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63" r:id="rId3"/>
  </p:sldIdLst>
  <p:sldSz cx="5715000" cy="9144000" type="screen16x10"/>
  <p:notesSz cx="6858000" cy="9144000"/>
  <p:defaultTextStyle>
    <a:defPPr>
      <a:defRPr lang="zh-CN"/>
    </a:defPPr>
    <a:lvl1pPr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355600" indent="10160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713105" indent="20193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068705" indent="303530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425575" indent="403225" algn="l" defTabSz="712470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3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253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4802718"/>
            <a:ext cx="4286250" cy="2207683"/>
          </a:xfrm>
        </p:spPr>
        <p:txBody>
          <a:bodyPr/>
          <a:lstStyle>
            <a:lvl1pPr marL="0" indent="0" algn="ctr">
              <a:buNone/>
              <a:defRPr sz="1015"/>
            </a:lvl1pPr>
            <a:lvl2pPr marL="193040" indent="0" algn="ctr">
              <a:buNone/>
              <a:defRPr sz="845"/>
            </a:lvl2pPr>
            <a:lvl3pPr marL="386080" indent="0" algn="ctr">
              <a:buNone/>
              <a:defRPr sz="760"/>
            </a:lvl3pPr>
            <a:lvl4pPr marL="578485" indent="0" algn="ctr">
              <a:buNone/>
              <a:defRPr sz="675"/>
            </a:lvl4pPr>
            <a:lvl5pPr marL="771525" indent="0" algn="ctr">
              <a:buNone/>
              <a:defRPr sz="675"/>
            </a:lvl5pPr>
            <a:lvl6pPr marL="964565" indent="0" algn="ctr">
              <a:buNone/>
              <a:defRPr sz="675"/>
            </a:lvl6pPr>
            <a:lvl7pPr marL="1157605" indent="0" algn="ctr">
              <a:buNone/>
              <a:defRPr sz="675"/>
            </a:lvl7pPr>
            <a:lvl8pPr marL="1350010" indent="0" algn="ctr">
              <a:buNone/>
              <a:defRPr sz="675"/>
            </a:lvl8pPr>
            <a:lvl9pPr marL="1543050" indent="0" algn="ctr">
              <a:buNone/>
              <a:defRPr sz="675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B15A3-05AA-4EB2-BCC6-E6338741E17A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032EA-F928-49D6-9A74-B1DD403F31A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B023C-6A4D-4418-96D5-B4280D020086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50B64-9ECD-4333-97EF-B381B127B91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6E5E5-AFE7-41E4-ABDA-2A0C0B4E3930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3FE9F-0328-4460-A306-E7A8A3E49D7A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Ctr="1"/>
          <a:lstStyle>
            <a:lvl1pPr algn="ctr">
              <a:lnSpc>
                <a:spcPct val="100000"/>
              </a:lnSpc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algn="just">
              <a:lnSpc>
                <a:spcPct val="100000"/>
              </a:lnSpc>
              <a:spcBef>
                <a:spcPct val="0"/>
              </a:spcBef>
              <a:defRPr sz="3000"/>
            </a:lvl1pPr>
            <a:lvl2pPr algn="just">
              <a:lnSpc>
                <a:spcPct val="100000"/>
              </a:lnSpc>
              <a:spcBef>
                <a:spcPct val="0"/>
              </a:spcBef>
              <a:defRPr sz="3000"/>
            </a:lvl2pPr>
            <a:lvl3pPr algn="just">
              <a:lnSpc>
                <a:spcPct val="100000"/>
              </a:lnSpc>
              <a:spcBef>
                <a:spcPct val="0"/>
              </a:spcBef>
              <a:defRPr sz="3000"/>
            </a:lvl3pPr>
            <a:lvl4pPr algn="just">
              <a:lnSpc>
                <a:spcPct val="100000"/>
              </a:lnSpc>
              <a:spcBef>
                <a:spcPct val="0"/>
              </a:spcBef>
              <a:defRPr sz="3000"/>
            </a:lvl4pPr>
            <a:lvl5pPr algn="just">
              <a:lnSpc>
                <a:spcPct val="100000"/>
              </a:lnSpc>
              <a:spcBef>
                <a:spcPct val="0"/>
              </a:spcBef>
              <a:defRPr sz="3000"/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pPr>
              <a:defRPr/>
            </a:pPr>
            <a:fld id="{9852A6F4-E0F9-4BA4-BBEE-8659F1DCC9EF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pPr>
              <a:defRPr/>
            </a:pPr>
            <a:fld id="{4EA1E1FA-7925-446D-96C0-046C7820C33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253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89930" y="6119285"/>
            <a:ext cx="4929188" cy="2000249"/>
          </a:xfrm>
        </p:spPr>
        <p:txBody>
          <a:bodyPr/>
          <a:lstStyle>
            <a:lvl1pPr marL="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1pPr>
            <a:lvl2pPr marL="193040" indent="0">
              <a:buNone/>
              <a:defRPr sz="845">
                <a:solidFill>
                  <a:schemeClr val="tx1">
                    <a:tint val="75000"/>
                  </a:schemeClr>
                </a:solidFill>
              </a:defRPr>
            </a:lvl2pPr>
            <a:lvl3pPr marL="386080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48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56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60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01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B3611-E405-4075-A0C0-A52D29B925D4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1BD15-7A74-43CB-A63B-F5475C17C06C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392907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CBBCE-8FDD-4978-8B99-FF0D3B0CF64D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EC475-1CD8-4ACB-B1DE-7828B48DBAC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486834"/>
            <a:ext cx="4929188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393651" y="2241551"/>
            <a:ext cx="2417713" cy="1098549"/>
          </a:xfrm>
        </p:spPr>
        <p:txBody>
          <a:bodyPr anchor="b"/>
          <a:lstStyle>
            <a:lvl1pPr marL="0" indent="0">
              <a:buNone/>
              <a:defRPr sz="1015" b="1"/>
            </a:lvl1pPr>
            <a:lvl2pPr marL="193040" indent="0">
              <a:buNone/>
              <a:defRPr sz="845" b="1"/>
            </a:lvl2pPr>
            <a:lvl3pPr marL="386080" indent="0">
              <a:buNone/>
              <a:defRPr sz="760" b="1"/>
            </a:lvl3pPr>
            <a:lvl4pPr marL="578485" indent="0">
              <a:buNone/>
              <a:defRPr sz="675" b="1"/>
            </a:lvl4pPr>
            <a:lvl5pPr marL="771525" indent="0">
              <a:buNone/>
              <a:defRPr sz="675" b="1"/>
            </a:lvl5pPr>
            <a:lvl6pPr marL="964565" indent="0">
              <a:buNone/>
              <a:defRPr sz="675" b="1"/>
            </a:lvl6pPr>
            <a:lvl7pPr marL="1157605" indent="0">
              <a:buNone/>
              <a:defRPr sz="675" b="1"/>
            </a:lvl7pPr>
            <a:lvl8pPr marL="1350010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393651" y="3340101"/>
            <a:ext cx="241771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2893220" y="2241551"/>
            <a:ext cx="2429619" cy="1098549"/>
          </a:xfrm>
        </p:spPr>
        <p:txBody>
          <a:bodyPr anchor="b"/>
          <a:lstStyle>
            <a:lvl1pPr marL="0" indent="0">
              <a:buNone/>
              <a:defRPr sz="1015" b="1"/>
            </a:lvl1pPr>
            <a:lvl2pPr marL="193040" indent="0">
              <a:buNone/>
              <a:defRPr sz="845" b="1"/>
            </a:lvl2pPr>
            <a:lvl3pPr marL="386080" indent="0">
              <a:buNone/>
              <a:defRPr sz="760" b="1"/>
            </a:lvl3pPr>
            <a:lvl4pPr marL="578485" indent="0">
              <a:buNone/>
              <a:defRPr sz="675" b="1"/>
            </a:lvl4pPr>
            <a:lvl5pPr marL="771525" indent="0">
              <a:buNone/>
              <a:defRPr sz="675" b="1"/>
            </a:lvl5pPr>
            <a:lvl6pPr marL="964565" indent="0">
              <a:buNone/>
              <a:defRPr sz="675" b="1"/>
            </a:lvl6pPr>
            <a:lvl7pPr marL="1157605" indent="0">
              <a:buNone/>
              <a:defRPr sz="675" b="1"/>
            </a:lvl7pPr>
            <a:lvl8pPr marL="1350010" indent="0">
              <a:buNone/>
              <a:defRPr sz="675" b="1"/>
            </a:lvl8pPr>
            <a:lvl9pPr marL="1543050" indent="0">
              <a:buNone/>
              <a:defRPr sz="675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2893220" y="3340101"/>
            <a:ext cx="2429619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28B7A-181C-4504-89B6-CA48AD7ACFFC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09361-7C4A-4BD6-8627-629012CED12F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DECCD-0EB1-4218-82E2-EA6003F5CB16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F2575-DD0F-4367-B919-1A4595D63A5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545C4-4889-48C2-A079-C5D8E2712B28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871A2-9A95-4A9B-A64E-C44BF6A06BF9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429620" y="1316567"/>
            <a:ext cx="2893219" cy="6498167"/>
          </a:xfrm>
        </p:spPr>
        <p:txBody>
          <a:bodyPr/>
          <a:lstStyle>
            <a:lvl1pPr>
              <a:defRPr sz="1350"/>
            </a:lvl1pPr>
            <a:lvl2pPr>
              <a:defRPr sz="1180"/>
            </a:lvl2pPr>
            <a:lvl3pPr>
              <a:defRPr sz="1015"/>
            </a:lvl3pPr>
            <a:lvl4pPr>
              <a:defRPr sz="845"/>
            </a:lvl4pPr>
            <a:lvl5pPr>
              <a:defRPr sz="845"/>
            </a:lvl5pPr>
            <a:lvl6pPr>
              <a:defRPr sz="845"/>
            </a:lvl6pPr>
            <a:lvl7pPr>
              <a:defRPr sz="845"/>
            </a:lvl7pPr>
            <a:lvl8pPr>
              <a:defRPr sz="845"/>
            </a:lvl8pPr>
            <a:lvl9pPr>
              <a:defRPr sz="845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3040" indent="0">
              <a:buNone/>
              <a:defRPr sz="590"/>
            </a:lvl2pPr>
            <a:lvl3pPr marL="386080" indent="0">
              <a:buNone/>
              <a:defRPr sz="505"/>
            </a:lvl3pPr>
            <a:lvl4pPr marL="578485" indent="0">
              <a:buNone/>
              <a:defRPr sz="420"/>
            </a:lvl4pPr>
            <a:lvl5pPr marL="771525" indent="0">
              <a:buNone/>
              <a:defRPr sz="420"/>
            </a:lvl5pPr>
            <a:lvl6pPr marL="964565" indent="0">
              <a:buNone/>
              <a:defRPr sz="420"/>
            </a:lvl6pPr>
            <a:lvl7pPr marL="1157605" indent="0">
              <a:buNone/>
              <a:defRPr sz="420"/>
            </a:lvl7pPr>
            <a:lvl8pPr marL="1350010" indent="0">
              <a:buNone/>
              <a:defRPr sz="420"/>
            </a:lvl8pPr>
            <a:lvl9pPr marL="1543050" indent="0">
              <a:buNone/>
              <a:defRPr sz="42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E80E9-D351-42F8-BBDF-857345EBFA4D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3CCC9-5F95-48C9-9454-8C6788564B55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843236" cy="2133600"/>
          </a:xfrm>
        </p:spPr>
        <p:txBody>
          <a:bodyPr anchor="b"/>
          <a:lstStyle>
            <a:lvl1pPr>
              <a:defRPr sz="135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29620" y="1316567"/>
            <a:ext cx="2893219" cy="6498167"/>
          </a:xfrm>
        </p:spPr>
        <p:txBody>
          <a:bodyPr rtlCol="0">
            <a:normAutofit/>
          </a:bodyPr>
          <a:lstStyle>
            <a:lvl1pPr marL="0" indent="0">
              <a:buNone/>
              <a:defRPr sz="1350"/>
            </a:lvl1pPr>
            <a:lvl2pPr marL="193040" indent="0">
              <a:buNone/>
              <a:defRPr sz="1180"/>
            </a:lvl2pPr>
            <a:lvl3pPr marL="386080" indent="0">
              <a:buNone/>
              <a:defRPr sz="1015"/>
            </a:lvl3pPr>
            <a:lvl4pPr marL="578485" indent="0">
              <a:buNone/>
              <a:defRPr sz="845"/>
            </a:lvl4pPr>
            <a:lvl5pPr marL="771525" indent="0">
              <a:buNone/>
              <a:defRPr sz="845"/>
            </a:lvl5pPr>
            <a:lvl6pPr marL="964565" indent="0">
              <a:buNone/>
              <a:defRPr sz="845"/>
            </a:lvl6pPr>
            <a:lvl7pPr marL="1157605" indent="0">
              <a:buNone/>
              <a:defRPr sz="845"/>
            </a:lvl7pPr>
            <a:lvl8pPr marL="1350010" indent="0">
              <a:buNone/>
              <a:defRPr sz="845"/>
            </a:lvl8pPr>
            <a:lvl9pPr marL="1543050" indent="0">
              <a:buNone/>
              <a:defRPr sz="845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393651" y="2743200"/>
            <a:ext cx="1843236" cy="5082117"/>
          </a:xfrm>
        </p:spPr>
        <p:txBody>
          <a:bodyPr/>
          <a:lstStyle>
            <a:lvl1pPr marL="0" indent="0">
              <a:buNone/>
              <a:defRPr sz="675"/>
            </a:lvl1pPr>
            <a:lvl2pPr marL="193040" indent="0">
              <a:buNone/>
              <a:defRPr sz="590"/>
            </a:lvl2pPr>
            <a:lvl3pPr marL="386080" indent="0">
              <a:buNone/>
              <a:defRPr sz="505"/>
            </a:lvl3pPr>
            <a:lvl4pPr marL="578485" indent="0">
              <a:buNone/>
              <a:defRPr sz="420"/>
            </a:lvl4pPr>
            <a:lvl5pPr marL="771525" indent="0">
              <a:buNone/>
              <a:defRPr sz="420"/>
            </a:lvl5pPr>
            <a:lvl6pPr marL="964565" indent="0">
              <a:buNone/>
              <a:defRPr sz="420"/>
            </a:lvl6pPr>
            <a:lvl7pPr marL="1157605" indent="0">
              <a:buNone/>
              <a:defRPr sz="420"/>
            </a:lvl7pPr>
            <a:lvl8pPr marL="1350010" indent="0">
              <a:buNone/>
              <a:defRPr sz="420"/>
            </a:lvl8pPr>
            <a:lvl9pPr marL="1543050" indent="0">
              <a:buNone/>
              <a:defRPr sz="42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9DF1F-10C8-4CD6-880C-D40B61FE0156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84FA5-0878-495E-892A-6817D81630F6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393700" y="487363"/>
            <a:ext cx="4929188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3700" y="2433638"/>
            <a:ext cx="4929188" cy="580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3700" y="8475663"/>
            <a:ext cx="12858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713105" eaLnBrk="1" fontAlgn="auto" hangingPunct="1">
              <a:spcBef>
                <a:spcPts val="0"/>
              </a:spcBef>
              <a:spcAft>
                <a:spcPts val="0"/>
              </a:spcAft>
              <a:defRPr sz="50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31A85ED-F789-42FB-AD12-3DBC61870BBC}" type="datetimeFigureOut">
              <a:rPr lang="zh-CN" altLang="en-US"/>
              <a:t>2019-02-21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893888" y="8475663"/>
            <a:ext cx="1928812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713105" eaLnBrk="1" fontAlgn="auto" hangingPunct="1">
              <a:spcBef>
                <a:spcPts val="0"/>
              </a:spcBef>
              <a:spcAft>
                <a:spcPts val="0"/>
              </a:spcAft>
              <a:defRPr sz="50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37013" y="8475663"/>
            <a:ext cx="1285875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713105" eaLnBrk="1" fontAlgn="auto" hangingPunct="1">
              <a:spcBef>
                <a:spcPts val="0"/>
              </a:spcBef>
              <a:spcAft>
                <a:spcPts val="0"/>
              </a:spcAft>
              <a:defRPr sz="505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9638676-EDC3-49E4-A7E1-5C5A23A60B93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3854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54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defTabSz="3854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defTabSz="3854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defTabSz="385445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defTabSz="385445" rtl="0" fontAlgn="base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defTabSz="385445" rtl="0" fontAlgn="base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defTabSz="385445" rtl="0" fontAlgn="base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defTabSz="385445" rtl="0" fontAlgn="base">
        <a:lnSpc>
          <a:spcPct val="900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95250" indent="-95250" algn="l" defTabSz="385445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8925" indent="-95250" algn="l" defTabSz="385445" rtl="0" eaLnBrk="0" fontAlgn="base" hangingPunct="0">
        <a:lnSpc>
          <a:spcPct val="90000"/>
        </a:lnSpc>
        <a:spcBef>
          <a:spcPts val="215"/>
        </a:spcBef>
        <a:spcAft>
          <a:spcPct val="0"/>
        </a:spcAft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1330" indent="-95250" algn="l" defTabSz="385445" rtl="0" eaLnBrk="0" fontAlgn="base" hangingPunct="0">
        <a:lnSpc>
          <a:spcPct val="90000"/>
        </a:lnSpc>
        <a:spcBef>
          <a:spcPts val="215"/>
        </a:spcBef>
        <a:spcAft>
          <a:spcPct val="0"/>
        </a:spcAft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75005" indent="-95250" algn="l" defTabSz="385445" rtl="0" eaLnBrk="0" fontAlgn="base" hangingPunct="0">
        <a:lnSpc>
          <a:spcPct val="90000"/>
        </a:lnSpc>
        <a:spcBef>
          <a:spcPts val="215"/>
        </a:spcBef>
        <a:spcAft>
          <a:spcPct val="0"/>
        </a:spcAft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866775" indent="-95250" algn="l" defTabSz="385445" rtl="0" eaLnBrk="0" fontAlgn="base" hangingPunct="0">
        <a:lnSpc>
          <a:spcPct val="90000"/>
        </a:lnSpc>
        <a:spcBef>
          <a:spcPts val="215"/>
        </a:spcBef>
        <a:spcAft>
          <a:spcPct val="0"/>
        </a:spcAft>
        <a:buFont typeface="Arial" panose="020B0604020202020204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1061085" indent="-96520" algn="l" defTabSz="385445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490" indent="-96520" algn="l" defTabSz="385445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530" indent="-96520" algn="l" defTabSz="385445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570" indent="-96520" algn="l" defTabSz="385445" rtl="0" eaLnBrk="1" latinLnBrk="0" hangingPunct="1">
        <a:lnSpc>
          <a:spcPct val="90000"/>
        </a:lnSpc>
        <a:spcBef>
          <a:spcPts val="210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3040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6080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485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565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605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010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445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.tmp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448469" y="2169020"/>
            <a:ext cx="4857750" cy="918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50" b="1" dirty="0">
                <a:solidFill>
                  <a:schemeClr val="tx2"/>
                </a:solidFill>
              </a:rPr>
              <a:t>第三章  权利要求书及其撰写</a:t>
            </a:r>
          </a:p>
        </p:txBody>
      </p:sp>
      <p:sp>
        <p:nvSpPr>
          <p:cNvPr id="2051" name="Rectangle 5"/>
          <p:cNvSpPr>
            <a:spLocks noChangeArrowheads="1"/>
          </p:cNvSpPr>
          <p:nvPr/>
        </p:nvSpPr>
        <p:spPr bwMode="auto">
          <a:xfrm>
            <a:off x="877094" y="4346774"/>
            <a:ext cx="4000500" cy="3078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r>
              <a:rPr lang="zh-CN" altLang="en-US" sz="2000" b="1" dirty="0"/>
              <a:t>查友</a:t>
            </a:r>
            <a:r>
              <a:rPr lang="zh-CN" altLang="en-US" sz="2000" b="1"/>
              <a:t>贵  王静</a:t>
            </a:r>
            <a:endParaRPr lang="en-US" altLang="zh-CN" sz="2000" b="1" dirty="0"/>
          </a:p>
          <a:p>
            <a:pPr algn="ctr" eaLnBrk="1" hangingPunct="1">
              <a:buFontTx/>
              <a:buNone/>
            </a:pPr>
            <a:endParaRPr lang="en-US" altLang="zh-CN" sz="2000" b="1" dirty="0"/>
          </a:p>
          <a:p>
            <a:pPr algn="ctr" eaLnBrk="1" hangingPunct="1">
              <a:buFontTx/>
              <a:buNone/>
            </a:pPr>
            <a:r>
              <a:rPr lang="zh-CN" altLang="en-US" sz="2000" b="1" dirty="0"/>
              <a:t>云南农业大学植物保护学院</a:t>
            </a:r>
          </a:p>
          <a:p>
            <a:pPr algn="ctr" eaLnBrk="1" hangingPunct="1">
              <a:buFontTx/>
              <a:buNone/>
            </a:pPr>
            <a:endParaRPr lang="zh-CN" altLang="en-US" sz="2000" b="1" dirty="0"/>
          </a:p>
          <a:p>
            <a:pPr eaLnBrk="1" hangingPunct="1">
              <a:buFontTx/>
              <a:buNone/>
            </a:pPr>
            <a:endParaRPr lang="en-US" altLang="zh-CN" sz="2000" b="1" dirty="0"/>
          </a:p>
          <a:p>
            <a:pPr eaLnBrk="1" hangingPunct="1">
              <a:buFontTx/>
              <a:buNone/>
            </a:pPr>
            <a:r>
              <a:rPr lang="zh-CN" altLang="en-US" sz="2000" b="1" dirty="0"/>
              <a:t>电       话：</a:t>
            </a:r>
            <a:r>
              <a:rPr lang="en-US" altLang="zh-CN" sz="2000" b="1" dirty="0"/>
              <a:t>15388715681</a:t>
            </a:r>
          </a:p>
          <a:p>
            <a:pPr eaLnBrk="1" hangingPunct="1">
              <a:buFontTx/>
              <a:buNone/>
            </a:pPr>
            <a:r>
              <a:rPr lang="zh-CN" altLang="en-US" sz="2000" b="1" dirty="0"/>
              <a:t>电子邮箱：</a:t>
            </a:r>
            <a:r>
              <a:rPr lang="en-US" altLang="zh-CN" sz="2000" b="1" dirty="0"/>
              <a:t>zhayg@163.com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577212" y="658610"/>
            <a:ext cx="4857750" cy="1170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2750" b="1" dirty="0">
                <a:solidFill>
                  <a:schemeClr val="tx2"/>
                </a:solidFill>
              </a:rPr>
              <a:t>课后复习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1E4AF90E-FFC6-4F8F-927A-77DB0C046AC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71500" y="2401845"/>
            <a:ext cx="4572000" cy="3381118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zh-CN" altLang="en-US" sz="2800" b="1" dirty="0"/>
              <a:t>      根据拟申请的实用新型专利，结合本次课学习内容，按照规定的格式撰写“权利要求书” ，并在“作答”处提交。</a:t>
            </a:r>
            <a:endParaRPr lang="en-US" altLang="zh-CN" sz="2800" b="1" dirty="0"/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endParaRPr lang="en-US" altLang="zh-CN" sz="2800" b="1" dirty="0"/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zh-CN" altLang="en-US" sz="3200" b="1" dirty="0">
                <a:solidFill>
                  <a:srgbClr val="FF0000"/>
                </a:solidFill>
              </a:rPr>
              <a:t>注意：</a:t>
            </a:r>
            <a:endParaRPr lang="en-US" altLang="zh-CN" sz="3200" b="1" dirty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r>
              <a:rPr lang="zh-CN" altLang="en-US" sz="2400" b="1" dirty="0">
                <a:solidFill>
                  <a:srgbClr val="FF0000"/>
                </a:solidFill>
              </a:rPr>
              <a:t>      目前，手机微信“雨课堂” 小程序暂不支持上传文件，请登录网页版后提交！</a:t>
            </a:r>
            <a:endParaRPr lang="en-US" altLang="zh-CN" sz="2400" b="1" dirty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150000"/>
              </a:lnSpc>
              <a:buNone/>
              <a:defRPr/>
            </a:pPr>
            <a:endParaRPr lang="en-US" altLang="zh-CN" sz="2400" b="1" dirty="0"/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id="{D6127ECD-77DE-4B8F-A722-7A35FE95C21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400300" y="8286750"/>
            <a:ext cx="2057400" cy="548640"/>
          </a:xfrm>
          <a:prstGeom prst="roundRect">
            <a:avLst/>
          </a:prstGeom>
          <a:solidFill>
            <a:srgbClr val="808080"/>
          </a:solidFill>
          <a:ln w="38100" cmpd="sng">
            <a:solidFill>
              <a:srgbClr val="0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作答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2238E372-57D6-43EB-ABA1-7DE3BFC4037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7810500"/>
            <a:ext cx="5715000" cy="476250"/>
          </a:xfrm>
          <a:prstGeom prst="rect">
            <a:avLst/>
          </a:prstGeom>
          <a:solidFill>
            <a:srgbClr val="FBFAEF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 anchorCtr="1">
            <a:noAutofit/>
          </a:bodyPr>
          <a:lstStyle/>
          <a:p>
            <a:r>
              <a:rPr lang="zh-CN" altLang="en-US" sz="15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正常使用主观题需</a:t>
            </a:r>
            <a:r>
              <a:rPr lang="en-US" altLang="zh-CN" sz="15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2.0</a:t>
            </a:r>
            <a:r>
              <a:rPr lang="zh-CN" altLang="en-US" sz="1500">
                <a:solidFill>
                  <a:srgbClr val="F84F4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以上版本雨课堂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26D8D604-8BC8-4F5B-902B-D54DD9621BD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6" name="TitleBackground">
              <a:extLst>
                <a:ext uri="{FF2B5EF4-FFF2-40B4-BE49-F238E27FC236}">
                  <a16:creationId xmlns:a16="http://schemas.microsoft.com/office/drawing/2014/main" id="{5975FB7E-D386-4DF9-A9BA-DA70CC9E0DDE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ColorBlock">
              <a:extLst>
                <a:ext uri="{FF2B5EF4-FFF2-40B4-BE49-F238E27FC236}">
                  <a16:creationId xmlns:a16="http://schemas.microsoft.com/office/drawing/2014/main" id="{0C705092-4648-453C-8946-B3469D8C993C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TypeText">
              <a:extLst>
                <a:ext uri="{FF2B5EF4-FFF2-40B4-BE49-F238E27FC236}">
                  <a16:creationId xmlns:a16="http://schemas.microsoft.com/office/drawing/2014/main" id="{1AA9F523-AFE7-4ED2-B502-2FFD0F283EB8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主观题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D9CC7FD0-3EC1-4716-91F1-EB2FD30B8D5A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100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:a16="http://schemas.microsoft.com/office/drawing/2014/main" id="{168B435E-36F0-47C8-8944-66AA915826C0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8798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ShortAnswer"/>
  <p:tag name="PROBLEMSCORE" val="100.0"/>
  <p:tag name="PROBLEMVOICEALLOWED" val="Fals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ShortAnsw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ODUCTVERSIONTIP" val="PRODUCTVERSIONTIP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ShortAnsw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94</Words>
  <Application>Microsoft Office PowerPoint</Application>
  <PresentationFormat>全屏显示(16:10)</PresentationFormat>
  <Paragraphs>17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Microsoft Yahei</vt:lpstr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专利及其申请   专利申请文件 撰写训练</dc:title>
  <dc:creator>查友贵</dc:creator>
  <cp:lastModifiedBy>charlie charlie</cp:lastModifiedBy>
  <cp:revision>53</cp:revision>
  <dcterms:created xsi:type="dcterms:W3CDTF">2017-10-27T08:54:00Z</dcterms:created>
  <dcterms:modified xsi:type="dcterms:W3CDTF">2019-02-21T13:24:09Z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