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529" r:id="rId3"/>
    <p:sldId id="428" r:id="rId4"/>
    <p:sldId id="507" r:id="rId5"/>
    <p:sldId id="508" r:id="rId6"/>
    <p:sldId id="435" r:id="rId7"/>
    <p:sldId id="436" r:id="rId8"/>
    <p:sldId id="285" r:id="rId9"/>
    <p:sldId id="286" r:id="rId10"/>
    <p:sldId id="300" r:id="rId11"/>
    <p:sldId id="497" r:id="rId12"/>
    <p:sldId id="438" r:id="rId13"/>
    <p:sldId id="453" r:id="rId14"/>
    <p:sldId id="458" r:id="rId15"/>
    <p:sldId id="498" r:id="rId16"/>
    <p:sldId id="386" r:id="rId17"/>
    <p:sldId id="491" r:id="rId18"/>
    <p:sldId id="499" r:id="rId19"/>
    <p:sldId id="517" r:id="rId20"/>
    <p:sldId id="500" r:id="rId21"/>
    <p:sldId id="518" r:id="rId22"/>
    <p:sldId id="502" r:id="rId23"/>
    <p:sldId id="414" r:id="rId24"/>
    <p:sldId id="519" r:id="rId25"/>
    <p:sldId id="484" r:id="rId26"/>
    <p:sldId id="415" r:id="rId27"/>
    <p:sldId id="520" r:id="rId28"/>
    <p:sldId id="503" r:id="rId29"/>
    <p:sldId id="521" r:id="rId30"/>
    <p:sldId id="485" r:id="rId31"/>
    <p:sldId id="486" r:id="rId32"/>
    <p:sldId id="440" r:id="rId33"/>
    <p:sldId id="472" r:id="rId34"/>
    <p:sldId id="422" r:id="rId35"/>
    <p:sldId id="459" r:id="rId36"/>
    <p:sldId id="461" r:id="rId37"/>
    <p:sldId id="522" r:id="rId38"/>
    <p:sldId id="513" r:id="rId39"/>
    <p:sldId id="523" r:id="rId40"/>
    <p:sldId id="514" r:id="rId41"/>
    <p:sldId id="524" r:id="rId42"/>
    <p:sldId id="515" r:id="rId43"/>
    <p:sldId id="525" r:id="rId44"/>
    <p:sldId id="512" r:id="rId45"/>
    <p:sldId id="475" r:id="rId46"/>
    <p:sldId id="427" r:id="rId47"/>
    <p:sldId id="466" r:id="rId48"/>
    <p:sldId id="516" r:id="rId49"/>
    <p:sldId id="483" r:id="rId50"/>
    <p:sldId id="511" r:id="rId51"/>
    <p:sldId id="527" r:id="rId52"/>
    <p:sldId id="528" r:id="rId53"/>
  </p:sldIdLst>
  <p:sldSz cx="9144000" cy="6858000" type="screen4x3"/>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38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76" autoAdjust="0"/>
    <p:restoredTop sz="94660"/>
  </p:normalViewPr>
  <p:slideViewPr>
    <p:cSldViewPr>
      <p:cViewPr varScale="1">
        <p:scale>
          <a:sx n="110" d="100"/>
          <a:sy n="110" d="100"/>
        </p:scale>
        <p:origin x="1524" y="108"/>
      </p:cViewPr>
      <p:guideLst>
        <p:guide orient="horz" pos="3385"/>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08562E-9710-447F-A97B-47AAD059CF4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zh-CN" altLang="en-US"/>
        </a:p>
      </dgm:t>
    </dgm:pt>
    <dgm:pt modelId="{A4965381-6FE2-4235-94EB-A8BFB07AC08B}">
      <dgm:prSet phldrT="[文本]" custT="1"/>
      <dgm:spPr>
        <a:solidFill>
          <a:schemeClr val="accent6">
            <a:lumMod val="60000"/>
            <a:lumOff val="40000"/>
          </a:schemeClr>
        </a:solidFill>
      </dgm:spPr>
      <dgm:t>
        <a:bodyPr/>
        <a:lstStyle/>
        <a:p>
          <a:r>
            <a:rPr lang="zh-CN" altLang="en-US" sz="4400" b="1" dirty="0"/>
            <a:t>技术特征</a:t>
          </a:r>
        </a:p>
      </dgm:t>
    </dgm:pt>
    <dgm:pt modelId="{6DA5FCA8-95DC-4630-8C7B-E6A35D97CF0B}" type="parTrans" cxnId="{73D06B71-B79E-4AE5-B73B-08868D0D6895}">
      <dgm:prSet/>
      <dgm:spPr/>
      <dgm:t>
        <a:bodyPr/>
        <a:lstStyle/>
        <a:p>
          <a:endParaRPr lang="zh-CN" altLang="en-US"/>
        </a:p>
      </dgm:t>
    </dgm:pt>
    <dgm:pt modelId="{2BFC592F-92A2-403C-AB71-6B6C22B8F2BD}" type="sibTrans" cxnId="{73D06B71-B79E-4AE5-B73B-08868D0D6895}">
      <dgm:prSet/>
      <dgm:spPr/>
      <dgm:t>
        <a:bodyPr/>
        <a:lstStyle/>
        <a:p>
          <a:endParaRPr lang="zh-CN" altLang="en-US"/>
        </a:p>
      </dgm:t>
    </dgm:pt>
    <dgm:pt modelId="{4C7C018A-E58A-4B15-B4B4-978AE6CD97A0}" type="pres">
      <dgm:prSet presAssocID="{FD08562E-9710-447F-A97B-47AAD059CF43}" presName="Name0" presStyleCnt="0">
        <dgm:presLayoutVars>
          <dgm:chMax val="7"/>
          <dgm:resizeHandles val="exact"/>
        </dgm:presLayoutVars>
      </dgm:prSet>
      <dgm:spPr/>
    </dgm:pt>
    <dgm:pt modelId="{43970FDB-CF4D-4464-A44D-B4C96D5C0711}" type="pres">
      <dgm:prSet presAssocID="{FD08562E-9710-447F-A97B-47AAD059CF43}" presName="comp1" presStyleCnt="0"/>
      <dgm:spPr/>
    </dgm:pt>
    <dgm:pt modelId="{D6825E6C-2DC2-4E1A-A715-9BBFF239488F}" type="pres">
      <dgm:prSet presAssocID="{FD08562E-9710-447F-A97B-47AAD059CF43}" presName="circle1" presStyleLbl="node1" presStyleIdx="0" presStyleCnt="1" custLinFactNeighborY="1384"/>
      <dgm:spPr/>
    </dgm:pt>
    <dgm:pt modelId="{13119E72-28C6-444D-BAAD-1F1FD52454B2}" type="pres">
      <dgm:prSet presAssocID="{FD08562E-9710-447F-A97B-47AAD059CF43}" presName="c1text" presStyleLbl="node1" presStyleIdx="0" presStyleCnt="1">
        <dgm:presLayoutVars>
          <dgm:bulletEnabled val="1"/>
        </dgm:presLayoutVars>
      </dgm:prSet>
      <dgm:spPr/>
    </dgm:pt>
  </dgm:ptLst>
  <dgm:cxnLst>
    <dgm:cxn modelId="{8463E036-AA6B-4210-94BE-356FB360BA96}" type="presOf" srcId="{A4965381-6FE2-4235-94EB-A8BFB07AC08B}" destId="{D6825E6C-2DC2-4E1A-A715-9BBFF239488F}" srcOrd="0" destOrd="0" presId="urn:microsoft.com/office/officeart/2005/8/layout/venn2"/>
    <dgm:cxn modelId="{9E840A5F-C648-4E71-B74C-E30D4BA1230F}" type="presOf" srcId="{A4965381-6FE2-4235-94EB-A8BFB07AC08B}" destId="{13119E72-28C6-444D-BAAD-1F1FD52454B2}" srcOrd="1" destOrd="0" presId="urn:microsoft.com/office/officeart/2005/8/layout/venn2"/>
    <dgm:cxn modelId="{73D06B71-B79E-4AE5-B73B-08868D0D6895}" srcId="{FD08562E-9710-447F-A97B-47AAD059CF43}" destId="{A4965381-6FE2-4235-94EB-A8BFB07AC08B}" srcOrd="0" destOrd="0" parTransId="{6DA5FCA8-95DC-4630-8C7B-E6A35D97CF0B}" sibTransId="{2BFC592F-92A2-403C-AB71-6B6C22B8F2BD}"/>
    <dgm:cxn modelId="{8F426D59-70CE-4D23-B062-C700302F9F36}" type="presOf" srcId="{FD08562E-9710-447F-A97B-47AAD059CF43}" destId="{4C7C018A-E58A-4B15-B4B4-978AE6CD97A0}" srcOrd="0" destOrd="0" presId="urn:microsoft.com/office/officeart/2005/8/layout/venn2"/>
    <dgm:cxn modelId="{2AF577B5-221D-4895-9672-88F2715E777B}" type="presParOf" srcId="{4C7C018A-E58A-4B15-B4B4-978AE6CD97A0}" destId="{43970FDB-CF4D-4464-A44D-B4C96D5C0711}" srcOrd="0" destOrd="0" presId="urn:microsoft.com/office/officeart/2005/8/layout/venn2"/>
    <dgm:cxn modelId="{48547F7B-8194-44BF-B6D5-44C4ECE22DDD}" type="presParOf" srcId="{43970FDB-CF4D-4464-A44D-B4C96D5C0711}" destId="{D6825E6C-2DC2-4E1A-A715-9BBFF239488F}" srcOrd="0" destOrd="0" presId="urn:microsoft.com/office/officeart/2005/8/layout/venn2"/>
    <dgm:cxn modelId="{C88DF92F-26CA-4FFA-8D2C-7B6BE6BC8A70}" type="presParOf" srcId="{43970FDB-CF4D-4464-A44D-B4C96D5C0711}" destId="{13119E72-28C6-444D-BAAD-1F1FD52454B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08562E-9710-447F-A97B-47AAD059CF4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zh-CN" altLang="en-US"/>
        </a:p>
      </dgm:t>
    </dgm:pt>
    <dgm:pt modelId="{A4965381-6FE2-4235-94EB-A8BFB07AC08B}">
      <dgm:prSet phldrT="[文本]" custT="1"/>
      <dgm:spPr>
        <a:solidFill>
          <a:schemeClr val="accent6">
            <a:lumMod val="60000"/>
            <a:lumOff val="40000"/>
          </a:schemeClr>
        </a:solidFill>
      </dgm:spPr>
      <dgm:t>
        <a:bodyPr/>
        <a:lstStyle/>
        <a:p>
          <a:r>
            <a:rPr lang="zh-CN" altLang="en-US" sz="3200" b="1" dirty="0"/>
            <a:t>非必要技术特征</a:t>
          </a:r>
        </a:p>
      </dgm:t>
    </dgm:pt>
    <dgm:pt modelId="{6DA5FCA8-95DC-4630-8C7B-E6A35D97CF0B}" type="parTrans" cxnId="{73D06B71-B79E-4AE5-B73B-08868D0D6895}">
      <dgm:prSet/>
      <dgm:spPr/>
      <dgm:t>
        <a:bodyPr/>
        <a:lstStyle/>
        <a:p>
          <a:endParaRPr lang="zh-CN" altLang="en-US"/>
        </a:p>
      </dgm:t>
    </dgm:pt>
    <dgm:pt modelId="{2BFC592F-92A2-403C-AB71-6B6C22B8F2BD}" type="sibTrans" cxnId="{73D06B71-B79E-4AE5-B73B-08868D0D6895}">
      <dgm:prSet/>
      <dgm:spPr/>
      <dgm:t>
        <a:bodyPr/>
        <a:lstStyle/>
        <a:p>
          <a:endParaRPr lang="zh-CN" altLang="en-US"/>
        </a:p>
      </dgm:t>
    </dgm:pt>
    <dgm:pt modelId="{99590D2F-E298-4297-BEE4-DAFD224B9703}">
      <dgm:prSet phldrT="[文本]"/>
      <dgm:spPr>
        <a:solidFill>
          <a:srgbClr val="FFC000"/>
        </a:solidFill>
      </dgm:spPr>
      <dgm:t>
        <a:bodyPr/>
        <a:lstStyle/>
        <a:p>
          <a:r>
            <a:rPr lang="zh-CN" altLang="en-US" b="1" dirty="0"/>
            <a:t>必要技术特征</a:t>
          </a:r>
        </a:p>
      </dgm:t>
    </dgm:pt>
    <dgm:pt modelId="{FB45C962-7DDB-4230-9275-4073A368C3CE}" type="parTrans" cxnId="{73973D55-F018-4903-9320-DD15AAFEF10E}">
      <dgm:prSet/>
      <dgm:spPr/>
      <dgm:t>
        <a:bodyPr/>
        <a:lstStyle/>
        <a:p>
          <a:endParaRPr lang="zh-CN" altLang="en-US"/>
        </a:p>
      </dgm:t>
    </dgm:pt>
    <dgm:pt modelId="{9ABC315A-2C7D-47BF-9C04-D2DBB3A82BFD}" type="sibTrans" cxnId="{73973D55-F018-4903-9320-DD15AAFEF10E}">
      <dgm:prSet/>
      <dgm:spPr/>
      <dgm:t>
        <a:bodyPr/>
        <a:lstStyle/>
        <a:p>
          <a:endParaRPr lang="zh-CN" altLang="en-US"/>
        </a:p>
      </dgm:t>
    </dgm:pt>
    <dgm:pt modelId="{4C7C018A-E58A-4B15-B4B4-978AE6CD97A0}" type="pres">
      <dgm:prSet presAssocID="{FD08562E-9710-447F-A97B-47AAD059CF43}" presName="Name0" presStyleCnt="0">
        <dgm:presLayoutVars>
          <dgm:chMax val="7"/>
          <dgm:resizeHandles val="exact"/>
        </dgm:presLayoutVars>
      </dgm:prSet>
      <dgm:spPr/>
    </dgm:pt>
    <dgm:pt modelId="{43970FDB-CF4D-4464-A44D-B4C96D5C0711}" type="pres">
      <dgm:prSet presAssocID="{FD08562E-9710-447F-A97B-47AAD059CF43}" presName="comp1" presStyleCnt="0"/>
      <dgm:spPr/>
    </dgm:pt>
    <dgm:pt modelId="{D6825E6C-2DC2-4E1A-A715-9BBFF239488F}" type="pres">
      <dgm:prSet presAssocID="{FD08562E-9710-447F-A97B-47AAD059CF43}" presName="circle1" presStyleLbl="node1" presStyleIdx="0" presStyleCnt="2"/>
      <dgm:spPr/>
    </dgm:pt>
    <dgm:pt modelId="{13119E72-28C6-444D-BAAD-1F1FD52454B2}" type="pres">
      <dgm:prSet presAssocID="{FD08562E-9710-447F-A97B-47AAD059CF43}" presName="c1text" presStyleLbl="node1" presStyleIdx="0" presStyleCnt="2">
        <dgm:presLayoutVars>
          <dgm:bulletEnabled val="1"/>
        </dgm:presLayoutVars>
      </dgm:prSet>
      <dgm:spPr/>
    </dgm:pt>
    <dgm:pt modelId="{1911E036-843B-4ACD-B047-F29B444385D1}" type="pres">
      <dgm:prSet presAssocID="{FD08562E-9710-447F-A97B-47AAD059CF43}" presName="comp2" presStyleCnt="0"/>
      <dgm:spPr/>
    </dgm:pt>
    <dgm:pt modelId="{8798B204-343A-4B90-9EB1-E27ADD13BF4B}" type="pres">
      <dgm:prSet presAssocID="{FD08562E-9710-447F-A97B-47AAD059CF43}" presName="circle2" presStyleLbl="node1" presStyleIdx="1" presStyleCnt="2" custScaleX="94499" custScaleY="90550" custLinFactNeighborY="9450"/>
      <dgm:spPr/>
    </dgm:pt>
    <dgm:pt modelId="{B8236791-C53C-4F52-A046-80048558E2CD}" type="pres">
      <dgm:prSet presAssocID="{FD08562E-9710-447F-A97B-47AAD059CF43}" presName="c2text" presStyleLbl="node1" presStyleIdx="1" presStyleCnt="2">
        <dgm:presLayoutVars>
          <dgm:bulletEnabled val="1"/>
        </dgm:presLayoutVars>
      </dgm:prSet>
      <dgm:spPr/>
    </dgm:pt>
  </dgm:ptLst>
  <dgm:cxnLst>
    <dgm:cxn modelId="{ABED6331-37A9-4BEA-814C-CC52C6B3EDDF}" type="presOf" srcId="{99590D2F-E298-4297-BEE4-DAFD224B9703}" destId="{B8236791-C53C-4F52-A046-80048558E2CD}" srcOrd="1" destOrd="0" presId="urn:microsoft.com/office/officeart/2005/8/layout/venn2"/>
    <dgm:cxn modelId="{8463E036-AA6B-4210-94BE-356FB360BA96}" type="presOf" srcId="{A4965381-6FE2-4235-94EB-A8BFB07AC08B}" destId="{D6825E6C-2DC2-4E1A-A715-9BBFF239488F}" srcOrd="0" destOrd="0" presId="urn:microsoft.com/office/officeart/2005/8/layout/venn2"/>
    <dgm:cxn modelId="{9E840A5F-C648-4E71-B74C-E30D4BA1230F}" type="presOf" srcId="{A4965381-6FE2-4235-94EB-A8BFB07AC08B}" destId="{13119E72-28C6-444D-BAAD-1F1FD52454B2}" srcOrd="1" destOrd="0" presId="urn:microsoft.com/office/officeart/2005/8/layout/venn2"/>
    <dgm:cxn modelId="{73D06B71-B79E-4AE5-B73B-08868D0D6895}" srcId="{FD08562E-9710-447F-A97B-47AAD059CF43}" destId="{A4965381-6FE2-4235-94EB-A8BFB07AC08B}" srcOrd="0" destOrd="0" parTransId="{6DA5FCA8-95DC-4630-8C7B-E6A35D97CF0B}" sibTransId="{2BFC592F-92A2-403C-AB71-6B6C22B8F2BD}"/>
    <dgm:cxn modelId="{73973D55-F018-4903-9320-DD15AAFEF10E}" srcId="{FD08562E-9710-447F-A97B-47AAD059CF43}" destId="{99590D2F-E298-4297-BEE4-DAFD224B9703}" srcOrd="1" destOrd="0" parTransId="{FB45C962-7DDB-4230-9275-4073A368C3CE}" sibTransId="{9ABC315A-2C7D-47BF-9C04-D2DBB3A82BFD}"/>
    <dgm:cxn modelId="{8F426D59-70CE-4D23-B062-C700302F9F36}" type="presOf" srcId="{FD08562E-9710-447F-A97B-47AAD059CF43}" destId="{4C7C018A-E58A-4B15-B4B4-978AE6CD97A0}" srcOrd="0" destOrd="0" presId="urn:microsoft.com/office/officeart/2005/8/layout/venn2"/>
    <dgm:cxn modelId="{69CF6E90-BCC4-46C7-B9B4-617CE19CEDE5}" type="presOf" srcId="{99590D2F-E298-4297-BEE4-DAFD224B9703}" destId="{8798B204-343A-4B90-9EB1-E27ADD13BF4B}" srcOrd="0" destOrd="0" presId="urn:microsoft.com/office/officeart/2005/8/layout/venn2"/>
    <dgm:cxn modelId="{2AF577B5-221D-4895-9672-88F2715E777B}" type="presParOf" srcId="{4C7C018A-E58A-4B15-B4B4-978AE6CD97A0}" destId="{43970FDB-CF4D-4464-A44D-B4C96D5C0711}" srcOrd="0" destOrd="0" presId="urn:microsoft.com/office/officeart/2005/8/layout/venn2"/>
    <dgm:cxn modelId="{48547F7B-8194-44BF-B6D5-44C4ECE22DDD}" type="presParOf" srcId="{43970FDB-CF4D-4464-A44D-B4C96D5C0711}" destId="{D6825E6C-2DC2-4E1A-A715-9BBFF239488F}" srcOrd="0" destOrd="0" presId="urn:microsoft.com/office/officeart/2005/8/layout/venn2"/>
    <dgm:cxn modelId="{C88DF92F-26CA-4FFA-8D2C-7B6BE6BC8A70}" type="presParOf" srcId="{43970FDB-CF4D-4464-A44D-B4C96D5C0711}" destId="{13119E72-28C6-444D-BAAD-1F1FD52454B2}" srcOrd="1" destOrd="0" presId="urn:microsoft.com/office/officeart/2005/8/layout/venn2"/>
    <dgm:cxn modelId="{FB877BDE-55FD-4A91-8721-9534B07E55AD}" type="presParOf" srcId="{4C7C018A-E58A-4B15-B4B4-978AE6CD97A0}" destId="{1911E036-843B-4ACD-B047-F29B444385D1}" srcOrd="1" destOrd="0" presId="urn:microsoft.com/office/officeart/2005/8/layout/venn2"/>
    <dgm:cxn modelId="{DA1546A2-3BF9-413D-89D8-E63236CDB13B}" type="presParOf" srcId="{1911E036-843B-4ACD-B047-F29B444385D1}" destId="{8798B204-343A-4B90-9EB1-E27ADD13BF4B}" srcOrd="0" destOrd="0" presId="urn:microsoft.com/office/officeart/2005/8/layout/venn2"/>
    <dgm:cxn modelId="{C1327C99-AD78-4E67-9413-7816977E8102}" type="presParOf" srcId="{1911E036-843B-4ACD-B047-F29B444385D1}" destId="{B8236791-C53C-4F52-A046-80048558E2CD}"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D08562E-9710-447F-A97B-47AAD059CF43}"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zh-CN" altLang="en-US"/>
        </a:p>
      </dgm:t>
    </dgm:pt>
    <dgm:pt modelId="{A4965381-6FE2-4235-94EB-A8BFB07AC08B}">
      <dgm:prSet phldrT="[文本]" custT="1"/>
      <dgm:spPr>
        <a:solidFill>
          <a:schemeClr val="accent6">
            <a:lumMod val="60000"/>
            <a:lumOff val="40000"/>
          </a:schemeClr>
        </a:solidFill>
      </dgm:spPr>
      <dgm:t>
        <a:bodyPr/>
        <a:lstStyle/>
        <a:p>
          <a:endParaRPr lang="en-US" altLang="zh-CN" sz="2400" b="1" dirty="0"/>
        </a:p>
        <a:p>
          <a:r>
            <a:rPr lang="zh-CN" altLang="en-US" sz="2400" b="1" dirty="0"/>
            <a:t>非必要技术特征</a:t>
          </a:r>
        </a:p>
      </dgm:t>
    </dgm:pt>
    <dgm:pt modelId="{6DA5FCA8-95DC-4630-8C7B-E6A35D97CF0B}" type="parTrans" cxnId="{73D06B71-B79E-4AE5-B73B-08868D0D6895}">
      <dgm:prSet/>
      <dgm:spPr/>
      <dgm:t>
        <a:bodyPr/>
        <a:lstStyle/>
        <a:p>
          <a:endParaRPr lang="zh-CN" altLang="en-US"/>
        </a:p>
      </dgm:t>
    </dgm:pt>
    <dgm:pt modelId="{2BFC592F-92A2-403C-AB71-6B6C22B8F2BD}" type="sibTrans" cxnId="{73D06B71-B79E-4AE5-B73B-08868D0D6895}">
      <dgm:prSet/>
      <dgm:spPr/>
      <dgm:t>
        <a:bodyPr/>
        <a:lstStyle/>
        <a:p>
          <a:endParaRPr lang="zh-CN" altLang="en-US"/>
        </a:p>
      </dgm:t>
    </dgm:pt>
    <dgm:pt modelId="{99590D2F-E298-4297-BEE4-DAFD224B9703}">
      <dgm:prSet phldrT="[文本]" custT="1"/>
      <dgm:spPr>
        <a:solidFill>
          <a:srgbClr val="FFC000"/>
        </a:solidFill>
      </dgm:spPr>
      <dgm:t>
        <a:bodyPr/>
        <a:lstStyle/>
        <a:p>
          <a:endParaRPr lang="en-US" altLang="zh-CN" sz="2000" b="1" dirty="0"/>
        </a:p>
        <a:p>
          <a:r>
            <a:rPr lang="zh-CN" altLang="en-US" sz="2000" b="1" dirty="0"/>
            <a:t>创新的必要技术特征</a:t>
          </a:r>
        </a:p>
      </dgm:t>
    </dgm:pt>
    <dgm:pt modelId="{FB45C962-7DDB-4230-9275-4073A368C3CE}" type="parTrans" cxnId="{73973D55-F018-4903-9320-DD15AAFEF10E}">
      <dgm:prSet/>
      <dgm:spPr/>
      <dgm:t>
        <a:bodyPr/>
        <a:lstStyle/>
        <a:p>
          <a:endParaRPr lang="zh-CN" altLang="en-US"/>
        </a:p>
      </dgm:t>
    </dgm:pt>
    <dgm:pt modelId="{9ABC315A-2C7D-47BF-9C04-D2DBB3A82BFD}" type="sibTrans" cxnId="{73973D55-F018-4903-9320-DD15AAFEF10E}">
      <dgm:prSet/>
      <dgm:spPr/>
      <dgm:t>
        <a:bodyPr/>
        <a:lstStyle/>
        <a:p>
          <a:endParaRPr lang="zh-CN" altLang="en-US"/>
        </a:p>
      </dgm:t>
    </dgm:pt>
    <dgm:pt modelId="{FA38FBBB-C7EB-4772-BF33-0B76C2544C15}">
      <dgm:prSet phldrT="[文本]" custT="1"/>
      <dgm:spPr>
        <a:solidFill>
          <a:srgbClr val="FF0000"/>
        </a:solidFill>
      </dgm:spPr>
      <dgm:t>
        <a:bodyPr/>
        <a:lstStyle/>
        <a:p>
          <a:r>
            <a:rPr lang="zh-CN" altLang="en-US" sz="2000" b="1" dirty="0"/>
            <a:t>现有的必要技术特征</a:t>
          </a:r>
        </a:p>
      </dgm:t>
    </dgm:pt>
    <dgm:pt modelId="{0CE8318B-06E4-47A6-8413-21392D5A7763}" type="parTrans" cxnId="{54E3DA0C-68C5-4BB7-AE25-2C5C1D36CAD9}">
      <dgm:prSet/>
      <dgm:spPr/>
      <dgm:t>
        <a:bodyPr/>
        <a:lstStyle/>
        <a:p>
          <a:endParaRPr lang="zh-CN" altLang="en-US"/>
        </a:p>
      </dgm:t>
    </dgm:pt>
    <dgm:pt modelId="{A223F8E8-630E-460D-9A27-49F3104E729B}" type="sibTrans" cxnId="{54E3DA0C-68C5-4BB7-AE25-2C5C1D36CAD9}">
      <dgm:prSet/>
      <dgm:spPr/>
      <dgm:t>
        <a:bodyPr/>
        <a:lstStyle/>
        <a:p>
          <a:endParaRPr lang="zh-CN" altLang="en-US"/>
        </a:p>
      </dgm:t>
    </dgm:pt>
    <dgm:pt modelId="{4C7C018A-E58A-4B15-B4B4-978AE6CD97A0}" type="pres">
      <dgm:prSet presAssocID="{FD08562E-9710-447F-A97B-47AAD059CF43}" presName="Name0" presStyleCnt="0">
        <dgm:presLayoutVars>
          <dgm:chMax val="7"/>
          <dgm:resizeHandles val="exact"/>
        </dgm:presLayoutVars>
      </dgm:prSet>
      <dgm:spPr/>
    </dgm:pt>
    <dgm:pt modelId="{43970FDB-CF4D-4464-A44D-B4C96D5C0711}" type="pres">
      <dgm:prSet presAssocID="{FD08562E-9710-447F-A97B-47AAD059CF43}" presName="comp1" presStyleCnt="0"/>
      <dgm:spPr/>
    </dgm:pt>
    <dgm:pt modelId="{D6825E6C-2DC2-4E1A-A715-9BBFF239488F}" type="pres">
      <dgm:prSet presAssocID="{FD08562E-9710-447F-A97B-47AAD059CF43}" presName="circle1" presStyleLbl="node1" presStyleIdx="0" presStyleCnt="3"/>
      <dgm:spPr/>
    </dgm:pt>
    <dgm:pt modelId="{13119E72-28C6-444D-BAAD-1F1FD52454B2}" type="pres">
      <dgm:prSet presAssocID="{FD08562E-9710-447F-A97B-47AAD059CF43}" presName="c1text" presStyleLbl="node1" presStyleIdx="0" presStyleCnt="3">
        <dgm:presLayoutVars>
          <dgm:bulletEnabled val="1"/>
        </dgm:presLayoutVars>
      </dgm:prSet>
      <dgm:spPr/>
    </dgm:pt>
    <dgm:pt modelId="{1911E036-843B-4ACD-B047-F29B444385D1}" type="pres">
      <dgm:prSet presAssocID="{FD08562E-9710-447F-A97B-47AAD059CF43}" presName="comp2" presStyleCnt="0"/>
      <dgm:spPr/>
    </dgm:pt>
    <dgm:pt modelId="{8798B204-343A-4B90-9EB1-E27ADD13BF4B}" type="pres">
      <dgm:prSet presAssocID="{FD08562E-9710-447F-A97B-47AAD059CF43}" presName="circle2" presStyleLbl="node1" presStyleIdx="1" presStyleCnt="3" custScaleX="94499" custScaleY="90550" custLinFactNeighborY="9450"/>
      <dgm:spPr/>
    </dgm:pt>
    <dgm:pt modelId="{B8236791-C53C-4F52-A046-80048558E2CD}" type="pres">
      <dgm:prSet presAssocID="{FD08562E-9710-447F-A97B-47AAD059CF43}" presName="c2text" presStyleLbl="node1" presStyleIdx="1" presStyleCnt="3">
        <dgm:presLayoutVars>
          <dgm:bulletEnabled val="1"/>
        </dgm:presLayoutVars>
      </dgm:prSet>
      <dgm:spPr/>
    </dgm:pt>
    <dgm:pt modelId="{D16AA568-61AA-4C74-A585-6A1E5A6F9985}" type="pres">
      <dgm:prSet presAssocID="{FD08562E-9710-447F-A97B-47AAD059CF43}" presName="comp3" presStyleCnt="0"/>
      <dgm:spPr/>
    </dgm:pt>
    <dgm:pt modelId="{D241D4AA-CFBF-4A14-9E2A-4D0A35FE52E0}" type="pres">
      <dgm:prSet presAssocID="{FD08562E-9710-447F-A97B-47AAD059CF43}" presName="circle3" presStyleLbl="node1" presStyleIdx="2" presStyleCnt="3" custScaleX="77961" custScaleY="78738" custLinFactNeighborY="10631"/>
      <dgm:spPr/>
    </dgm:pt>
    <dgm:pt modelId="{E40EE852-9B8E-4163-8212-31B9B7588AA2}" type="pres">
      <dgm:prSet presAssocID="{FD08562E-9710-447F-A97B-47AAD059CF43}" presName="c3text" presStyleLbl="node1" presStyleIdx="2" presStyleCnt="3">
        <dgm:presLayoutVars>
          <dgm:bulletEnabled val="1"/>
        </dgm:presLayoutVars>
      </dgm:prSet>
      <dgm:spPr/>
    </dgm:pt>
  </dgm:ptLst>
  <dgm:cxnLst>
    <dgm:cxn modelId="{54E3DA0C-68C5-4BB7-AE25-2C5C1D36CAD9}" srcId="{FD08562E-9710-447F-A97B-47AAD059CF43}" destId="{FA38FBBB-C7EB-4772-BF33-0B76C2544C15}" srcOrd="2" destOrd="0" parTransId="{0CE8318B-06E4-47A6-8413-21392D5A7763}" sibTransId="{A223F8E8-630E-460D-9A27-49F3104E729B}"/>
    <dgm:cxn modelId="{ABED6331-37A9-4BEA-814C-CC52C6B3EDDF}" type="presOf" srcId="{99590D2F-E298-4297-BEE4-DAFD224B9703}" destId="{B8236791-C53C-4F52-A046-80048558E2CD}" srcOrd="1" destOrd="0" presId="urn:microsoft.com/office/officeart/2005/8/layout/venn2"/>
    <dgm:cxn modelId="{8463E036-AA6B-4210-94BE-356FB360BA96}" type="presOf" srcId="{A4965381-6FE2-4235-94EB-A8BFB07AC08B}" destId="{D6825E6C-2DC2-4E1A-A715-9BBFF239488F}" srcOrd="0" destOrd="0" presId="urn:microsoft.com/office/officeart/2005/8/layout/venn2"/>
    <dgm:cxn modelId="{9E840A5F-C648-4E71-B74C-E30D4BA1230F}" type="presOf" srcId="{A4965381-6FE2-4235-94EB-A8BFB07AC08B}" destId="{13119E72-28C6-444D-BAAD-1F1FD52454B2}" srcOrd="1" destOrd="0" presId="urn:microsoft.com/office/officeart/2005/8/layout/venn2"/>
    <dgm:cxn modelId="{BD699944-D3AE-457D-B7AD-440F4127438D}" type="presOf" srcId="{FA38FBBB-C7EB-4772-BF33-0B76C2544C15}" destId="{D241D4AA-CFBF-4A14-9E2A-4D0A35FE52E0}" srcOrd="0" destOrd="0" presId="urn:microsoft.com/office/officeart/2005/8/layout/venn2"/>
    <dgm:cxn modelId="{73D06B71-B79E-4AE5-B73B-08868D0D6895}" srcId="{FD08562E-9710-447F-A97B-47AAD059CF43}" destId="{A4965381-6FE2-4235-94EB-A8BFB07AC08B}" srcOrd="0" destOrd="0" parTransId="{6DA5FCA8-95DC-4630-8C7B-E6A35D97CF0B}" sibTransId="{2BFC592F-92A2-403C-AB71-6B6C22B8F2BD}"/>
    <dgm:cxn modelId="{73973D55-F018-4903-9320-DD15AAFEF10E}" srcId="{FD08562E-9710-447F-A97B-47AAD059CF43}" destId="{99590D2F-E298-4297-BEE4-DAFD224B9703}" srcOrd="1" destOrd="0" parTransId="{FB45C962-7DDB-4230-9275-4073A368C3CE}" sibTransId="{9ABC315A-2C7D-47BF-9C04-D2DBB3A82BFD}"/>
    <dgm:cxn modelId="{8F426D59-70CE-4D23-B062-C700302F9F36}" type="presOf" srcId="{FD08562E-9710-447F-A97B-47AAD059CF43}" destId="{4C7C018A-E58A-4B15-B4B4-978AE6CD97A0}" srcOrd="0" destOrd="0" presId="urn:microsoft.com/office/officeart/2005/8/layout/venn2"/>
    <dgm:cxn modelId="{69CF6E90-BCC4-46C7-B9B4-617CE19CEDE5}" type="presOf" srcId="{99590D2F-E298-4297-BEE4-DAFD224B9703}" destId="{8798B204-343A-4B90-9EB1-E27ADD13BF4B}" srcOrd="0" destOrd="0" presId="urn:microsoft.com/office/officeart/2005/8/layout/venn2"/>
    <dgm:cxn modelId="{6F2DA7D1-D575-4DE0-AE65-5BFD233AE22A}" type="presOf" srcId="{FA38FBBB-C7EB-4772-BF33-0B76C2544C15}" destId="{E40EE852-9B8E-4163-8212-31B9B7588AA2}" srcOrd="1" destOrd="0" presId="urn:microsoft.com/office/officeart/2005/8/layout/venn2"/>
    <dgm:cxn modelId="{2AF577B5-221D-4895-9672-88F2715E777B}" type="presParOf" srcId="{4C7C018A-E58A-4B15-B4B4-978AE6CD97A0}" destId="{43970FDB-CF4D-4464-A44D-B4C96D5C0711}" srcOrd="0" destOrd="0" presId="urn:microsoft.com/office/officeart/2005/8/layout/venn2"/>
    <dgm:cxn modelId="{48547F7B-8194-44BF-B6D5-44C4ECE22DDD}" type="presParOf" srcId="{43970FDB-CF4D-4464-A44D-B4C96D5C0711}" destId="{D6825E6C-2DC2-4E1A-A715-9BBFF239488F}" srcOrd="0" destOrd="0" presId="urn:microsoft.com/office/officeart/2005/8/layout/venn2"/>
    <dgm:cxn modelId="{C88DF92F-26CA-4FFA-8D2C-7B6BE6BC8A70}" type="presParOf" srcId="{43970FDB-CF4D-4464-A44D-B4C96D5C0711}" destId="{13119E72-28C6-444D-BAAD-1F1FD52454B2}" srcOrd="1" destOrd="0" presId="urn:microsoft.com/office/officeart/2005/8/layout/venn2"/>
    <dgm:cxn modelId="{FB877BDE-55FD-4A91-8721-9534B07E55AD}" type="presParOf" srcId="{4C7C018A-E58A-4B15-B4B4-978AE6CD97A0}" destId="{1911E036-843B-4ACD-B047-F29B444385D1}" srcOrd="1" destOrd="0" presId="urn:microsoft.com/office/officeart/2005/8/layout/venn2"/>
    <dgm:cxn modelId="{DA1546A2-3BF9-413D-89D8-E63236CDB13B}" type="presParOf" srcId="{1911E036-843B-4ACD-B047-F29B444385D1}" destId="{8798B204-343A-4B90-9EB1-E27ADD13BF4B}" srcOrd="0" destOrd="0" presId="urn:microsoft.com/office/officeart/2005/8/layout/venn2"/>
    <dgm:cxn modelId="{C1327C99-AD78-4E67-9413-7816977E8102}" type="presParOf" srcId="{1911E036-843B-4ACD-B047-F29B444385D1}" destId="{B8236791-C53C-4F52-A046-80048558E2CD}" srcOrd="1" destOrd="0" presId="urn:microsoft.com/office/officeart/2005/8/layout/venn2"/>
    <dgm:cxn modelId="{DF7AB6C4-7F06-4253-8490-AE1698A66A63}" type="presParOf" srcId="{4C7C018A-E58A-4B15-B4B4-978AE6CD97A0}" destId="{D16AA568-61AA-4C74-A585-6A1E5A6F9985}" srcOrd="2" destOrd="0" presId="urn:microsoft.com/office/officeart/2005/8/layout/venn2"/>
    <dgm:cxn modelId="{9C33C1AE-8B75-4ADA-B8C9-CF881C8648E0}" type="presParOf" srcId="{D16AA568-61AA-4C74-A585-6A1E5A6F9985}" destId="{D241D4AA-CFBF-4A14-9E2A-4D0A35FE52E0}" srcOrd="0" destOrd="0" presId="urn:microsoft.com/office/officeart/2005/8/layout/venn2"/>
    <dgm:cxn modelId="{CA38C2B2-D5CC-4BD4-8D38-D30340B3B369}" type="presParOf" srcId="{D16AA568-61AA-4C74-A585-6A1E5A6F9985}" destId="{E40EE852-9B8E-4163-8212-31B9B7588AA2}"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25E6C-2DC2-4E1A-A715-9BBFF239488F}">
      <dsp:nvSpPr>
        <dsp:cNvPr id="0" name=""/>
        <dsp:cNvSpPr/>
      </dsp:nvSpPr>
      <dsp:spPr>
        <a:xfrm>
          <a:off x="1016000" y="0"/>
          <a:ext cx="4064000" cy="4064000"/>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312928" rIns="312928" bIns="312928" numCol="1" spcCol="1270" anchor="ctr" anchorCtr="0">
          <a:noAutofit/>
        </a:bodyPr>
        <a:lstStyle/>
        <a:p>
          <a:pPr marL="0" lvl="0" indent="0" algn="ctr" defTabSz="1955800">
            <a:lnSpc>
              <a:spcPct val="90000"/>
            </a:lnSpc>
            <a:spcBef>
              <a:spcPct val="0"/>
            </a:spcBef>
            <a:spcAft>
              <a:spcPct val="35000"/>
            </a:spcAft>
            <a:buNone/>
          </a:pPr>
          <a:r>
            <a:rPr lang="zh-CN" altLang="en-US" sz="4400" b="1" kern="1200" dirty="0"/>
            <a:t>技术特征</a:t>
          </a:r>
        </a:p>
      </dsp:txBody>
      <dsp:txXfrm>
        <a:off x="1611159" y="1016000"/>
        <a:ext cx="2873681" cy="2032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25E6C-2DC2-4E1A-A715-9BBFF239488F}">
      <dsp:nvSpPr>
        <dsp:cNvPr id="0" name=""/>
        <dsp:cNvSpPr/>
      </dsp:nvSpPr>
      <dsp:spPr>
        <a:xfrm>
          <a:off x="1016000" y="0"/>
          <a:ext cx="4064000" cy="4064000"/>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marL="0" lvl="0" indent="0" algn="ctr" defTabSz="1422400">
            <a:lnSpc>
              <a:spcPct val="90000"/>
            </a:lnSpc>
            <a:spcBef>
              <a:spcPct val="0"/>
            </a:spcBef>
            <a:spcAft>
              <a:spcPct val="35000"/>
            </a:spcAft>
            <a:buNone/>
          </a:pPr>
          <a:r>
            <a:rPr lang="zh-CN" altLang="en-US" sz="3200" b="1" kern="1200" dirty="0"/>
            <a:t>非必要技术特征</a:t>
          </a:r>
        </a:p>
      </dsp:txBody>
      <dsp:txXfrm>
        <a:off x="1981200" y="304800"/>
        <a:ext cx="2133600" cy="690880"/>
      </dsp:txXfrm>
    </dsp:sp>
    <dsp:sp modelId="{8798B204-343A-4B90-9EB1-E27ADD13BF4B}">
      <dsp:nvSpPr>
        <dsp:cNvPr id="0" name=""/>
        <dsp:cNvSpPr/>
      </dsp:nvSpPr>
      <dsp:spPr>
        <a:xfrm>
          <a:off x="1607835" y="1304035"/>
          <a:ext cx="2880329" cy="2759964"/>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zh-CN" altLang="en-US" sz="3100" b="1" kern="1200" dirty="0"/>
            <a:t>必要技术特征</a:t>
          </a:r>
        </a:p>
      </dsp:txBody>
      <dsp:txXfrm>
        <a:off x="2029649" y="1994026"/>
        <a:ext cx="2036700" cy="13799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825E6C-2DC2-4E1A-A715-9BBFF239488F}">
      <dsp:nvSpPr>
        <dsp:cNvPr id="0" name=""/>
        <dsp:cNvSpPr/>
      </dsp:nvSpPr>
      <dsp:spPr>
        <a:xfrm>
          <a:off x="1016000" y="0"/>
          <a:ext cx="4064000" cy="4064000"/>
        </a:xfrm>
        <a:prstGeom prst="ellipse">
          <a:avLst/>
        </a:prstGeom>
        <a:solidFill>
          <a:schemeClr val="accent6">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170688" rIns="170688" bIns="170688" numCol="1" spcCol="1270" anchor="ctr" anchorCtr="0">
          <a:noAutofit/>
        </a:bodyPr>
        <a:lstStyle/>
        <a:p>
          <a:pPr marL="0" lvl="0" indent="0" algn="ctr" defTabSz="1066800">
            <a:lnSpc>
              <a:spcPct val="90000"/>
            </a:lnSpc>
            <a:spcBef>
              <a:spcPct val="0"/>
            </a:spcBef>
            <a:spcAft>
              <a:spcPct val="35000"/>
            </a:spcAft>
            <a:buNone/>
          </a:pPr>
          <a:endParaRPr lang="en-US" altLang="zh-CN" sz="2400" b="1" kern="1200" dirty="0"/>
        </a:p>
        <a:p>
          <a:pPr marL="0" lvl="0" indent="0" algn="ctr" defTabSz="1066800">
            <a:lnSpc>
              <a:spcPct val="90000"/>
            </a:lnSpc>
            <a:spcBef>
              <a:spcPct val="0"/>
            </a:spcBef>
            <a:spcAft>
              <a:spcPct val="35000"/>
            </a:spcAft>
            <a:buNone/>
          </a:pPr>
          <a:r>
            <a:rPr lang="zh-CN" altLang="en-US" sz="2400" b="1" kern="1200" dirty="0"/>
            <a:t>非必要技术特征</a:t>
          </a:r>
        </a:p>
      </dsp:txBody>
      <dsp:txXfrm>
        <a:off x="2337816" y="203199"/>
        <a:ext cx="1420368" cy="609600"/>
      </dsp:txXfrm>
    </dsp:sp>
    <dsp:sp modelId="{8798B204-343A-4B90-9EB1-E27ADD13BF4B}">
      <dsp:nvSpPr>
        <dsp:cNvPr id="0" name=""/>
        <dsp:cNvSpPr/>
      </dsp:nvSpPr>
      <dsp:spPr>
        <a:xfrm>
          <a:off x="1607835" y="1304035"/>
          <a:ext cx="2880329" cy="2759964"/>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endParaRPr lang="en-US" altLang="zh-CN" sz="2000" b="1" kern="1200" dirty="0"/>
        </a:p>
        <a:p>
          <a:pPr marL="0" lvl="0" indent="0" algn="ctr" defTabSz="889000">
            <a:lnSpc>
              <a:spcPct val="90000"/>
            </a:lnSpc>
            <a:spcBef>
              <a:spcPct val="0"/>
            </a:spcBef>
            <a:spcAft>
              <a:spcPct val="35000"/>
            </a:spcAft>
            <a:buNone/>
          </a:pPr>
          <a:r>
            <a:rPr lang="zh-CN" altLang="en-US" sz="2000" b="1" kern="1200" dirty="0"/>
            <a:t>创新的必要技术特征</a:t>
          </a:r>
        </a:p>
      </dsp:txBody>
      <dsp:txXfrm>
        <a:off x="2376883" y="1476533"/>
        <a:ext cx="1342233" cy="517493"/>
      </dsp:txXfrm>
    </dsp:sp>
    <dsp:sp modelId="{D241D4AA-CFBF-4A14-9E2A-4D0A35FE52E0}">
      <dsp:nvSpPr>
        <dsp:cNvPr id="0" name=""/>
        <dsp:cNvSpPr/>
      </dsp:nvSpPr>
      <dsp:spPr>
        <a:xfrm>
          <a:off x="2255916" y="2464043"/>
          <a:ext cx="1584167" cy="1599956"/>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t>现有的必要技术特征</a:t>
          </a:r>
        </a:p>
      </dsp:txBody>
      <dsp:txXfrm>
        <a:off x="2487912" y="2864032"/>
        <a:ext cx="1120175" cy="79997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1656E5E-874D-46C0-93C9-C1601658603C}"/>
              </a:ext>
            </a:extLst>
          </p:cNvPr>
          <p:cNvSpPr>
            <a:spLocks noGrp="1"/>
          </p:cNvSpPr>
          <p:nvPr>
            <p:ph type="ctrTitle"/>
          </p:nvPr>
        </p:nvSpPr>
        <p:spPr>
          <a:xfrm>
            <a:off x="1143000" y="1122363"/>
            <a:ext cx="6858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A2F9CACF-DF6F-4520-B745-CB301EF62A08}"/>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Rectangle 4">
            <a:extLst>
              <a:ext uri="{FF2B5EF4-FFF2-40B4-BE49-F238E27FC236}">
                <a16:creationId xmlns:a16="http://schemas.microsoft.com/office/drawing/2014/main" id="{BFC05A1C-02F8-4935-A271-DEFBB9E41D72}"/>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4D273BA-F381-4CBC-9891-7CF98F476B6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771E1FA9-C175-466F-901B-16AD11DFF118}"/>
              </a:ext>
            </a:extLst>
          </p:cNvPr>
          <p:cNvSpPr>
            <a:spLocks noGrp="1" noChangeArrowheads="1"/>
          </p:cNvSpPr>
          <p:nvPr>
            <p:ph type="sldNum" sz="quarter" idx="12"/>
          </p:nvPr>
        </p:nvSpPr>
        <p:spPr>
          <a:ln/>
        </p:spPr>
        <p:txBody>
          <a:bodyPr/>
          <a:lstStyle>
            <a:lvl1pPr>
              <a:defRPr/>
            </a:lvl1pPr>
          </a:lstStyle>
          <a:p>
            <a:pPr>
              <a:defRPr/>
            </a:pPr>
            <a:fld id="{77F2F3F3-5F75-4C39-99E8-0E961B575B57}" type="slidenum">
              <a:rPr lang="en-US" altLang="zh-CN"/>
              <a:pPr>
                <a:defRPr/>
              </a:pPr>
              <a:t>‹#›</a:t>
            </a:fld>
            <a:endParaRPr lang="en-US" altLang="zh-CN"/>
          </a:p>
        </p:txBody>
      </p:sp>
    </p:spTree>
    <p:extLst>
      <p:ext uri="{BB962C8B-B14F-4D97-AF65-F5344CB8AC3E}">
        <p14:creationId xmlns:p14="http://schemas.microsoft.com/office/powerpoint/2010/main" val="4032665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C306EF4-8BFF-4C5E-9922-1EFEF93ABC7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97A75A8D-9865-4CB4-B65A-0FA2942CB1BA}"/>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4EDC8ACA-94B5-4BDC-8E84-C351AA58F47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587B7436-2F34-4890-A1C9-355A4541BA2C}"/>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59E7E59F-C3D1-4CB8-A698-04D8FB45F29F}"/>
              </a:ext>
            </a:extLst>
          </p:cNvPr>
          <p:cNvSpPr>
            <a:spLocks noGrp="1" noChangeArrowheads="1"/>
          </p:cNvSpPr>
          <p:nvPr>
            <p:ph type="sldNum" sz="quarter" idx="12"/>
          </p:nvPr>
        </p:nvSpPr>
        <p:spPr>
          <a:ln/>
        </p:spPr>
        <p:txBody>
          <a:bodyPr/>
          <a:lstStyle>
            <a:lvl1pPr>
              <a:defRPr/>
            </a:lvl1pPr>
          </a:lstStyle>
          <a:p>
            <a:pPr>
              <a:defRPr/>
            </a:pPr>
            <a:fld id="{5F5005B5-46FA-4501-85B7-C8EAD5B77074}" type="slidenum">
              <a:rPr lang="en-US" altLang="zh-CN"/>
              <a:pPr>
                <a:defRPr/>
              </a:pPr>
              <a:t>‹#›</a:t>
            </a:fld>
            <a:endParaRPr lang="en-US" altLang="zh-CN"/>
          </a:p>
        </p:txBody>
      </p:sp>
    </p:spTree>
    <p:extLst>
      <p:ext uri="{BB962C8B-B14F-4D97-AF65-F5344CB8AC3E}">
        <p14:creationId xmlns:p14="http://schemas.microsoft.com/office/powerpoint/2010/main" val="2944857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40E3A2D5-FF83-42C9-B8B3-EE62771692FE}"/>
              </a:ext>
            </a:extLst>
          </p:cNvPr>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8C36AD5-EE1C-4780-86F9-2456EC8EA29E}"/>
              </a:ext>
            </a:extLst>
          </p:cNvPr>
          <p:cNvSpPr>
            <a:spLocks noGrp="1"/>
          </p:cNvSpPr>
          <p:nvPr>
            <p:ph type="body" orient="vert" idx="1"/>
          </p:nvPr>
        </p:nvSpPr>
        <p:spPr>
          <a:xfrm>
            <a:off x="457200" y="274638"/>
            <a:ext cx="6019800" cy="5851525"/>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B662145F-8D37-4F2C-9458-2C6ED8147CB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272BDAC6-2FEB-4636-B799-2AF7845D9511}"/>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D510B970-CBAF-4D11-888F-283D21A83E23}"/>
              </a:ext>
            </a:extLst>
          </p:cNvPr>
          <p:cNvSpPr>
            <a:spLocks noGrp="1" noChangeArrowheads="1"/>
          </p:cNvSpPr>
          <p:nvPr>
            <p:ph type="sldNum" sz="quarter" idx="12"/>
          </p:nvPr>
        </p:nvSpPr>
        <p:spPr>
          <a:ln/>
        </p:spPr>
        <p:txBody>
          <a:bodyPr/>
          <a:lstStyle>
            <a:lvl1pPr>
              <a:defRPr/>
            </a:lvl1pPr>
          </a:lstStyle>
          <a:p>
            <a:pPr>
              <a:defRPr/>
            </a:pPr>
            <a:fld id="{FA8853FD-EC2D-4D48-84BC-085482E5B9B0}" type="slidenum">
              <a:rPr lang="en-US" altLang="zh-CN"/>
              <a:pPr>
                <a:defRPr/>
              </a:pPr>
              <a:t>‹#›</a:t>
            </a:fld>
            <a:endParaRPr lang="en-US" altLang="zh-CN"/>
          </a:p>
        </p:txBody>
      </p:sp>
    </p:spTree>
    <p:extLst>
      <p:ext uri="{BB962C8B-B14F-4D97-AF65-F5344CB8AC3E}">
        <p14:creationId xmlns:p14="http://schemas.microsoft.com/office/powerpoint/2010/main" val="3947171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110D671-6603-4561-B468-5C628224CEF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89D6CE03-27D1-4EA8-A511-D693E36EFE2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4">
            <a:extLst>
              <a:ext uri="{FF2B5EF4-FFF2-40B4-BE49-F238E27FC236}">
                <a16:creationId xmlns:a16="http://schemas.microsoft.com/office/drawing/2014/main" id="{EC166673-EF6F-4A99-B551-52E8EFC3D45D}"/>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6DE1E0A8-8581-48A3-A916-BBB3FFB45420}"/>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E699A3F7-4EBF-4FDA-AAC7-F3C0ABD01697}"/>
              </a:ext>
            </a:extLst>
          </p:cNvPr>
          <p:cNvSpPr>
            <a:spLocks noGrp="1" noChangeArrowheads="1"/>
          </p:cNvSpPr>
          <p:nvPr>
            <p:ph type="sldNum" sz="quarter" idx="12"/>
          </p:nvPr>
        </p:nvSpPr>
        <p:spPr>
          <a:ln/>
        </p:spPr>
        <p:txBody>
          <a:bodyPr/>
          <a:lstStyle>
            <a:lvl1pPr>
              <a:defRPr/>
            </a:lvl1pPr>
          </a:lstStyle>
          <a:p>
            <a:pPr>
              <a:defRPr/>
            </a:pPr>
            <a:fld id="{0337C835-EE0F-4829-B866-8F3E462D0C79}" type="slidenum">
              <a:rPr lang="en-US" altLang="zh-CN"/>
              <a:pPr>
                <a:defRPr/>
              </a:pPr>
              <a:t>‹#›</a:t>
            </a:fld>
            <a:endParaRPr lang="en-US" altLang="zh-CN"/>
          </a:p>
        </p:txBody>
      </p:sp>
    </p:spTree>
    <p:extLst>
      <p:ext uri="{BB962C8B-B14F-4D97-AF65-F5344CB8AC3E}">
        <p14:creationId xmlns:p14="http://schemas.microsoft.com/office/powerpoint/2010/main" val="2851936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C35BC13-89B5-45EF-A02A-05B96CBC8E24}"/>
              </a:ext>
            </a:extLst>
          </p:cNvPr>
          <p:cNvSpPr>
            <a:spLocks noGrp="1"/>
          </p:cNvSpPr>
          <p:nvPr>
            <p:ph type="title"/>
          </p:nvPr>
        </p:nvSpPr>
        <p:spPr>
          <a:xfrm>
            <a:off x="623888" y="1709738"/>
            <a:ext cx="78867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1730344-982E-443C-BA28-41DDC9E12788}"/>
              </a:ext>
            </a:extLst>
          </p:cNvPr>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a:t>编辑母版文本样式</a:t>
            </a:r>
          </a:p>
        </p:txBody>
      </p:sp>
      <p:sp>
        <p:nvSpPr>
          <p:cNvPr id="4" name="Rectangle 4">
            <a:extLst>
              <a:ext uri="{FF2B5EF4-FFF2-40B4-BE49-F238E27FC236}">
                <a16:creationId xmlns:a16="http://schemas.microsoft.com/office/drawing/2014/main" id="{9A79BCE4-3487-40E5-B831-87AB181FD11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a:extLst>
              <a:ext uri="{FF2B5EF4-FFF2-40B4-BE49-F238E27FC236}">
                <a16:creationId xmlns:a16="http://schemas.microsoft.com/office/drawing/2014/main" id="{C565025C-CCEF-457B-B796-421913749B9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a:extLst>
              <a:ext uri="{FF2B5EF4-FFF2-40B4-BE49-F238E27FC236}">
                <a16:creationId xmlns:a16="http://schemas.microsoft.com/office/drawing/2014/main" id="{AD0D84AC-A937-4A64-9A64-09746DA21F6F}"/>
              </a:ext>
            </a:extLst>
          </p:cNvPr>
          <p:cNvSpPr>
            <a:spLocks noGrp="1" noChangeArrowheads="1"/>
          </p:cNvSpPr>
          <p:nvPr>
            <p:ph type="sldNum" sz="quarter" idx="12"/>
          </p:nvPr>
        </p:nvSpPr>
        <p:spPr>
          <a:ln/>
        </p:spPr>
        <p:txBody>
          <a:bodyPr/>
          <a:lstStyle>
            <a:lvl1pPr>
              <a:defRPr/>
            </a:lvl1pPr>
          </a:lstStyle>
          <a:p>
            <a:pPr>
              <a:defRPr/>
            </a:pPr>
            <a:fld id="{82313155-C8C4-4004-970A-71ED958A7306}" type="slidenum">
              <a:rPr lang="en-US" altLang="zh-CN"/>
              <a:pPr>
                <a:defRPr/>
              </a:pPr>
              <a:t>‹#›</a:t>
            </a:fld>
            <a:endParaRPr lang="en-US" altLang="zh-CN"/>
          </a:p>
        </p:txBody>
      </p:sp>
    </p:spTree>
    <p:extLst>
      <p:ext uri="{BB962C8B-B14F-4D97-AF65-F5344CB8AC3E}">
        <p14:creationId xmlns:p14="http://schemas.microsoft.com/office/powerpoint/2010/main" val="963884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21D609B-DA77-43E3-BC93-124DDFFD76E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F0B3559-E52E-4615-87E1-A251C22A9E26}"/>
              </a:ext>
            </a:extLst>
          </p:cNvPr>
          <p:cNvSpPr>
            <a:spLocks noGrp="1"/>
          </p:cNvSpPr>
          <p:nvPr>
            <p:ph sz="half" idx="1"/>
          </p:nvPr>
        </p:nvSpPr>
        <p:spPr>
          <a:xfrm>
            <a:off x="457200" y="1600200"/>
            <a:ext cx="4038600" cy="452596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161F6DCD-EF1C-47EF-8921-D34BB4F48AD2}"/>
              </a:ext>
            </a:extLst>
          </p:cNvPr>
          <p:cNvSpPr>
            <a:spLocks noGrp="1"/>
          </p:cNvSpPr>
          <p:nvPr>
            <p:ph sz="half" idx="2"/>
          </p:nvPr>
        </p:nvSpPr>
        <p:spPr>
          <a:xfrm>
            <a:off x="4648200" y="1600200"/>
            <a:ext cx="4038600" cy="452596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4">
            <a:extLst>
              <a:ext uri="{FF2B5EF4-FFF2-40B4-BE49-F238E27FC236}">
                <a16:creationId xmlns:a16="http://schemas.microsoft.com/office/drawing/2014/main" id="{0D9EDC64-9482-43DD-8946-DB9D43E14615}"/>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F93038B-D48B-470E-8ABA-01F5F7803DF9}"/>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20F4A5D-2E0A-4DC3-87C2-CEF9F0FC937E}"/>
              </a:ext>
            </a:extLst>
          </p:cNvPr>
          <p:cNvSpPr>
            <a:spLocks noGrp="1" noChangeArrowheads="1"/>
          </p:cNvSpPr>
          <p:nvPr>
            <p:ph type="sldNum" sz="quarter" idx="12"/>
          </p:nvPr>
        </p:nvSpPr>
        <p:spPr>
          <a:ln/>
        </p:spPr>
        <p:txBody>
          <a:bodyPr/>
          <a:lstStyle>
            <a:lvl1pPr>
              <a:defRPr/>
            </a:lvl1pPr>
          </a:lstStyle>
          <a:p>
            <a:pPr>
              <a:defRPr/>
            </a:pPr>
            <a:fld id="{4AF057C2-1144-4509-BC25-B2890E8B0027}" type="slidenum">
              <a:rPr lang="en-US" altLang="zh-CN"/>
              <a:pPr>
                <a:defRPr/>
              </a:pPr>
              <a:t>‹#›</a:t>
            </a:fld>
            <a:endParaRPr lang="en-US" altLang="zh-CN"/>
          </a:p>
        </p:txBody>
      </p:sp>
    </p:spTree>
    <p:extLst>
      <p:ext uri="{BB962C8B-B14F-4D97-AF65-F5344CB8AC3E}">
        <p14:creationId xmlns:p14="http://schemas.microsoft.com/office/powerpoint/2010/main" val="476076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58EC38-83F9-4EC0-BF81-7E8686DC8CCF}"/>
              </a:ext>
            </a:extLst>
          </p:cNvPr>
          <p:cNvSpPr>
            <a:spLocks noGrp="1"/>
          </p:cNvSpPr>
          <p:nvPr>
            <p:ph type="title"/>
          </p:nvPr>
        </p:nvSpPr>
        <p:spPr>
          <a:xfrm>
            <a:off x="630238" y="365125"/>
            <a:ext cx="78867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0AD9FC40-6621-4BC0-9638-802B436C1D4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65F6A0D5-DC02-494D-A1AC-E390784188F3}"/>
              </a:ext>
            </a:extLst>
          </p:cNvPr>
          <p:cNvSpPr>
            <a:spLocks noGrp="1"/>
          </p:cNvSpPr>
          <p:nvPr>
            <p:ph sz="half" idx="2"/>
          </p:nvPr>
        </p:nvSpPr>
        <p:spPr>
          <a:xfrm>
            <a:off x="630238" y="2505075"/>
            <a:ext cx="386873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58E2284C-A8C8-4295-BAE6-7CE18DFB4D5E}"/>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FB0333B9-7D25-4277-B24A-CC1D80766496}"/>
              </a:ext>
            </a:extLst>
          </p:cNvPr>
          <p:cNvSpPr>
            <a:spLocks noGrp="1"/>
          </p:cNvSpPr>
          <p:nvPr>
            <p:ph sz="quarter" idx="4"/>
          </p:nvPr>
        </p:nvSpPr>
        <p:spPr>
          <a:xfrm>
            <a:off x="4629150" y="2505075"/>
            <a:ext cx="38877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a:extLst>
              <a:ext uri="{FF2B5EF4-FFF2-40B4-BE49-F238E27FC236}">
                <a16:creationId xmlns:a16="http://schemas.microsoft.com/office/drawing/2014/main" id="{C8D09D0A-0A0F-4FD4-A715-91F38EFF18B0}"/>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a:extLst>
              <a:ext uri="{FF2B5EF4-FFF2-40B4-BE49-F238E27FC236}">
                <a16:creationId xmlns:a16="http://schemas.microsoft.com/office/drawing/2014/main" id="{F6B72BE2-291F-449C-8F24-6A567927CF1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a:extLst>
              <a:ext uri="{FF2B5EF4-FFF2-40B4-BE49-F238E27FC236}">
                <a16:creationId xmlns:a16="http://schemas.microsoft.com/office/drawing/2014/main" id="{24558ABF-EA0E-4AD2-BF86-33765ABAD4EA}"/>
              </a:ext>
            </a:extLst>
          </p:cNvPr>
          <p:cNvSpPr>
            <a:spLocks noGrp="1" noChangeArrowheads="1"/>
          </p:cNvSpPr>
          <p:nvPr>
            <p:ph type="sldNum" sz="quarter" idx="12"/>
          </p:nvPr>
        </p:nvSpPr>
        <p:spPr>
          <a:ln/>
        </p:spPr>
        <p:txBody>
          <a:bodyPr/>
          <a:lstStyle>
            <a:lvl1pPr>
              <a:defRPr/>
            </a:lvl1pPr>
          </a:lstStyle>
          <a:p>
            <a:pPr>
              <a:defRPr/>
            </a:pPr>
            <a:fld id="{745973DE-3754-487C-A815-7EB29AEEA331}" type="slidenum">
              <a:rPr lang="en-US" altLang="zh-CN"/>
              <a:pPr>
                <a:defRPr/>
              </a:pPr>
              <a:t>‹#›</a:t>
            </a:fld>
            <a:endParaRPr lang="en-US" altLang="zh-CN"/>
          </a:p>
        </p:txBody>
      </p:sp>
    </p:spTree>
    <p:extLst>
      <p:ext uri="{BB962C8B-B14F-4D97-AF65-F5344CB8AC3E}">
        <p14:creationId xmlns:p14="http://schemas.microsoft.com/office/powerpoint/2010/main" val="122028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003ABA4-E71C-46F4-BAAA-456FDAF796F5}"/>
              </a:ext>
            </a:extLst>
          </p:cNvPr>
          <p:cNvSpPr>
            <a:spLocks noGrp="1"/>
          </p:cNvSpPr>
          <p:nvPr>
            <p:ph type="title"/>
          </p:nvPr>
        </p:nvSpPr>
        <p:spPr/>
        <p:txBody>
          <a:bodyPr/>
          <a:lstStyle/>
          <a:p>
            <a:r>
              <a:rPr lang="zh-CN" altLang="en-US"/>
              <a:t>单击此处编辑母版标题样式</a:t>
            </a:r>
          </a:p>
        </p:txBody>
      </p:sp>
      <p:sp>
        <p:nvSpPr>
          <p:cNvPr id="3" name="Rectangle 4">
            <a:extLst>
              <a:ext uri="{FF2B5EF4-FFF2-40B4-BE49-F238E27FC236}">
                <a16:creationId xmlns:a16="http://schemas.microsoft.com/office/drawing/2014/main" id="{4CE1D5D4-3A2D-4C70-BF19-7F6D210D89CC}"/>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a:extLst>
              <a:ext uri="{FF2B5EF4-FFF2-40B4-BE49-F238E27FC236}">
                <a16:creationId xmlns:a16="http://schemas.microsoft.com/office/drawing/2014/main" id="{AFF03B30-C095-4063-AFDA-2976D7E9794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a:extLst>
              <a:ext uri="{FF2B5EF4-FFF2-40B4-BE49-F238E27FC236}">
                <a16:creationId xmlns:a16="http://schemas.microsoft.com/office/drawing/2014/main" id="{553AD126-E663-4C05-9DB2-67917D09A40F}"/>
              </a:ext>
            </a:extLst>
          </p:cNvPr>
          <p:cNvSpPr>
            <a:spLocks noGrp="1" noChangeArrowheads="1"/>
          </p:cNvSpPr>
          <p:nvPr>
            <p:ph type="sldNum" sz="quarter" idx="12"/>
          </p:nvPr>
        </p:nvSpPr>
        <p:spPr>
          <a:ln/>
        </p:spPr>
        <p:txBody>
          <a:bodyPr/>
          <a:lstStyle>
            <a:lvl1pPr>
              <a:defRPr/>
            </a:lvl1pPr>
          </a:lstStyle>
          <a:p>
            <a:pPr>
              <a:defRPr/>
            </a:pPr>
            <a:fld id="{43CE13E5-4980-4438-BF13-18BD2210A66A}" type="slidenum">
              <a:rPr lang="en-US" altLang="zh-CN"/>
              <a:pPr>
                <a:defRPr/>
              </a:pPr>
              <a:t>‹#›</a:t>
            </a:fld>
            <a:endParaRPr lang="en-US" altLang="zh-CN"/>
          </a:p>
        </p:txBody>
      </p:sp>
    </p:spTree>
    <p:extLst>
      <p:ext uri="{BB962C8B-B14F-4D97-AF65-F5344CB8AC3E}">
        <p14:creationId xmlns:p14="http://schemas.microsoft.com/office/powerpoint/2010/main" val="2870335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B17AC10-85FC-44B8-B0B5-3A099715E34B}"/>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a:extLst>
              <a:ext uri="{FF2B5EF4-FFF2-40B4-BE49-F238E27FC236}">
                <a16:creationId xmlns:a16="http://schemas.microsoft.com/office/drawing/2014/main" id="{591201C8-A803-46E6-B7FB-3A1ACC7E407A}"/>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a:extLst>
              <a:ext uri="{FF2B5EF4-FFF2-40B4-BE49-F238E27FC236}">
                <a16:creationId xmlns:a16="http://schemas.microsoft.com/office/drawing/2014/main" id="{1C6B1474-25E2-40D5-8D7E-519E3D6BB878}"/>
              </a:ext>
            </a:extLst>
          </p:cNvPr>
          <p:cNvSpPr>
            <a:spLocks noGrp="1" noChangeArrowheads="1"/>
          </p:cNvSpPr>
          <p:nvPr>
            <p:ph type="sldNum" sz="quarter" idx="12"/>
          </p:nvPr>
        </p:nvSpPr>
        <p:spPr>
          <a:ln/>
        </p:spPr>
        <p:txBody>
          <a:bodyPr/>
          <a:lstStyle>
            <a:lvl1pPr>
              <a:defRPr/>
            </a:lvl1pPr>
          </a:lstStyle>
          <a:p>
            <a:pPr>
              <a:defRPr/>
            </a:pPr>
            <a:fld id="{7E1D124F-B5BA-491D-B021-3A53B547BCE1}" type="slidenum">
              <a:rPr lang="en-US" altLang="zh-CN"/>
              <a:pPr>
                <a:defRPr/>
              </a:pPr>
              <a:t>‹#›</a:t>
            </a:fld>
            <a:endParaRPr lang="en-US" altLang="zh-CN"/>
          </a:p>
        </p:txBody>
      </p:sp>
    </p:spTree>
    <p:extLst>
      <p:ext uri="{BB962C8B-B14F-4D97-AF65-F5344CB8AC3E}">
        <p14:creationId xmlns:p14="http://schemas.microsoft.com/office/powerpoint/2010/main" val="1460981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AC8104-07D5-41A4-8A49-7D653367133D}"/>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5332030-D61C-44DF-87C5-59C59B9EEAE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9AE08979-C341-4EA2-A2B8-402074412E36}"/>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4">
            <a:extLst>
              <a:ext uri="{FF2B5EF4-FFF2-40B4-BE49-F238E27FC236}">
                <a16:creationId xmlns:a16="http://schemas.microsoft.com/office/drawing/2014/main" id="{4854DF2E-6E3F-431B-8EB4-3A248BBAC8CF}"/>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9726C93-3CD7-4299-81F6-D90DCA6BD5EE}"/>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C52DF4E8-DA75-49E0-A87E-0DA7345A53C8}"/>
              </a:ext>
            </a:extLst>
          </p:cNvPr>
          <p:cNvSpPr>
            <a:spLocks noGrp="1" noChangeArrowheads="1"/>
          </p:cNvSpPr>
          <p:nvPr>
            <p:ph type="sldNum" sz="quarter" idx="12"/>
          </p:nvPr>
        </p:nvSpPr>
        <p:spPr>
          <a:ln/>
        </p:spPr>
        <p:txBody>
          <a:bodyPr/>
          <a:lstStyle>
            <a:lvl1pPr>
              <a:defRPr/>
            </a:lvl1pPr>
          </a:lstStyle>
          <a:p>
            <a:pPr>
              <a:defRPr/>
            </a:pPr>
            <a:fld id="{72389D2B-753F-4A12-9EF0-672EFFE7C75B}" type="slidenum">
              <a:rPr lang="en-US" altLang="zh-CN"/>
              <a:pPr>
                <a:defRPr/>
              </a:pPr>
              <a:t>‹#›</a:t>
            </a:fld>
            <a:endParaRPr lang="en-US" altLang="zh-CN"/>
          </a:p>
        </p:txBody>
      </p:sp>
    </p:spTree>
    <p:extLst>
      <p:ext uri="{BB962C8B-B14F-4D97-AF65-F5344CB8AC3E}">
        <p14:creationId xmlns:p14="http://schemas.microsoft.com/office/powerpoint/2010/main" val="9199891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71F8F0D-0FB2-415E-81BC-493918188610}"/>
              </a:ext>
            </a:extLst>
          </p:cNvPr>
          <p:cNvSpPr>
            <a:spLocks noGrp="1"/>
          </p:cNvSpPr>
          <p:nvPr>
            <p:ph type="title"/>
          </p:nvPr>
        </p:nvSpPr>
        <p:spPr>
          <a:xfrm>
            <a:off x="630238" y="457200"/>
            <a:ext cx="2949575"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85589BBE-C1CE-47CA-9CA6-AFD5566A3608}"/>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a:extLst>
              <a:ext uri="{FF2B5EF4-FFF2-40B4-BE49-F238E27FC236}">
                <a16:creationId xmlns:a16="http://schemas.microsoft.com/office/drawing/2014/main" id="{38261E12-482D-47C7-A976-F24B8AF5EFB7}"/>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Rectangle 4">
            <a:extLst>
              <a:ext uri="{FF2B5EF4-FFF2-40B4-BE49-F238E27FC236}">
                <a16:creationId xmlns:a16="http://schemas.microsoft.com/office/drawing/2014/main" id="{00801953-AA39-4E4F-BD62-56C749E0D2D8}"/>
              </a:ext>
            </a:extLst>
          </p:cNvPr>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a:extLst>
              <a:ext uri="{FF2B5EF4-FFF2-40B4-BE49-F238E27FC236}">
                <a16:creationId xmlns:a16="http://schemas.microsoft.com/office/drawing/2014/main" id="{5ABB4E43-34F9-4DF3-B073-AB9A41351CF2}"/>
              </a:ext>
            </a:extLst>
          </p:cNvPr>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a:extLst>
              <a:ext uri="{FF2B5EF4-FFF2-40B4-BE49-F238E27FC236}">
                <a16:creationId xmlns:a16="http://schemas.microsoft.com/office/drawing/2014/main" id="{89972E54-4927-4D38-A3D6-6CADC199DCF8}"/>
              </a:ext>
            </a:extLst>
          </p:cNvPr>
          <p:cNvSpPr>
            <a:spLocks noGrp="1" noChangeArrowheads="1"/>
          </p:cNvSpPr>
          <p:nvPr>
            <p:ph type="sldNum" sz="quarter" idx="12"/>
          </p:nvPr>
        </p:nvSpPr>
        <p:spPr>
          <a:ln/>
        </p:spPr>
        <p:txBody>
          <a:bodyPr/>
          <a:lstStyle>
            <a:lvl1pPr>
              <a:defRPr/>
            </a:lvl1pPr>
          </a:lstStyle>
          <a:p>
            <a:pPr>
              <a:defRPr/>
            </a:pPr>
            <a:fld id="{D46BCBD8-88BE-426D-8096-436E0F777122}" type="slidenum">
              <a:rPr lang="en-US" altLang="zh-CN"/>
              <a:pPr>
                <a:defRPr/>
              </a:pPr>
              <a:t>‹#›</a:t>
            </a:fld>
            <a:endParaRPr lang="en-US" altLang="zh-CN"/>
          </a:p>
        </p:txBody>
      </p:sp>
    </p:spTree>
    <p:extLst>
      <p:ext uri="{BB962C8B-B14F-4D97-AF65-F5344CB8AC3E}">
        <p14:creationId xmlns:p14="http://schemas.microsoft.com/office/powerpoint/2010/main" val="2724876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777BA89E-7CCC-4A66-9C82-B1E7A3598A0D}"/>
              </a:ext>
            </a:extLst>
          </p:cNvPr>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27" name="Rectangle 3">
            <a:extLst>
              <a:ext uri="{FF2B5EF4-FFF2-40B4-BE49-F238E27FC236}">
                <a16:creationId xmlns:a16="http://schemas.microsoft.com/office/drawing/2014/main" id="{181E83A0-A3A9-4039-AF6D-AEFED6FD3C98}"/>
              </a:ext>
            </a:extLst>
          </p:cNvPr>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028" name="Rectangle 4">
            <a:extLst>
              <a:ext uri="{FF2B5EF4-FFF2-40B4-BE49-F238E27FC236}">
                <a16:creationId xmlns:a16="http://schemas.microsoft.com/office/drawing/2014/main" id="{EC3BE87E-1EC5-4FE9-BD4C-68483D1EF2DE}"/>
              </a:ext>
            </a:extLst>
          </p:cNvPr>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ltLang="zh-CN"/>
          </a:p>
        </p:txBody>
      </p:sp>
      <p:sp>
        <p:nvSpPr>
          <p:cNvPr id="1029" name="Rectangle 5">
            <a:extLst>
              <a:ext uri="{FF2B5EF4-FFF2-40B4-BE49-F238E27FC236}">
                <a16:creationId xmlns:a16="http://schemas.microsoft.com/office/drawing/2014/main" id="{843E7B6B-C9EE-4F62-9CB4-3EDD019EB6C6}"/>
              </a:ext>
            </a:extLst>
          </p:cNvPr>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ltLang="zh-CN"/>
          </a:p>
        </p:txBody>
      </p:sp>
      <p:sp>
        <p:nvSpPr>
          <p:cNvPr id="1030" name="Rectangle 6">
            <a:extLst>
              <a:ext uri="{FF2B5EF4-FFF2-40B4-BE49-F238E27FC236}">
                <a16:creationId xmlns:a16="http://schemas.microsoft.com/office/drawing/2014/main" id="{F11DA9C5-2290-4A22-ADAA-033F84194C8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45EE6C72-B487-44F4-80FB-E107809618ED}"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1.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tags" Target="../tags/tag42.xml"/><Relationship Id="rId13" Type="http://schemas.openxmlformats.org/officeDocument/2006/relationships/image" Target="../media/image5.jpeg"/><Relationship Id="rId18" Type="http://schemas.openxmlformats.org/officeDocument/2006/relationships/image" Target="../media/image10.jpeg"/><Relationship Id="rId3" Type="http://schemas.openxmlformats.org/officeDocument/2006/relationships/tags" Target="../tags/tag37.xml"/><Relationship Id="rId7" Type="http://schemas.openxmlformats.org/officeDocument/2006/relationships/tags" Target="../tags/tag41.xml"/><Relationship Id="rId12" Type="http://schemas.openxmlformats.org/officeDocument/2006/relationships/image" Target="../media/image4.jpeg"/><Relationship Id="rId17" Type="http://schemas.openxmlformats.org/officeDocument/2006/relationships/image" Target="../media/image9.jpeg"/><Relationship Id="rId2" Type="http://schemas.openxmlformats.org/officeDocument/2006/relationships/tags" Target="../tags/tag36.xml"/><Relationship Id="rId16" Type="http://schemas.openxmlformats.org/officeDocument/2006/relationships/image" Target="../media/image8.png"/><Relationship Id="rId1" Type="http://schemas.openxmlformats.org/officeDocument/2006/relationships/tags" Target="../tags/tag35.xml"/><Relationship Id="rId6" Type="http://schemas.openxmlformats.org/officeDocument/2006/relationships/tags" Target="../tags/tag40.xml"/><Relationship Id="rId11" Type="http://schemas.openxmlformats.org/officeDocument/2006/relationships/slideLayout" Target="../slideLayouts/slideLayout7.xml"/><Relationship Id="rId5" Type="http://schemas.openxmlformats.org/officeDocument/2006/relationships/tags" Target="../tags/tag39.xml"/><Relationship Id="rId15" Type="http://schemas.openxmlformats.org/officeDocument/2006/relationships/image" Target="../media/image7.png"/><Relationship Id="rId10" Type="http://schemas.openxmlformats.org/officeDocument/2006/relationships/tags" Target="../tags/tag44.xml"/><Relationship Id="rId19" Type="http://schemas.openxmlformats.org/officeDocument/2006/relationships/image" Target="../media/image3.tmp"/><Relationship Id="rId4" Type="http://schemas.openxmlformats.org/officeDocument/2006/relationships/tags" Target="../tags/tag38.xml"/><Relationship Id="rId9" Type="http://schemas.openxmlformats.org/officeDocument/2006/relationships/tags" Target="../tags/tag43.xml"/><Relationship Id="rId14" Type="http://schemas.openxmlformats.org/officeDocument/2006/relationships/image" Target="../media/image6.jpg"/></Relationships>
</file>

<file path=ppt/slides/_rels/slide18.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1.png"/></Relationships>
</file>

<file path=ppt/slides/_rels/slide19.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image" Target="../media/image5.jpeg"/><Relationship Id="rId18" Type="http://schemas.openxmlformats.org/officeDocument/2006/relationships/image" Target="../media/image10.jpe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image" Target="../media/image4.jpeg"/><Relationship Id="rId17" Type="http://schemas.openxmlformats.org/officeDocument/2006/relationships/image" Target="../media/image9.jpeg"/><Relationship Id="rId2" Type="http://schemas.openxmlformats.org/officeDocument/2006/relationships/tags" Target="../tags/tag46.xml"/><Relationship Id="rId16" Type="http://schemas.openxmlformats.org/officeDocument/2006/relationships/image" Target="../media/image8.png"/><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slideLayout" Target="../slideLayouts/slideLayout7.xml"/><Relationship Id="rId5" Type="http://schemas.openxmlformats.org/officeDocument/2006/relationships/tags" Target="../tags/tag49.xml"/><Relationship Id="rId15" Type="http://schemas.openxmlformats.org/officeDocument/2006/relationships/image" Target="../media/image7.png"/><Relationship Id="rId10" Type="http://schemas.openxmlformats.org/officeDocument/2006/relationships/tags" Target="../tags/tag54.xml"/><Relationship Id="rId19" Type="http://schemas.openxmlformats.org/officeDocument/2006/relationships/image" Target="../media/image3.tmp"/><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6.jp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1.png"/></Relationships>
</file>

<file path=ppt/slides/_rels/slide21.xml.rels><?xml version="1.0" encoding="UTF-8" standalone="yes"?>
<Relationships xmlns="http://schemas.openxmlformats.org/package/2006/relationships"><Relationship Id="rId8" Type="http://schemas.openxmlformats.org/officeDocument/2006/relationships/tags" Target="../tags/tag62.xml"/><Relationship Id="rId13" Type="http://schemas.openxmlformats.org/officeDocument/2006/relationships/image" Target="../media/image5.jpeg"/><Relationship Id="rId18" Type="http://schemas.openxmlformats.org/officeDocument/2006/relationships/image" Target="../media/image10.jpeg"/><Relationship Id="rId3" Type="http://schemas.openxmlformats.org/officeDocument/2006/relationships/tags" Target="../tags/tag57.xml"/><Relationship Id="rId7" Type="http://schemas.openxmlformats.org/officeDocument/2006/relationships/tags" Target="../tags/tag61.xml"/><Relationship Id="rId12" Type="http://schemas.openxmlformats.org/officeDocument/2006/relationships/image" Target="../media/image4.jpeg"/><Relationship Id="rId17" Type="http://schemas.openxmlformats.org/officeDocument/2006/relationships/image" Target="../media/image9.jpeg"/><Relationship Id="rId2" Type="http://schemas.openxmlformats.org/officeDocument/2006/relationships/tags" Target="../tags/tag56.xml"/><Relationship Id="rId16" Type="http://schemas.openxmlformats.org/officeDocument/2006/relationships/image" Target="../media/image8.png"/><Relationship Id="rId1" Type="http://schemas.openxmlformats.org/officeDocument/2006/relationships/tags" Target="../tags/tag55.xml"/><Relationship Id="rId6" Type="http://schemas.openxmlformats.org/officeDocument/2006/relationships/tags" Target="../tags/tag60.xml"/><Relationship Id="rId11" Type="http://schemas.openxmlformats.org/officeDocument/2006/relationships/slideLayout" Target="../slideLayouts/slideLayout7.xml"/><Relationship Id="rId5" Type="http://schemas.openxmlformats.org/officeDocument/2006/relationships/tags" Target="../tags/tag59.xml"/><Relationship Id="rId15" Type="http://schemas.openxmlformats.org/officeDocument/2006/relationships/image" Target="../media/image7.png"/><Relationship Id="rId10" Type="http://schemas.openxmlformats.org/officeDocument/2006/relationships/tags" Target="../tags/tag64.xml"/><Relationship Id="rId19" Type="http://schemas.openxmlformats.org/officeDocument/2006/relationships/image" Target="../media/image3.tmp"/><Relationship Id="rId4" Type="http://schemas.openxmlformats.org/officeDocument/2006/relationships/tags" Target="../tags/tag58.xml"/><Relationship Id="rId9" Type="http://schemas.openxmlformats.org/officeDocument/2006/relationships/tags" Target="../tags/tag63.xml"/><Relationship Id="rId14" Type="http://schemas.openxmlformats.org/officeDocument/2006/relationships/image" Target="../media/image6.jpg"/></Relationships>
</file>

<file path=ppt/slides/_rels/slide22.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image" Target="../media/image3.tmp"/><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image" Target="../media/image4.jpeg"/><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slideLayout" Target="../slideLayouts/slideLayout7.xml"/><Relationship Id="rId5" Type="http://schemas.openxmlformats.org/officeDocument/2006/relationships/tags" Target="../tags/tag69.xml"/><Relationship Id="rId10" Type="http://schemas.openxmlformats.org/officeDocument/2006/relationships/tags" Target="../tags/tag74.xml"/><Relationship Id="rId4" Type="http://schemas.openxmlformats.org/officeDocument/2006/relationships/tags" Target="../tags/tag68.xml"/><Relationship Id="rId9" Type="http://schemas.openxmlformats.org/officeDocument/2006/relationships/tags" Target="../tags/tag73.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8" Type="http://schemas.openxmlformats.org/officeDocument/2006/relationships/tags" Target="../tags/tag82.xml"/><Relationship Id="rId13" Type="http://schemas.openxmlformats.org/officeDocument/2006/relationships/image" Target="../media/image4.jpeg"/><Relationship Id="rId3" Type="http://schemas.openxmlformats.org/officeDocument/2006/relationships/tags" Target="../tags/tag77.xml"/><Relationship Id="rId7" Type="http://schemas.openxmlformats.org/officeDocument/2006/relationships/tags" Target="../tags/tag81.xml"/><Relationship Id="rId12" Type="http://schemas.openxmlformats.org/officeDocument/2006/relationships/image" Target="../media/image5.jpeg"/><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11" Type="http://schemas.openxmlformats.org/officeDocument/2006/relationships/slideLayout" Target="../slideLayouts/slideLayout7.xml"/><Relationship Id="rId5" Type="http://schemas.openxmlformats.org/officeDocument/2006/relationships/tags" Target="../tags/tag79.xml"/><Relationship Id="rId10" Type="http://schemas.openxmlformats.org/officeDocument/2006/relationships/tags" Target="../tags/tag84.xml"/><Relationship Id="rId4" Type="http://schemas.openxmlformats.org/officeDocument/2006/relationships/tags" Target="../tags/tag78.xml"/><Relationship Id="rId9" Type="http://schemas.openxmlformats.org/officeDocument/2006/relationships/tags" Target="../tags/tag83.xml"/><Relationship Id="rId14" Type="http://schemas.openxmlformats.org/officeDocument/2006/relationships/image" Target="../media/image3.tmp"/></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image" Target="../media/image4.jpeg"/><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image" Target="../media/image5.jpeg"/><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slideLayout" Target="../slideLayouts/slideLayout7.xml"/><Relationship Id="rId5" Type="http://schemas.openxmlformats.org/officeDocument/2006/relationships/tags" Target="../tags/tag89.xml"/><Relationship Id="rId10" Type="http://schemas.openxmlformats.org/officeDocument/2006/relationships/tags" Target="../tags/tag94.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image" Target="../media/image3.tmp"/></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tags" Target="../tags/tag102.xml"/><Relationship Id="rId13" Type="http://schemas.openxmlformats.org/officeDocument/2006/relationships/image" Target="../media/image3.tmp"/><Relationship Id="rId3" Type="http://schemas.openxmlformats.org/officeDocument/2006/relationships/tags" Target="../tags/tag97.xml"/><Relationship Id="rId7" Type="http://schemas.openxmlformats.org/officeDocument/2006/relationships/tags" Target="../tags/tag101.xml"/><Relationship Id="rId12" Type="http://schemas.openxmlformats.org/officeDocument/2006/relationships/image" Target="../media/image4.jpeg"/><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image" Target="../media/image5.jpeg"/><Relationship Id="rId5" Type="http://schemas.openxmlformats.org/officeDocument/2006/relationships/tags" Target="../tags/tag99.xml"/><Relationship Id="rId10" Type="http://schemas.openxmlformats.org/officeDocument/2006/relationships/slideLayout" Target="../slideLayouts/slideLayout7.xml"/><Relationship Id="rId4" Type="http://schemas.openxmlformats.org/officeDocument/2006/relationships/tags" Target="../tags/tag98.xml"/><Relationship Id="rId9" Type="http://schemas.openxmlformats.org/officeDocument/2006/relationships/tags" Target="../tags/tag103.xml"/></Relationships>
</file>

<file path=ppt/slides/_rels/slide36.xml.rels><?xml version="1.0" encoding="UTF-8" standalone="yes"?>
<Relationships xmlns="http://schemas.openxmlformats.org/package/2006/relationships"><Relationship Id="rId8" Type="http://schemas.openxmlformats.org/officeDocument/2006/relationships/tags" Target="../tags/tag111.xml"/><Relationship Id="rId13" Type="http://schemas.openxmlformats.org/officeDocument/2006/relationships/image" Target="../media/image4.jpeg"/><Relationship Id="rId3" Type="http://schemas.openxmlformats.org/officeDocument/2006/relationships/tags" Target="../tags/tag106.xml"/><Relationship Id="rId7" Type="http://schemas.openxmlformats.org/officeDocument/2006/relationships/tags" Target="../tags/tag110.xml"/><Relationship Id="rId12" Type="http://schemas.openxmlformats.org/officeDocument/2006/relationships/image" Target="../media/image5.jpeg"/><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11" Type="http://schemas.openxmlformats.org/officeDocument/2006/relationships/slideLayout" Target="../slideLayouts/slideLayout7.xml"/><Relationship Id="rId5" Type="http://schemas.openxmlformats.org/officeDocument/2006/relationships/tags" Target="../tags/tag108.xml"/><Relationship Id="rId10" Type="http://schemas.openxmlformats.org/officeDocument/2006/relationships/tags" Target="../tags/tag113.xml"/><Relationship Id="rId4" Type="http://schemas.openxmlformats.org/officeDocument/2006/relationships/tags" Target="../tags/tag107.xml"/><Relationship Id="rId9" Type="http://schemas.openxmlformats.org/officeDocument/2006/relationships/tags" Target="../tags/tag112.xml"/><Relationship Id="rId14" Type="http://schemas.openxmlformats.org/officeDocument/2006/relationships/image" Target="../media/image3.tmp"/></Relationships>
</file>

<file path=ppt/slides/_rels/slide37.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image" Target="../media/image4.jpeg"/><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image" Target="../media/image5.jpeg"/><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slideLayout" Target="../slideLayouts/slideLayout7.xml"/><Relationship Id="rId5" Type="http://schemas.openxmlformats.org/officeDocument/2006/relationships/tags" Target="../tags/tag118.xml"/><Relationship Id="rId10" Type="http://schemas.openxmlformats.org/officeDocument/2006/relationships/tags" Target="../tags/tag123.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image" Target="../media/image3.tmp"/></Relationships>
</file>

<file path=ppt/slides/_rels/slide3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9.xml.rels><?xml version="1.0" encoding="UTF-8" standalone="yes"?>
<Relationships xmlns="http://schemas.openxmlformats.org/package/2006/relationships"><Relationship Id="rId8" Type="http://schemas.openxmlformats.org/officeDocument/2006/relationships/tags" Target="../tags/tag131.xml"/><Relationship Id="rId13" Type="http://schemas.openxmlformats.org/officeDocument/2006/relationships/image" Target="../media/image4.jpeg"/><Relationship Id="rId3" Type="http://schemas.openxmlformats.org/officeDocument/2006/relationships/tags" Target="../tags/tag126.xml"/><Relationship Id="rId7" Type="http://schemas.openxmlformats.org/officeDocument/2006/relationships/tags" Target="../tags/tag130.xml"/><Relationship Id="rId12" Type="http://schemas.openxmlformats.org/officeDocument/2006/relationships/image" Target="../media/image5.jpeg"/><Relationship Id="rId2" Type="http://schemas.openxmlformats.org/officeDocument/2006/relationships/tags" Target="../tags/tag125.xml"/><Relationship Id="rId1" Type="http://schemas.openxmlformats.org/officeDocument/2006/relationships/tags" Target="../tags/tag124.xml"/><Relationship Id="rId6" Type="http://schemas.openxmlformats.org/officeDocument/2006/relationships/tags" Target="../tags/tag129.xml"/><Relationship Id="rId11" Type="http://schemas.openxmlformats.org/officeDocument/2006/relationships/slideLayout" Target="../slideLayouts/slideLayout7.xml"/><Relationship Id="rId5" Type="http://schemas.openxmlformats.org/officeDocument/2006/relationships/tags" Target="../tags/tag128.xml"/><Relationship Id="rId10" Type="http://schemas.openxmlformats.org/officeDocument/2006/relationships/tags" Target="../tags/tag133.xml"/><Relationship Id="rId4" Type="http://schemas.openxmlformats.org/officeDocument/2006/relationships/tags" Target="../tags/tag127.xml"/><Relationship Id="rId9" Type="http://schemas.openxmlformats.org/officeDocument/2006/relationships/tags" Target="../tags/tag132.xml"/><Relationship Id="rId14" Type="http://schemas.openxmlformats.org/officeDocument/2006/relationships/image" Target="../media/image3.tmp"/></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8" Type="http://schemas.openxmlformats.org/officeDocument/2006/relationships/tags" Target="../tags/tag141.xml"/><Relationship Id="rId13" Type="http://schemas.openxmlformats.org/officeDocument/2006/relationships/image" Target="../media/image4.jpeg"/><Relationship Id="rId3" Type="http://schemas.openxmlformats.org/officeDocument/2006/relationships/tags" Target="../tags/tag136.xml"/><Relationship Id="rId7" Type="http://schemas.openxmlformats.org/officeDocument/2006/relationships/tags" Target="../tags/tag140.xml"/><Relationship Id="rId12" Type="http://schemas.openxmlformats.org/officeDocument/2006/relationships/image" Target="../media/image5.jpeg"/><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11" Type="http://schemas.openxmlformats.org/officeDocument/2006/relationships/slideLayout" Target="../slideLayouts/slideLayout7.xml"/><Relationship Id="rId5" Type="http://schemas.openxmlformats.org/officeDocument/2006/relationships/tags" Target="../tags/tag138.xml"/><Relationship Id="rId10" Type="http://schemas.openxmlformats.org/officeDocument/2006/relationships/tags" Target="../tags/tag143.xml"/><Relationship Id="rId4" Type="http://schemas.openxmlformats.org/officeDocument/2006/relationships/tags" Target="../tags/tag137.xml"/><Relationship Id="rId9" Type="http://schemas.openxmlformats.org/officeDocument/2006/relationships/tags" Target="../tags/tag142.xml"/><Relationship Id="rId14" Type="http://schemas.openxmlformats.org/officeDocument/2006/relationships/image" Target="../media/image3.tmp"/></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3.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image" Target="../media/image4.jpeg"/><Relationship Id="rId3" Type="http://schemas.openxmlformats.org/officeDocument/2006/relationships/tags" Target="../tags/tag146.xml"/><Relationship Id="rId7" Type="http://schemas.openxmlformats.org/officeDocument/2006/relationships/tags" Target="../tags/tag150.xml"/><Relationship Id="rId12" Type="http://schemas.openxmlformats.org/officeDocument/2006/relationships/image" Target="../media/image5.jpeg"/><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slideLayout" Target="../slideLayouts/slideLayout7.xml"/><Relationship Id="rId5" Type="http://schemas.openxmlformats.org/officeDocument/2006/relationships/tags" Target="../tags/tag148.xml"/><Relationship Id="rId10" Type="http://schemas.openxmlformats.org/officeDocument/2006/relationships/tags" Target="../tags/tag153.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image" Target="../media/image3.tmp"/></Relationships>
</file>

<file path=ppt/slides/_rels/slide4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tags" Target="../tags/tag161.xml"/><Relationship Id="rId3" Type="http://schemas.openxmlformats.org/officeDocument/2006/relationships/tags" Target="../tags/tag156.xml"/><Relationship Id="rId7" Type="http://schemas.openxmlformats.org/officeDocument/2006/relationships/tags" Target="../tags/tag160.xml"/><Relationship Id="rId12" Type="http://schemas.openxmlformats.org/officeDocument/2006/relationships/image" Target="../media/image3.tmp"/><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11" Type="http://schemas.openxmlformats.org/officeDocument/2006/relationships/slideLayout" Target="../slideLayouts/slideLayout7.xml"/><Relationship Id="rId5" Type="http://schemas.openxmlformats.org/officeDocument/2006/relationships/tags" Target="../tags/tag158.xml"/><Relationship Id="rId10" Type="http://schemas.openxmlformats.org/officeDocument/2006/relationships/tags" Target="../tags/tag163.xml"/><Relationship Id="rId4" Type="http://schemas.openxmlformats.org/officeDocument/2006/relationships/tags" Target="../tags/tag157.xml"/><Relationship Id="rId9" Type="http://schemas.openxmlformats.org/officeDocument/2006/relationships/tags" Target="../tags/tag162.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18" Type="http://schemas.openxmlformats.org/officeDocument/2006/relationships/tags" Target="../tags/tag181.xml"/><Relationship Id="rId3" Type="http://schemas.openxmlformats.org/officeDocument/2006/relationships/tags" Target="../tags/tag166.xml"/><Relationship Id="rId21" Type="http://schemas.openxmlformats.org/officeDocument/2006/relationships/image" Target="../media/image3.tmp"/><Relationship Id="rId7" Type="http://schemas.openxmlformats.org/officeDocument/2006/relationships/tags" Target="../tags/tag170.xml"/><Relationship Id="rId12" Type="http://schemas.openxmlformats.org/officeDocument/2006/relationships/tags" Target="../tags/tag175.xml"/><Relationship Id="rId17" Type="http://schemas.openxmlformats.org/officeDocument/2006/relationships/tags" Target="../tags/tag180.xml"/><Relationship Id="rId2" Type="http://schemas.openxmlformats.org/officeDocument/2006/relationships/tags" Target="../tags/tag165.xml"/><Relationship Id="rId16" Type="http://schemas.openxmlformats.org/officeDocument/2006/relationships/tags" Target="../tags/tag179.xml"/><Relationship Id="rId20" Type="http://schemas.openxmlformats.org/officeDocument/2006/relationships/slideLayout" Target="../slideLayouts/slideLayout7.xml"/><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5" Type="http://schemas.openxmlformats.org/officeDocument/2006/relationships/tags" Target="../tags/tag178.xml"/><Relationship Id="rId10" Type="http://schemas.openxmlformats.org/officeDocument/2006/relationships/tags" Target="../tags/tag173.xml"/><Relationship Id="rId19" Type="http://schemas.openxmlformats.org/officeDocument/2006/relationships/tags" Target="../tags/tag182.xml"/><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s>
</file>

<file path=ppt/slides/_rels/slide51.xml.rels><?xml version="1.0" encoding="UTF-8" standalone="yes"?>
<Relationships xmlns="http://schemas.openxmlformats.org/package/2006/relationships"><Relationship Id="rId8" Type="http://schemas.openxmlformats.org/officeDocument/2006/relationships/tags" Target="../tags/tag190.xml"/><Relationship Id="rId13" Type="http://schemas.openxmlformats.org/officeDocument/2006/relationships/tags" Target="../tags/tag195.xml"/><Relationship Id="rId18" Type="http://schemas.openxmlformats.org/officeDocument/2006/relationships/tags" Target="../tags/tag200.xml"/><Relationship Id="rId3" Type="http://schemas.openxmlformats.org/officeDocument/2006/relationships/tags" Target="../tags/tag185.xml"/><Relationship Id="rId21" Type="http://schemas.openxmlformats.org/officeDocument/2006/relationships/image" Target="../media/image3.tmp"/><Relationship Id="rId7" Type="http://schemas.openxmlformats.org/officeDocument/2006/relationships/tags" Target="../tags/tag189.xml"/><Relationship Id="rId12" Type="http://schemas.openxmlformats.org/officeDocument/2006/relationships/tags" Target="../tags/tag194.xml"/><Relationship Id="rId17" Type="http://schemas.openxmlformats.org/officeDocument/2006/relationships/tags" Target="../tags/tag199.xml"/><Relationship Id="rId2" Type="http://schemas.openxmlformats.org/officeDocument/2006/relationships/tags" Target="../tags/tag184.xml"/><Relationship Id="rId16" Type="http://schemas.openxmlformats.org/officeDocument/2006/relationships/tags" Target="../tags/tag198.xml"/><Relationship Id="rId20" Type="http://schemas.openxmlformats.org/officeDocument/2006/relationships/slideLayout" Target="../slideLayouts/slideLayout7.xml"/><Relationship Id="rId1" Type="http://schemas.openxmlformats.org/officeDocument/2006/relationships/tags" Target="../tags/tag183.xml"/><Relationship Id="rId6" Type="http://schemas.openxmlformats.org/officeDocument/2006/relationships/tags" Target="../tags/tag188.xml"/><Relationship Id="rId11" Type="http://schemas.openxmlformats.org/officeDocument/2006/relationships/tags" Target="../tags/tag193.xml"/><Relationship Id="rId5" Type="http://schemas.openxmlformats.org/officeDocument/2006/relationships/tags" Target="../tags/tag187.xml"/><Relationship Id="rId15" Type="http://schemas.openxmlformats.org/officeDocument/2006/relationships/tags" Target="../tags/tag197.xml"/><Relationship Id="rId10" Type="http://schemas.openxmlformats.org/officeDocument/2006/relationships/tags" Target="../tags/tag192.xml"/><Relationship Id="rId19" Type="http://schemas.openxmlformats.org/officeDocument/2006/relationships/tags" Target="../tags/tag201.xml"/><Relationship Id="rId4" Type="http://schemas.openxmlformats.org/officeDocument/2006/relationships/tags" Target="../tags/tag186.xml"/><Relationship Id="rId9" Type="http://schemas.openxmlformats.org/officeDocument/2006/relationships/tags" Target="../tags/tag191.xml"/><Relationship Id="rId14" Type="http://schemas.openxmlformats.org/officeDocument/2006/relationships/tags" Target="../tags/tag196.xml"/></Relationships>
</file>

<file path=ppt/slides/_rels/slide52.xml.rels><?xml version="1.0" encoding="UTF-8" standalone="yes"?>
<Relationships xmlns="http://schemas.openxmlformats.org/package/2006/relationships"><Relationship Id="rId8" Type="http://schemas.openxmlformats.org/officeDocument/2006/relationships/tags" Target="../tags/tag209.xml"/><Relationship Id="rId13" Type="http://schemas.openxmlformats.org/officeDocument/2006/relationships/tags" Target="../tags/tag214.xml"/><Relationship Id="rId18" Type="http://schemas.openxmlformats.org/officeDocument/2006/relationships/tags" Target="../tags/tag219.xml"/><Relationship Id="rId3" Type="http://schemas.openxmlformats.org/officeDocument/2006/relationships/tags" Target="../tags/tag204.xml"/><Relationship Id="rId21" Type="http://schemas.openxmlformats.org/officeDocument/2006/relationships/image" Target="../media/image3.tmp"/><Relationship Id="rId7" Type="http://schemas.openxmlformats.org/officeDocument/2006/relationships/tags" Target="../tags/tag208.xml"/><Relationship Id="rId12" Type="http://schemas.openxmlformats.org/officeDocument/2006/relationships/tags" Target="../tags/tag213.xml"/><Relationship Id="rId17" Type="http://schemas.openxmlformats.org/officeDocument/2006/relationships/tags" Target="../tags/tag218.xml"/><Relationship Id="rId2" Type="http://schemas.openxmlformats.org/officeDocument/2006/relationships/tags" Target="../tags/tag203.xml"/><Relationship Id="rId16" Type="http://schemas.openxmlformats.org/officeDocument/2006/relationships/tags" Target="../tags/tag217.xml"/><Relationship Id="rId20" Type="http://schemas.openxmlformats.org/officeDocument/2006/relationships/slideLayout" Target="../slideLayouts/slideLayout7.xml"/><Relationship Id="rId1" Type="http://schemas.openxmlformats.org/officeDocument/2006/relationships/tags" Target="../tags/tag202.xml"/><Relationship Id="rId6" Type="http://schemas.openxmlformats.org/officeDocument/2006/relationships/tags" Target="../tags/tag207.xml"/><Relationship Id="rId11" Type="http://schemas.openxmlformats.org/officeDocument/2006/relationships/tags" Target="../tags/tag212.xml"/><Relationship Id="rId5" Type="http://schemas.openxmlformats.org/officeDocument/2006/relationships/tags" Target="../tags/tag206.xml"/><Relationship Id="rId15" Type="http://schemas.openxmlformats.org/officeDocument/2006/relationships/tags" Target="../tags/tag216.xml"/><Relationship Id="rId10" Type="http://schemas.openxmlformats.org/officeDocument/2006/relationships/tags" Target="../tags/tag211.xml"/><Relationship Id="rId19" Type="http://schemas.openxmlformats.org/officeDocument/2006/relationships/tags" Target="../tags/tag220.xml"/><Relationship Id="rId4" Type="http://schemas.openxmlformats.org/officeDocument/2006/relationships/tags" Target="../tags/tag205.xml"/><Relationship Id="rId9" Type="http://schemas.openxmlformats.org/officeDocument/2006/relationships/tags" Target="../tags/tag210.xml"/><Relationship Id="rId14" Type="http://schemas.openxmlformats.org/officeDocument/2006/relationships/tags" Target="../tags/tag215.xml"/></Relationships>
</file>

<file path=ppt/slides/_rels/slide6.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3.tmp"/><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_rels/slide7.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18" Type="http://schemas.openxmlformats.org/officeDocument/2006/relationships/slideLayout" Target="../slideLayouts/slideLayout7.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tags" Target="../tags/tag34.xml"/><Relationship Id="rId2" Type="http://schemas.openxmlformats.org/officeDocument/2006/relationships/tags" Target="../tags/tag19.xml"/><Relationship Id="rId16" Type="http://schemas.openxmlformats.org/officeDocument/2006/relationships/tags" Target="../tags/tag33.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19" Type="http://schemas.openxmlformats.org/officeDocument/2006/relationships/image" Target="../media/image3.tmp"/><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3D99B7C7-ECD5-41F0-ABDC-9CCAD74F6B74}"/>
              </a:ext>
            </a:extLst>
          </p:cNvPr>
          <p:cNvSpPr>
            <a:spLocks noChangeArrowheads="1"/>
          </p:cNvSpPr>
          <p:nvPr/>
        </p:nvSpPr>
        <p:spPr bwMode="auto">
          <a:xfrm>
            <a:off x="717550" y="1268760"/>
            <a:ext cx="77724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dirty="0">
                <a:solidFill>
                  <a:schemeClr val="tx2"/>
                </a:solidFill>
              </a:rPr>
              <a:t>第三章  权利要求书及其撰写</a:t>
            </a:r>
          </a:p>
        </p:txBody>
      </p:sp>
      <p:sp>
        <p:nvSpPr>
          <p:cNvPr id="2051" name="Rectangle 5">
            <a:extLst>
              <a:ext uri="{FF2B5EF4-FFF2-40B4-BE49-F238E27FC236}">
                <a16:creationId xmlns:a16="http://schemas.microsoft.com/office/drawing/2014/main" id="{05C1578B-C658-426F-B4DA-6D2F2C6AD56B}"/>
              </a:ext>
            </a:extLst>
          </p:cNvPr>
          <p:cNvSpPr>
            <a:spLocks noChangeArrowheads="1"/>
          </p:cNvSpPr>
          <p:nvPr/>
        </p:nvSpPr>
        <p:spPr bwMode="auto">
          <a:xfrm>
            <a:off x="1403350" y="3068638"/>
            <a:ext cx="6400800" cy="285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zh-CN" altLang="en-US" b="1"/>
              <a:t>查友贵  王静</a:t>
            </a:r>
          </a:p>
          <a:p>
            <a:pPr algn="ctr" eaLnBrk="1" hangingPunct="1">
              <a:buFontTx/>
              <a:buNone/>
            </a:pPr>
            <a:r>
              <a:rPr lang="zh-CN" altLang="en-US" b="1" dirty="0"/>
              <a:t>云南农业大学植物保护学院</a:t>
            </a:r>
          </a:p>
          <a:p>
            <a:pPr algn="ctr" eaLnBrk="1" hangingPunct="1">
              <a:buFontTx/>
              <a:buNone/>
            </a:pPr>
            <a:endParaRPr lang="zh-CN" altLang="en-US" b="1" dirty="0"/>
          </a:p>
          <a:p>
            <a:pPr eaLnBrk="1" hangingPunct="1">
              <a:buFontTx/>
              <a:buNone/>
            </a:pPr>
            <a:r>
              <a:rPr lang="zh-CN" altLang="en-US" b="1" dirty="0"/>
              <a:t>电       话：</a:t>
            </a:r>
            <a:r>
              <a:rPr lang="en-US" altLang="zh-CN" b="1" dirty="0"/>
              <a:t>15388715681</a:t>
            </a:r>
          </a:p>
          <a:p>
            <a:pPr eaLnBrk="1" hangingPunct="1">
              <a:buFontTx/>
              <a:buNone/>
            </a:pPr>
            <a:r>
              <a:rPr lang="zh-CN" altLang="en-US" b="1" dirty="0"/>
              <a:t>电子邮箱：</a:t>
            </a:r>
            <a:r>
              <a:rPr lang="en-US" altLang="zh-CN" b="1" dirty="0"/>
              <a:t>zhayg@163.com</a:t>
            </a:r>
          </a:p>
        </p:txBody>
      </p:sp>
      <p:pic>
        <p:nvPicPr>
          <p:cNvPr id="6" name="图片 5">
            <a:extLst>
              <a:ext uri="{FF2B5EF4-FFF2-40B4-BE49-F238E27FC236}">
                <a16:creationId xmlns:a16="http://schemas.microsoft.com/office/drawing/2014/main" id="{77408FA7-CD92-4F15-9838-B8817EAA2230}"/>
              </a:ext>
            </a:extLst>
          </p:cNvPr>
          <p:cNvPicPr>
            <a:picLocks noChangeAspect="1"/>
          </p:cNvPicPr>
          <p:nvPr/>
        </p:nvPicPr>
        <p:blipFill>
          <a:blip r:embed="rId2"/>
          <a:stretch>
            <a:fillRect/>
          </a:stretch>
        </p:blipFill>
        <p:spPr>
          <a:xfrm>
            <a:off x="0" y="3382"/>
            <a:ext cx="9144000" cy="10216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018FB9EF-01EE-4C66-BF7C-357DD7AF40DE}"/>
              </a:ext>
            </a:extLst>
          </p:cNvPr>
          <p:cNvSpPr>
            <a:spLocks noGrp="1" noChangeArrowheads="1"/>
          </p:cNvSpPr>
          <p:nvPr>
            <p:ph type="title"/>
          </p:nvPr>
        </p:nvSpPr>
        <p:spPr>
          <a:xfrm>
            <a:off x="457200" y="1033859"/>
            <a:ext cx="8229600" cy="1143000"/>
          </a:xfrm>
        </p:spPr>
        <p:txBody>
          <a:bodyPr/>
          <a:lstStyle/>
          <a:p>
            <a:pPr eaLnBrk="1" hangingPunct="1"/>
            <a:r>
              <a:rPr lang="zh-CN" altLang="en-US" b="1" dirty="0"/>
              <a:t>从属权利要求的撰写方法</a:t>
            </a:r>
          </a:p>
        </p:txBody>
      </p:sp>
      <p:sp>
        <p:nvSpPr>
          <p:cNvPr id="49155" name="Rectangle 3">
            <a:extLst>
              <a:ext uri="{FF2B5EF4-FFF2-40B4-BE49-F238E27FC236}">
                <a16:creationId xmlns:a16="http://schemas.microsoft.com/office/drawing/2014/main" id="{C2DB98C6-3BE2-4E32-8A15-E3FC6C86E756}"/>
              </a:ext>
            </a:extLst>
          </p:cNvPr>
          <p:cNvSpPr>
            <a:spLocks noGrp="1" noChangeArrowheads="1"/>
          </p:cNvSpPr>
          <p:nvPr>
            <p:ph type="body" idx="1"/>
          </p:nvPr>
        </p:nvSpPr>
        <p:spPr>
          <a:xfrm>
            <a:off x="107504" y="2359421"/>
            <a:ext cx="8856984" cy="4525963"/>
          </a:xfrm>
        </p:spPr>
        <p:txBody>
          <a:bodyPr/>
          <a:lstStyle/>
          <a:p>
            <a:pPr eaLnBrk="1" hangingPunct="1">
              <a:lnSpc>
                <a:spcPct val="150000"/>
              </a:lnSpc>
              <a:buFontTx/>
              <a:buNone/>
            </a:pPr>
            <a:r>
              <a:rPr lang="zh-CN" altLang="en-US" sz="2800" b="1" dirty="0"/>
              <a:t>   一般采用两段式写法：</a:t>
            </a:r>
            <a:endParaRPr lang="en-US" altLang="zh-CN" sz="2800" b="1" dirty="0"/>
          </a:p>
          <a:p>
            <a:pPr eaLnBrk="1" hangingPunct="1">
              <a:lnSpc>
                <a:spcPct val="150000"/>
              </a:lnSpc>
              <a:buFontTx/>
              <a:buNone/>
            </a:pPr>
            <a:endParaRPr lang="zh-CN" altLang="en-US" sz="1000" b="1" dirty="0"/>
          </a:p>
          <a:p>
            <a:pPr eaLnBrk="1" hangingPunct="1">
              <a:lnSpc>
                <a:spcPct val="150000"/>
              </a:lnSpc>
              <a:buFontTx/>
              <a:buNone/>
            </a:pPr>
            <a:r>
              <a:rPr lang="zh-CN" altLang="en-US" b="1" dirty="0"/>
              <a:t>                    引用部分＋限定部分</a:t>
            </a:r>
            <a:endParaRPr lang="en-US" altLang="zh-CN" b="1" dirty="0"/>
          </a:p>
          <a:p>
            <a:pPr eaLnBrk="1" hangingPunct="1">
              <a:lnSpc>
                <a:spcPct val="150000"/>
              </a:lnSpc>
              <a:buFontTx/>
              <a:buNone/>
            </a:pPr>
            <a:endParaRPr lang="zh-CN" altLang="en-US" sz="1000" b="1" dirty="0"/>
          </a:p>
          <a:p>
            <a:pPr eaLnBrk="1" hangingPunct="1">
              <a:lnSpc>
                <a:spcPct val="150000"/>
              </a:lnSpc>
              <a:buFontTx/>
              <a:buNone/>
            </a:pPr>
            <a:r>
              <a:rPr lang="zh-CN" altLang="en-US" b="1" dirty="0"/>
              <a:t>    </a:t>
            </a:r>
            <a:r>
              <a:rPr lang="zh-CN" altLang="en-US" sz="2800" b="1" dirty="0"/>
              <a:t>引用部分：写明引用的权利要求的</a:t>
            </a:r>
            <a:r>
              <a:rPr lang="zh-CN" altLang="en-US" sz="2800" b="1" dirty="0">
                <a:highlight>
                  <a:srgbClr val="FFFF00"/>
                </a:highlight>
              </a:rPr>
              <a:t>编号</a:t>
            </a:r>
            <a:r>
              <a:rPr lang="zh-CN" altLang="en-US" sz="2800" b="1" dirty="0"/>
              <a:t>及其</a:t>
            </a:r>
            <a:r>
              <a:rPr lang="zh-CN" altLang="en-US" sz="2800" b="1" dirty="0">
                <a:highlight>
                  <a:srgbClr val="FFFF00"/>
                </a:highlight>
              </a:rPr>
              <a:t>主题名称  </a:t>
            </a:r>
          </a:p>
          <a:p>
            <a:pPr eaLnBrk="1" hangingPunct="1">
              <a:lnSpc>
                <a:spcPct val="150000"/>
              </a:lnSpc>
              <a:buFontTx/>
              <a:buNone/>
            </a:pPr>
            <a:r>
              <a:rPr lang="zh-CN" altLang="en-US" sz="2800" b="1" dirty="0"/>
              <a:t>    限定部分：写明发明或者实用新型的</a:t>
            </a:r>
            <a:r>
              <a:rPr lang="zh-CN" altLang="en-US" sz="2800" b="1" dirty="0">
                <a:highlight>
                  <a:srgbClr val="FFFF00"/>
                </a:highlight>
              </a:rPr>
              <a:t>附加技术特征  </a:t>
            </a:r>
            <a:endParaRPr lang="en-US" altLang="zh-CN" sz="2800" b="1" dirty="0">
              <a:highlight>
                <a:srgbClr val="FFFF00"/>
              </a:highlight>
            </a:endParaRPr>
          </a:p>
          <a:p>
            <a:pPr eaLnBrk="1" hangingPunct="1">
              <a:lnSpc>
                <a:spcPct val="150000"/>
              </a:lnSpc>
              <a:buFontTx/>
              <a:buNone/>
            </a:pPr>
            <a:r>
              <a:rPr lang="en-US" altLang="zh-CN" sz="2800" b="1" dirty="0"/>
              <a:t>                     </a:t>
            </a:r>
            <a:r>
              <a:rPr lang="zh-CN" altLang="en-US" sz="2800" b="1" dirty="0">
                <a:highlight>
                  <a:srgbClr val="FFFF00"/>
                </a:highlight>
              </a:rPr>
              <a:t>（非必要技术特征）</a:t>
            </a:r>
          </a:p>
          <a:p>
            <a:pPr eaLnBrk="1" hangingPunct="1"/>
            <a:endParaRPr lang="en-US" altLang="zh-CN" dirty="0"/>
          </a:p>
        </p:txBody>
      </p:sp>
      <p:pic>
        <p:nvPicPr>
          <p:cNvPr id="4" name="图片 3">
            <a:extLst>
              <a:ext uri="{FF2B5EF4-FFF2-40B4-BE49-F238E27FC236}">
                <a16:creationId xmlns:a16="http://schemas.microsoft.com/office/drawing/2014/main" id="{21F13EB6-F6F9-4006-9272-2EAEEB325950}"/>
              </a:ext>
            </a:extLst>
          </p:cNvPr>
          <p:cNvPicPr>
            <a:picLocks noChangeAspect="1"/>
          </p:cNvPicPr>
          <p:nvPr/>
        </p:nvPicPr>
        <p:blipFill>
          <a:blip r:embed="rId2"/>
          <a:stretch>
            <a:fillRect/>
          </a:stretch>
        </p:blipFill>
        <p:spPr>
          <a:xfrm>
            <a:off x="0" y="3382"/>
            <a:ext cx="9144000" cy="102164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3EC59C7-36BD-4FEB-90AA-6CC8130A32E2}"/>
              </a:ext>
            </a:extLst>
          </p:cNvPr>
          <p:cNvSpPr>
            <a:spLocks noGrp="1" noChangeArrowheads="1"/>
          </p:cNvSpPr>
          <p:nvPr>
            <p:ph type="body" idx="1"/>
          </p:nvPr>
        </p:nvSpPr>
        <p:spPr>
          <a:xfrm>
            <a:off x="467152" y="2062237"/>
            <a:ext cx="8428702" cy="5183187"/>
          </a:xfrm>
        </p:spPr>
        <p:txBody>
          <a:bodyPr/>
          <a:lstStyle/>
          <a:p>
            <a:pPr eaLnBrk="1" hangingPunct="1">
              <a:lnSpc>
                <a:spcPct val="150000"/>
              </a:lnSpc>
              <a:buFontTx/>
              <a:buNone/>
            </a:pPr>
            <a:r>
              <a:rPr lang="zh-CN" altLang="en-US" b="1" dirty="0"/>
              <a:t>独立权利要求：           前序部分 ＋ 特征部分</a:t>
            </a:r>
            <a:endParaRPr lang="en-US" altLang="zh-CN" b="1" dirty="0"/>
          </a:p>
          <a:p>
            <a:pPr eaLnBrk="1" hangingPunct="1">
              <a:lnSpc>
                <a:spcPct val="150000"/>
              </a:lnSpc>
              <a:buFontTx/>
              <a:buNone/>
            </a:pPr>
            <a:endParaRPr lang="en-US" altLang="zh-CN" sz="2400" b="1" dirty="0"/>
          </a:p>
          <a:p>
            <a:pPr eaLnBrk="1" hangingPunct="1">
              <a:lnSpc>
                <a:spcPct val="150000"/>
              </a:lnSpc>
              <a:buFontTx/>
              <a:buNone/>
            </a:pPr>
            <a:endParaRPr lang="en-US" altLang="zh-CN" b="1" dirty="0"/>
          </a:p>
          <a:p>
            <a:pPr eaLnBrk="1" hangingPunct="1">
              <a:lnSpc>
                <a:spcPct val="150000"/>
              </a:lnSpc>
              <a:buFontTx/>
              <a:buNone/>
            </a:pPr>
            <a:r>
              <a:rPr lang="zh-CN" altLang="en-US" b="1" dirty="0"/>
              <a:t>从属权利要求：           引用部分＋限定部分</a:t>
            </a:r>
            <a:endParaRPr lang="en-US" altLang="zh-CN"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a:t>
            </a:r>
          </a:p>
        </p:txBody>
      </p:sp>
      <p:sp>
        <p:nvSpPr>
          <p:cNvPr id="4" name="矩形: 圆角 3">
            <a:extLst>
              <a:ext uri="{FF2B5EF4-FFF2-40B4-BE49-F238E27FC236}">
                <a16:creationId xmlns:a16="http://schemas.microsoft.com/office/drawing/2014/main" id="{C3D560CE-C0E5-43EC-8913-848B0820990E}"/>
              </a:ext>
            </a:extLst>
          </p:cNvPr>
          <p:cNvSpPr/>
          <p:nvPr/>
        </p:nvSpPr>
        <p:spPr>
          <a:xfrm>
            <a:off x="4373652" y="3464945"/>
            <a:ext cx="2160240"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现有的必要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7" name="矩形: 圆角 6">
            <a:extLst>
              <a:ext uri="{FF2B5EF4-FFF2-40B4-BE49-F238E27FC236}">
                <a16:creationId xmlns:a16="http://schemas.microsoft.com/office/drawing/2014/main" id="{6CE248C0-4BE4-4DE7-9B6C-7690D8A721EF}"/>
              </a:ext>
            </a:extLst>
          </p:cNvPr>
          <p:cNvSpPr/>
          <p:nvPr/>
        </p:nvSpPr>
        <p:spPr>
          <a:xfrm>
            <a:off x="6772786" y="3422389"/>
            <a:ext cx="2088232" cy="7678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创新的必要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11" name="矩形: 圆角 10">
            <a:extLst>
              <a:ext uri="{FF2B5EF4-FFF2-40B4-BE49-F238E27FC236}">
                <a16:creationId xmlns:a16="http://schemas.microsoft.com/office/drawing/2014/main" id="{1DE350E2-EFBF-4D4D-A14A-890C39613BE6}"/>
              </a:ext>
            </a:extLst>
          </p:cNvPr>
          <p:cNvSpPr/>
          <p:nvPr/>
        </p:nvSpPr>
        <p:spPr>
          <a:xfrm>
            <a:off x="5945352" y="5802870"/>
            <a:ext cx="3163152"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非必要（附加的）</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5" name="箭头: 下 4">
            <a:extLst>
              <a:ext uri="{FF2B5EF4-FFF2-40B4-BE49-F238E27FC236}">
                <a16:creationId xmlns:a16="http://schemas.microsoft.com/office/drawing/2014/main" id="{C73F1A22-CB3A-421C-8A52-7A7E12194938}"/>
              </a:ext>
            </a:extLst>
          </p:cNvPr>
          <p:cNvSpPr/>
          <p:nvPr/>
        </p:nvSpPr>
        <p:spPr>
          <a:xfrm>
            <a:off x="5231883" y="266850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下 12">
            <a:extLst>
              <a:ext uri="{FF2B5EF4-FFF2-40B4-BE49-F238E27FC236}">
                <a16:creationId xmlns:a16="http://schemas.microsoft.com/office/drawing/2014/main" id="{A12AE641-29F2-483E-ACA3-374FCEFDC426}"/>
              </a:ext>
            </a:extLst>
          </p:cNvPr>
          <p:cNvSpPr/>
          <p:nvPr/>
        </p:nvSpPr>
        <p:spPr>
          <a:xfrm>
            <a:off x="7576143" y="2655121"/>
            <a:ext cx="432048" cy="767877"/>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下 13">
            <a:extLst>
              <a:ext uri="{FF2B5EF4-FFF2-40B4-BE49-F238E27FC236}">
                <a16:creationId xmlns:a16="http://schemas.microsoft.com/office/drawing/2014/main" id="{3C0B37AC-BFBE-49A9-A432-58E57BABDE4B}"/>
              </a:ext>
            </a:extLst>
          </p:cNvPr>
          <p:cNvSpPr/>
          <p:nvPr/>
        </p:nvSpPr>
        <p:spPr>
          <a:xfrm>
            <a:off x="7325980" y="500207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1">
            <a:extLst>
              <a:ext uri="{FF2B5EF4-FFF2-40B4-BE49-F238E27FC236}">
                <a16:creationId xmlns:a16="http://schemas.microsoft.com/office/drawing/2014/main" id="{0A63985C-277E-4C18-888F-47673D8C540C}"/>
              </a:ext>
            </a:extLst>
          </p:cNvPr>
          <p:cNvSpPr>
            <a:spLocks noGrp="1"/>
          </p:cNvSpPr>
          <p:nvPr>
            <p:ph type="title"/>
          </p:nvPr>
        </p:nvSpPr>
        <p:spPr>
          <a:xfrm>
            <a:off x="413839" y="1012704"/>
            <a:ext cx="8229600" cy="1143000"/>
          </a:xfrm>
        </p:spPr>
        <p:txBody>
          <a:bodyPr/>
          <a:lstStyle/>
          <a:p>
            <a:r>
              <a:rPr lang="zh-CN" altLang="en-US" b="1" dirty="0"/>
              <a:t>权利要求书</a:t>
            </a:r>
            <a:endParaRPr lang="zh-CN" altLang="en-US" dirty="0"/>
          </a:p>
        </p:txBody>
      </p:sp>
      <p:pic>
        <p:nvPicPr>
          <p:cNvPr id="15" name="图片 14">
            <a:extLst>
              <a:ext uri="{FF2B5EF4-FFF2-40B4-BE49-F238E27FC236}">
                <a16:creationId xmlns:a16="http://schemas.microsoft.com/office/drawing/2014/main" id="{1C24C3D3-B983-4AAB-9A9F-BC8FF808AC5D}"/>
              </a:ext>
            </a:extLst>
          </p:cNvPr>
          <p:cNvPicPr>
            <a:picLocks noChangeAspect="1"/>
          </p:cNvPicPr>
          <p:nvPr/>
        </p:nvPicPr>
        <p:blipFill>
          <a:blip r:embed="rId2"/>
          <a:stretch>
            <a:fillRect/>
          </a:stretch>
        </p:blipFill>
        <p:spPr>
          <a:xfrm>
            <a:off x="0" y="3382"/>
            <a:ext cx="9144000" cy="1021643"/>
          </a:xfrm>
          <a:prstGeom prst="rect">
            <a:avLst/>
          </a:prstGeom>
        </p:spPr>
      </p:pic>
      <p:sp>
        <p:nvSpPr>
          <p:cNvPr id="12" name="矩形: 圆角 11">
            <a:extLst>
              <a:ext uri="{FF2B5EF4-FFF2-40B4-BE49-F238E27FC236}">
                <a16:creationId xmlns:a16="http://schemas.microsoft.com/office/drawing/2014/main" id="{5994950F-7941-4BB4-B087-CE17FE302899}"/>
              </a:ext>
            </a:extLst>
          </p:cNvPr>
          <p:cNvSpPr/>
          <p:nvPr/>
        </p:nvSpPr>
        <p:spPr>
          <a:xfrm>
            <a:off x="2034795" y="3465852"/>
            <a:ext cx="2088232" cy="767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主题名称</a:t>
            </a:r>
            <a:endParaRPr lang="en-US" altLang="zh-CN" sz="2800" b="1" dirty="0">
              <a:solidFill>
                <a:schemeClr val="tx1"/>
              </a:solidFill>
            </a:endParaRPr>
          </a:p>
        </p:txBody>
      </p:sp>
      <p:sp>
        <p:nvSpPr>
          <p:cNvPr id="18" name="矩形: 圆角 17">
            <a:extLst>
              <a:ext uri="{FF2B5EF4-FFF2-40B4-BE49-F238E27FC236}">
                <a16:creationId xmlns:a16="http://schemas.microsoft.com/office/drawing/2014/main" id="{579736D3-C97D-4B7B-9BF1-CD36B8CA98FA}"/>
              </a:ext>
            </a:extLst>
          </p:cNvPr>
          <p:cNvSpPr/>
          <p:nvPr/>
        </p:nvSpPr>
        <p:spPr>
          <a:xfrm>
            <a:off x="3833396" y="3551087"/>
            <a:ext cx="540256" cy="6480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a:t>
            </a:r>
            <a:endParaRPr lang="en-US" altLang="zh-CN" sz="2800" b="1" dirty="0">
              <a:solidFill>
                <a:schemeClr val="tx1"/>
              </a:solidFill>
            </a:endParaRPr>
          </a:p>
        </p:txBody>
      </p:sp>
    </p:spTree>
    <p:extLst>
      <p:ext uri="{BB962C8B-B14F-4D97-AF65-F5344CB8AC3E}">
        <p14:creationId xmlns:p14="http://schemas.microsoft.com/office/powerpoint/2010/main" val="1189813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4819">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4819">
                                            <p:txEl>
                                              <p:pRg st="5" end="5"/>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childTnLst>
                                </p:cTn>
                              </p:par>
                            </p:childTnLst>
                          </p:cTn>
                        </p:par>
                        <p:par>
                          <p:cTn id="16" fill="hold">
                            <p:stCondLst>
                              <p:cond delay="250"/>
                            </p:stCondLst>
                            <p:childTnLst>
                              <p:par>
                                <p:cTn id="17" presetID="1" presetClass="entr" presetSubtype="0" fill="hold" grpId="0" nodeType="afterEffect">
                                  <p:stCondLst>
                                    <p:cond delay="50"/>
                                  </p:stCondLst>
                                  <p:childTnLst>
                                    <p:set>
                                      <p:cBhvr>
                                        <p:cTn id="18" dur="1" fill="hold">
                                          <p:stCondLst>
                                            <p:cond delay="0"/>
                                          </p:stCondLst>
                                        </p:cTn>
                                        <p:tgtEl>
                                          <p:spTgt spid="12"/>
                                        </p:tgtEl>
                                        <p:attrNameLst>
                                          <p:attrName>style.visibility</p:attrName>
                                        </p:attrNameLst>
                                      </p:cBhvr>
                                      <p:to>
                                        <p:strVal val="visible"/>
                                      </p:to>
                                    </p:set>
                                  </p:childTnLst>
                                </p:cTn>
                              </p:par>
                            </p:childTnLst>
                          </p:cTn>
                        </p:par>
                        <p:par>
                          <p:cTn id="19" fill="hold">
                            <p:stCondLst>
                              <p:cond delay="300"/>
                            </p:stCondLst>
                            <p:childTnLst>
                              <p:par>
                                <p:cTn id="20" presetID="1" presetClass="entr" presetSubtype="0" fill="hold" grpId="0" nodeType="afterEffect">
                                  <p:stCondLst>
                                    <p:cond delay="50"/>
                                  </p:stCondLst>
                                  <p:childTnLst>
                                    <p:set>
                                      <p:cBhvr>
                                        <p:cTn id="21" dur="1" fill="hold">
                                          <p:stCondLst>
                                            <p:cond delay="0"/>
                                          </p:stCondLst>
                                        </p:cTn>
                                        <p:tgtEl>
                                          <p:spTgt spid="18"/>
                                        </p:tgtEl>
                                        <p:attrNameLst>
                                          <p:attrName>style.visibility</p:attrName>
                                        </p:attrNameLst>
                                      </p:cBhvr>
                                      <p:to>
                                        <p:strVal val="visible"/>
                                      </p:to>
                                    </p:set>
                                  </p:childTnLst>
                                </p:cTn>
                              </p:par>
                            </p:childTnLst>
                          </p:cTn>
                        </p:par>
                        <p:par>
                          <p:cTn id="22" fill="hold">
                            <p:stCondLst>
                              <p:cond delay="350"/>
                            </p:stCondLst>
                            <p:childTnLst>
                              <p:par>
                                <p:cTn id="23" presetID="1" presetClass="entr" presetSubtype="0" fill="hold" grpId="0" nodeType="afterEffect">
                                  <p:stCondLst>
                                    <p:cond delay="50"/>
                                  </p:stCondLst>
                                  <p:childTnLst>
                                    <p:set>
                                      <p:cBhvr>
                                        <p:cTn id="24" dur="1" fill="hold">
                                          <p:stCondLst>
                                            <p:cond delay="0"/>
                                          </p:stCondLst>
                                        </p:cTn>
                                        <p:tgtEl>
                                          <p:spTgt spid="4"/>
                                        </p:tgtEl>
                                        <p:attrNameLst>
                                          <p:attrName>style.visibility</p:attrName>
                                        </p:attrNameLst>
                                      </p:cBhvr>
                                      <p:to>
                                        <p:strVal val="visible"/>
                                      </p:to>
                                    </p:set>
                                  </p:childTnLst>
                                </p:cTn>
                              </p:par>
                            </p:childTnLst>
                          </p:cTn>
                        </p:par>
                        <p:par>
                          <p:cTn id="25" fill="hold">
                            <p:stCondLst>
                              <p:cond delay="400"/>
                            </p:stCondLst>
                            <p:childTnLst>
                              <p:par>
                                <p:cTn id="26" presetID="1" presetClass="entr" presetSubtype="0" fill="hold" grpId="0" nodeType="afterEffect">
                                  <p:stCondLst>
                                    <p:cond delay="250"/>
                                  </p:stCondLst>
                                  <p:childTnLst>
                                    <p:set>
                                      <p:cBhvr>
                                        <p:cTn id="27" dur="1" fill="hold">
                                          <p:stCondLst>
                                            <p:cond delay="0"/>
                                          </p:stCondLst>
                                        </p:cTn>
                                        <p:tgtEl>
                                          <p:spTgt spid="13"/>
                                        </p:tgtEl>
                                        <p:attrNameLst>
                                          <p:attrName>style.visibility</p:attrName>
                                        </p:attrNameLst>
                                      </p:cBhvr>
                                      <p:to>
                                        <p:strVal val="visible"/>
                                      </p:to>
                                    </p:set>
                                  </p:childTnLst>
                                </p:cTn>
                              </p:par>
                            </p:childTnLst>
                          </p:cTn>
                        </p:par>
                        <p:par>
                          <p:cTn id="28" fill="hold">
                            <p:stCondLst>
                              <p:cond delay="650"/>
                            </p:stCondLst>
                            <p:childTnLst>
                              <p:par>
                                <p:cTn id="29" presetID="1" presetClass="entr" presetSubtype="0" fill="hold" grpId="0" nodeType="afterEffect">
                                  <p:stCondLst>
                                    <p:cond delay="250"/>
                                  </p:stCondLst>
                                  <p:childTnLst>
                                    <p:set>
                                      <p:cBhvr>
                                        <p:cTn id="30" dur="1" fill="hold">
                                          <p:stCondLst>
                                            <p:cond delay="0"/>
                                          </p:stCondLst>
                                        </p:cTn>
                                        <p:tgtEl>
                                          <p:spTgt spid="7"/>
                                        </p:tgtEl>
                                        <p:attrNameLst>
                                          <p:attrName>style.visibility</p:attrName>
                                        </p:attrNameLst>
                                      </p:cBhvr>
                                      <p:to>
                                        <p:strVal val="visible"/>
                                      </p:to>
                                    </p:set>
                                  </p:childTnLst>
                                </p:cTn>
                              </p:par>
                            </p:childTnLst>
                          </p:cTn>
                        </p:par>
                        <p:par>
                          <p:cTn id="31" fill="hold">
                            <p:stCondLst>
                              <p:cond delay="900"/>
                            </p:stCondLst>
                            <p:childTnLst>
                              <p:par>
                                <p:cTn id="32" presetID="1" presetClass="entr" presetSubtype="0" fill="hold" grpId="0" nodeType="afterEffect">
                                  <p:stCondLst>
                                    <p:cond delay="250"/>
                                  </p:stCondLst>
                                  <p:childTnLst>
                                    <p:set>
                                      <p:cBhvr>
                                        <p:cTn id="33" dur="1" fill="hold">
                                          <p:stCondLst>
                                            <p:cond delay="0"/>
                                          </p:stCondLst>
                                        </p:cTn>
                                        <p:tgtEl>
                                          <p:spTgt spid="14"/>
                                        </p:tgtEl>
                                        <p:attrNameLst>
                                          <p:attrName>style.visibility</p:attrName>
                                        </p:attrNameLst>
                                      </p:cBhvr>
                                      <p:to>
                                        <p:strVal val="visible"/>
                                      </p:to>
                                    </p:set>
                                  </p:childTnLst>
                                </p:cTn>
                              </p:par>
                            </p:childTnLst>
                          </p:cTn>
                        </p:par>
                        <p:par>
                          <p:cTn id="34" fill="hold">
                            <p:stCondLst>
                              <p:cond delay="1150"/>
                            </p:stCondLst>
                            <p:childTnLst>
                              <p:par>
                                <p:cTn id="35" presetID="1"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P spid="4" grpId="0" animBg="1"/>
      <p:bldP spid="7" grpId="0" animBg="1"/>
      <p:bldP spid="11" grpId="0" animBg="1"/>
      <p:bldP spid="5" grpId="0" animBg="1"/>
      <p:bldP spid="13" grpId="0" animBg="1"/>
      <p:bldP spid="14" grpId="0" animBg="1"/>
      <p:bldP spid="12"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id="{3ADDA63B-4292-43A9-A4F6-308807F43CD7}"/>
              </a:ext>
            </a:extLst>
          </p:cNvPr>
          <p:cNvGraphicFramePr/>
          <p:nvPr>
            <p:extLst>
              <p:ext uri="{D42A27DB-BD31-4B8C-83A1-F6EECF244321}">
                <p14:modId xmlns:p14="http://schemas.microsoft.com/office/powerpoint/2010/main" val="1973322059"/>
              </p:ext>
            </p:extLst>
          </p:nvPr>
        </p:nvGraphicFramePr>
        <p:xfrm>
          <a:off x="1524000" y="181327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图片 2">
            <a:extLst>
              <a:ext uri="{FF2B5EF4-FFF2-40B4-BE49-F238E27FC236}">
                <a16:creationId xmlns:a16="http://schemas.microsoft.com/office/drawing/2014/main" id="{496F4729-D68F-4A61-8354-63177765BD43}"/>
              </a:ext>
            </a:extLst>
          </p:cNvPr>
          <p:cNvPicPr>
            <a:picLocks noChangeAspect="1"/>
          </p:cNvPicPr>
          <p:nvPr/>
        </p:nvPicPr>
        <p:blipFill>
          <a:blip r:embed="rId7"/>
          <a:stretch>
            <a:fillRect/>
          </a:stretch>
        </p:blipFill>
        <p:spPr>
          <a:xfrm>
            <a:off x="0" y="3382"/>
            <a:ext cx="9144000" cy="1021643"/>
          </a:xfrm>
          <a:prstGeom prst="rect">
            <a:avLst/>
          </a:prstGeom>
        </p:spPr>
      </p:pic>
    </p:spTree>
    <p:extLst>
      <p:ext uri="{BB962C8B-B14F-4D97-AF65-F5344CB8AC3E}">
        <p14:creationId xmlns:p14="http://schemas.microsoft.com/office/powerpoint/2010/main" val="1961592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id="{3ADDA63B-4292-43A9-A4F6-308807F43CD7}"/>
              </a:ext>
            </a:extLst>
          </p:cNvPr>
          <p:cNvGraphicFramePr/>
          <p:nvPr>
            <p:extLst>
              <p:ext uri="{D42A27DB-BD31-4B8C-83A1-F6EECF244321}">
                <p14:modId xmlns:p14="http://schemas.microsoft.com/office/powerpoint/2010/main" val="2481496992"/>
              </p:ext>
            </p:extLst>
          </p:nvPr>
        </p:nvGraphicFramePr>
        <p:xfrm>
          <a:off x="1524000" y="184482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图片 2">
            <a:extLst>
              <a:ext uri="{FF2B5EF4-FFF2-40B4-BE49-F238E27FC236}">
                <a16:creationId xmlns:a16="http://schemas.microsoft.com/office/drawing/2014/main" id="{4068FB2D-8C1C-4E4B-84CE-8E3D1C7B432D}"/>
              </a:ext>
            </a:extLst>
          </p:cNvPr>
          <p:cNvPicPr>
            <a:picLocks noChangeAspect="1"/>
          </p:cNvPicPr>
          <p:nvPr/>
        </p:nvPicPr>
        <p:blipFill>
          <a:blip r:embed="rId7"/>
          <a:stretch>
            <a:fillRect/>
          </a:stretch>
        </p:blipFill>
        <p:spPr>
          <a:xfrm>
            <a:off x="0" y="3382"/>
            <a:ext cx="9144000" cy="1021643"/>
          </a:xfrm>
          <a:prstGeom prst="rect">
            <a:avLst/>
          </a:prstGeom>
        </p:spPr>
      </p:pic>
    </p:spTree>
    <p:extLst>
      <p:ext uri="{BB962C8B-B14F-4D97-AF65-F5344CB8AC3E}">
        <p14:creationId xmlns:p14="http://schemas.microsoft.com/office/powerpoint/2010/main" val="1370464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a:extLst>
              <a:ext uri="{FF2B5EF4-FFF2-40B4-BE49-F238E27FC236}">
                <a16:creationId xmlns:a16="http://schemas.microsoft.com/office/drawing/2014/main" id="{3ADDA63B-4292-43A9-A4F6-308807F43CD7}"/>
              </a:ext>
            </a:extLst>
          </p:cNvPr>
          <p:cNvGraphicFramePr/>
          <p:nvPr>
            <p:extLst>
              <p:ext uri="{D42A27DB-BD31-4B8C-83A1-F6EECF244321}">
                <p14:modId xmlns:p14="http://schemas.microsoft.com/office/powerpoint/2010/main" val="45605966"/>
              </p:ext>
            </p:extLst>
          </p:nvPr>
        </p:nvGraphicFramePr>
        <p:xfrm>
          <a:off x="1524000" y="188528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图片 2">
            <a:extLst>
              <a:ext uri="{FF2B5EF4-FFF2-40B4-BE49-F238E27FC236}">
                <a16:creationId xmlns:a16="http://schemas.microsoft.com/office/drawing/2014/main" id="{3BB83733-9380-4ED3-8E9D-29EEE0479979}"/>
              </a:ext>
            </a:extLst>
          </p:cNvPr>
          <p:cNvPicPr>
            <a:picLocks noChangeAspect="1"/>
          </p:cNvPicPr>
          <p:nvPr/>
        </p:nvPicPr>
        <p:blipFill>
          <a:blip r:embed="rId7"/>
          <a:stretch>
            <a:fillRect/>
          </a:stretch>
        </p:blipFill>
        <p:spPr>
          <a:xfrm>
            <a:off x="0" y="3382"/>
            <a:ext cx="9144000" cy="1021643"/>
          </a:xfrm>
          <a:prstGeom prst="rect">
            <a:avLst/>
          </a:prstGeom>
        </p:spPr>
      </p:pic>
    </p:spTree>
    <p:extLst>
      <p:ext uri="{BB962C8B-B14F-4D97-AF65-F5344CB8AC3E}">
        <p14:creationId xmlns:p14="http://schemas.microsoft.com/office/powerpoint/2010/main" val="13890799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3EC59C7-36BD-4FEB-90AA-6CC8130A32E2}"/>
              </a:ext>
            </a:extLst>
          </p:cNvPr>
          <p:cNvSpPr>
            <a:spLocks noGrp="1" noChangeArrowheads="1"/>
          </p:cNvSpPr>
          <p:nvPr>
            <p:ph type="body" idx="1"/>
          </p:nvPr>
        </p:nvSpPr>
        <p:spPr>
          <a:xfrm>
            <a:off x="467152" y="2062237"/>
            <a:ext cx="8428702" cy="5183187"/>
          </a:xfrm>
        </p:spPr>
        <p:txBody>
          <a:bodyPr/>
          <a:lstStyle/>
          <a:p>
            <a:pPr eaLnBrk="1" hangingPunct="1">
              <a:lnSpc>
                <a:spcPct val="150000"/>
              </a:lnSpc>
              <a:buFontTx/>
              <a:buNone/>
            </a:pPr>
            <a:r>
              <a:rPr lang="zh-CN" altLang="en-US" b="1" dirty="0"/>
              <a:t>独立权利要求：           前序部分 ＋ 特征部分</a:t>
            </a:r>
            <a:endParaRPr lang="en-US" altLang="zh-CN" b="1" dirty="0"/>
          </a:p>
          <a:p>
            <a:pPr eaLnBrk="1" hangingPunct="1">
              <a:lnSpc>
                <a:spcPct val="150000"/>
              </a:lnSpc>
              <a:buFontTx/>
              <a:buNone/>
            </a:pPr>
            <a:endParaRPr lang="en-US" altLang="zh-CN" sz="2400" b="1" dirty="0"/>
          </a:p>
          <a:p>
            <a:pPr eaLnBrk="1" hangingPunct="1">
              <a:lnSpc>
                <a:spcPct val="150000"/>
              </a:lnSpc>
              <a:buFontTx/>
              <a:buNone/>
            </a:pPr>
            <a:endParaRPr lang="en-US" altLang="zh-CN" b="1" dirty="0"/>
          </a:p>
          <a:p>
            <a:pPr eaLnBrk="1" hangingPunct="1">
              <a:lnSpc>
                <a:spcPct val="150000"/>
              </a:lnSpc>
              <a:buFontTx/>
              <a:buNone/>
            </a:pPr>
            <a:r>
              <a:rPr lang="zh-CN" altLang="en-US" b="1" dirty="0"/>
              <a:t>从属权利要求：           引用部分＋限定部分</a:t>
            </a:r>
            <a:endParaRPr lang="en-US" altLang="zh-CN"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a:t>
            </a:r>
          </a:p>
        </p:txBody>
      </p:sp>
      <p:sp>
        <p:nvSpPr>
          <p:cNvPr id="4" name="矩形: 圆角 3">
            <a:extLst>
              <a:ext uri="{FF2B5EF4-FFF2-40B4-BE49-F238E27FC236}">
                <a16:creationId xmlns:a16="http://schemas.microsoft.com/office/drawing/2014/main" id="{C3D560CE-C0E5-43EC-8913-848B0820990E}"/>
              </a:ext>
            </a:extLst>
          </p:cNvPr>
          <p:cNvSpPr/>
          <p:nvPr/>
        </p:nvSpPr>
        <p:spPr>
          <a:xfrm>
            <a:off x="4373652" y="3464945"/>
            <a:ext cx="2160240"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现有的必要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7" name="矩形: 圆角 6">
            <a:extLst>
              <a:ext uri="{FF2B5EF4-FFF2-40B4-BE49-F238E27FC236}">
                <a16:creationId xmlns:a16="http://schemas.microsoft.com/office/drawing/2014/main" id="{6CE248C0-4BE4-4DE7-9B6C-7690D8A721EF}"/>
              </a:ext>
            </a:extLst>
          </p:cNvPr>
          <p:cNvSpPr/>
          <p:nvPr/>
        </p:nvSpPr>
        <p:spPr>
          <a:xfrm>
            <a:off x="6772786" y="3422389"/>
            <a:ext cx="2088232" cy="7678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创新的必要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11" name="矩形: 圆角 10">
            <a:extLst>
              <a:ext uri="{FF2B5EF4-FFF2-40B4-BE49-F238E27FC236}">
                <a16:creationId xmlns:a16="http://schemas.microsoft.com/office/drawing/2014/main" id="{1DE350E2-EFBF-4D4D-A14A-890C39613BE6}"/>
              </a:ext>
            </a:extLst>
          </p:cNvPr>
          <p:cNvSpPr/>
          <p:nvPr/>
        </p:nvSpPr>
        <p:spPr>
          <a:xfrm>
            <a:off x="5945352" y="5802870"/>
            <a:ext cx="3163152"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非必要（附加的）</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5" name="箭头: 下 4">
            <a:extLst>
              <a:ext uri="{FF2B5EF4-FFF2-40B4-BE49-F238E27FC236}">
                <a16:creationId xmlns:a16="http://schemas.microsoft.com/office/drawing/2014/main" id="{C73F1A22-CB3A-421C-8A52-7A7E12194938}"/>
              </a:ext>
            </a:extLst>
          </p:cNvPr>
          <p:cNvSpPr/>
          <p:nvPr/>
        </p:nvSpPr>
        <p:spPr>
          <a:xfrm rot="10800000">
            <a:off x="5231883" y="266850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下 12">
            <a:extLst>
              <a:ext uri="{FF2B5EF4-FFF2-40B4-BE49-F238E27FC236}">
                <a16:creationId xmlns:a16="http://schemas.microsoft.com/office/drawing/2014/main" id="{A12AE641-29F2-483E-ACA3-374FCEFDC426}"/>
              </a:ext>
            </a:extLst>
          </p:cNvPr>
          <p:cNvSpPr/>
          <p:nvPr/>
        </p:nvSpPr>
        <p:spPr>
          <a:xfrm rot="10800000">
            <a:off x="7576143" y="2655121"/>
            <a:ext cx="432048" cy="767877"/>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下 13">
            <a:extLst>
              <a:ext uri="{FF2B5EF4-FFF2-40B4-BE49-F238E27FC236}">
                <a16:creationId xmlns:a16="http://schemas.microsoft.com/office/drawing/2014/main" id="{3C0B37AC-BFBE-49A9-A432-58E57BABDE4B}"/>
              </a:ext>
            </a:extLst>
          </p:cNvPr>
          <p:cNvSpPr/>
          <p:nvPr/>
        </p:nvSpPr>
        <p:spPr>
          <a:xfrm rot="10800000">
            <a:off x="7325980" y="500207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1">
            <a:extLst>
              <a:ext uri="{FF2B5EF4-FFF2-40B4-BE49-F238E27FC236}">
                <a16:creationId xmlns:a16="http://schemas.microsoft.com/office/drawing/2014/main" id="{0A63985C-277E-4C18-888F-47673D8C540C}"/>
              </a:ext>
            </a:extLst>
          </p:cNvPr>
          <p:cNvSpPr>
            <a:spLocks noGrp="1"/>
          </p:cNvSpPr>
          <p:nvPr>
            <p:ph type="title"/>
          </p:nvPr>
        </p:nvSpPr>
        <p:spPr>
          <a:xfrm>
            <a:off x="413839" y="1012704"/>
            <a:ext cx="8229600" cy="1143000"/>
          </a:xfrm>
        </p:spPr>
        <p:txBody>
          <a:bodyPr/>
          <a:lstStyle/>
          <a:p>
            <a:r>
              <a:rPr lang="zh-CN" altLang="en-US" b="1" dirty="0"/>
              <a:t>权利要求书</a:t>
            </a:r>
            <a:endParaRPr lang="zh-CN" altLang="en-US" dirty="0"/>
          </a:p>
        </p:txBody>
      </p:sp>
      <p:pic>
        <p:nvPicPr>
          <p:cNvPr id="15" name="图片 14">
            <a:extLst>
              <a:ext uri="{FF2B5EF4-FFF2-40B4-BE49-F238E27FC236}">
                <a16:creationId xmlns:a16="http://schemas.microsoft.com/office/drawing/2014/main" id="{1C24C3D3-B983-4AAB-9A9F-BC8FF808AC5D}"/>
              </a:ext>
            </a:extLst>
          </p:cNvPr>
          <p:cNvPicPr>
            <a:picLocks noChangeAspect="1"/>
          </p:cNvPicPr>
          <p:nvPr/>
        </p:nvPicPr>
        <p:blipFill>
          <a:blip r:embed="rId2"/>
          <a:stretch>
            <a:fillRect/>
          </a:stretch>
        </p:blipFill>
        <p:spPr>
          <a:xfrm>
            <a:off x="0" y="3382"/>
            <a:ext cx="9144000" cy="1021643"/>
          </a:xfrm>
          <a:prstGeom prst="rect">
            <a:avLst/>
          </a:prstGeom>
        </p:spPr>
      </p:pic>
      <p:sp>
        <p:nvSpPr>
          <p:cNvPr id="12" name="矩形: 圆角 11">
            <a:extLst>
              <a:ext uri="{FF2B5EF4-FFF2-40B4-BE49-F238E27FC236}">
                <a16:creationId xmlns:a16="http://schemas.microsoft.com/office/drawing/2014/main" id="{5994950F-7941-4BB4-B087-CE17FE302899}"/>
              </a:ext>
            </a:extLst>
          </p:cNvPr>
          <p:cNvSpPr/>
          <p:nvPr/>
        </p:nvSpPr>
        <p:spPr>
          <a:xfrm>
            <a:off x="2034795" y="3465852"/>
            <a:ext cx="2088232" cy="767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主题名称</a:t>
            </a:r>
            <a:endParaRPr lang="en-US" altLang="zh-CN" sz="2800" b="1" dirty="0">
              <a:solidFill>
                <a:schemeClr val="tx1"/>
              </a:solidFill>
            </a:endParaRPr>
          </a:p>
        </p:txBody>
      </p:sp>
      <p:sp>
        <p:nvSpPr>
          <p:cNvPr id="18" name="矩形: 圆角 17">
            <a:extLst>
              <a:ext uri="{FF2B5EF4-FFF2-40B4-BE49-F238E27FC236}">
                <a16:creationId xmlns:a16="http://schemas.microsoft.com/office/drawing/2014/main" id="{579736D3-C97D-4B7B-9BF1-CD36B8CA98FA}"/>
              </a:ext>
            </a:extLst>
          </p:cNvPr>
          <p:cNvSpPr/>
          <p:nvPr/>
        </p:nvSpPr>
        <p:spPr>
          <a:xfrm>
            <a:off x="3833396" y="3551087"/>
            <a:ext cx="540256" cy="6480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a:t>
            </a:r>
            <a:endParaRPr lang="en-US" altLang="zh-CN" sz="2800" b="1" dirty="0">
              <a:solidFill>
                <a:schemeClr val="tx1"/>
              </a:solidFill>
            </a:endParaRPr>
          </a:p>
        </p:txBody>
      </p:sp>
    </p:spTree>
    <p:extLst>
      <p:ext uri="{BB962C8B-B14F-4D97-AF65-F5344CB8AC3E}">
        <p14:creationId xmlns:p14="http://schemas.microsoft.com/office/powerpoint/2010/main" val="359752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4819">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4819">
                                            <p:txEl>
                                              <p:pRg st="5" end="5"/>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50"/>
                                  </p:stCondLst>
                                  <p:childTnLst>
                                    <p:set>
                                      <p:cBhvr>
                                        <p:cTn id="15" dur="1" fill="hold">
                                          <p:stCondLst>
                                            <p:cond delay="0"/>
                                          </p:stCondLst>
                                        </p:cTn>
                                        <p:tgtEl>
                                          <p:spTgt spid="12"/>
                                        </p:tgtEl>
                                        <p:attrNameLst>
                                          <p:attrName>style.visibility</p:attrName>
                                        </p:attrNameLst>
                                      </p:cBhvr>
                                      <p:to>
                                        <p:strVal val="visible"/>
                                      </p:to>
                                    </p:set>
                                  </p:childTnLst>
                                </p:cTn>
                              </p:par>
                            </p:childTnLst>
                          </p:cTn>
                        </p:par>
                        <p:par>
                          <p:cTn id="16" fill="hold">
                            <p:stCondLst>
                              <p:cond delay="50"/>
                            </p:stCondLst>
                            <p:childTnLst>
                              <p:par>
                                <p:cTn id="17" presetID="1" presetClass="entr" presetSubtype="0" fill="hold" grpId="0" nodeType="afterEffect">
                                  <p:stCondLst>
                                    <p:cond delay="5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100"/>
                            </p:stCondLst>
                            <p:childTnLst>
                              <p:par>
                                <p:cTn id="20" presetID="1" presetClass="entr" presetSubtype="0" fill="hold" grpId="0" nodeType="afterEffect">
                                  <p:stCondLst>
                                    <p:cond delay="50"/>
                                  </p:stCondLst>
                                  <p:childTnLst>
                                    <p:set>
                                      <p:cBhvr>
                                        <p:cTn id="21" dur="1" fill="hold">
                                          <p:stCondLst>
                                            <p:cond delay="0"/>
                                          </p:stCondLst>
                                        </p:cTn>
                                        <p:tgtEl>
                                          <p:spTgt spid="4"/>
                                        </p:tgtEl>
                                        <p:attrNameLst>
                                          <p:attrName>style.visibility</p:attrName>
                                        </p:attrNameLst>
                                      </p:cBhvr>
                                      <p:to>
                                        <p:strVal val="visible"/>
                                      </p:to>
                                    </p:set>
                                  </p:childTnLst>
                                </p:cTn>
                              </p:par>
                            </p:childTnLst>
                          </p:cTn>
                        </p:par>
                        <p:par>
                          <p:cTn id="22" fill="hold">
                            <p:stCondLst>
                              <p:cond delay="150"/>
                            </p:stCondLst>
                            <p:childTnLst>
                              <p:par>
                                <p:cTn id="23" presetID="1" presetClass="entr" presetSubtype="0" fill="hold" grpId="0" nodeType="afterEffect">
                                  <p:stCondLst>
                                    <p:cond delay="50"/>
                                  </p:stCondLst>
                                  <p:childTnLst>
                                    <p:set>
                                      <p:cBhvr>
                                        <p:cTn id="24" dur="1" fill="hold">
                                          <p:stCondLst>
                                            <p:cond delay="0"/>
                                          </p:stCondLst>
                                        </p:cTn>
                                        <p:tgtEl>
                                          <p:spTgt spid="5"/>
                                        </p:tgtEl>
                                        <p:attrNameLst>
                                          <p:attrName>style.visibility</p:attrName>
                                        </p:attrNameLst>
                                      </p:cBhvr>
                                      <p:to>
                                        <p:strVal val="visible"/>
                                      </p:to>
                                    </p:set>
                                  </p:childTnLst>
                                </p:cTn>
                              </p:par>
                            </p:childTnLst>
                          </p:cTn>
                        </p:par>
                        <p:par>
                          <p:cTn id="25" fill="hold">
                            <p:stCondLst>
                              <p:cond delay="200"/>
                            </p:stCondLst>
                            <p:childTnLst>
                              <p:par>
                                <p:cTn id="26" presetID="1" presetClass="entr" presetSubtype="0" fill="hold" grpId="0" nodeType="afterEffect">
                                  <p:stCondLst>
                                    <p:cond delay="50"/>
                                  </p:stCondLst>
                                  <p:childTnLst>
                                    <p:set>
                                      <p:cBhvr>
                                        <p:cTn id="27" dur="1" fill="hold">
                                          <p:stCondLst>
                                            <p:cond delay="0"/>
                                          </p:stCondLst>
                                        </p:cTn>
                                        <p:tgtEl>
                                          <p:spTgt spid="7"/>
                                        </p:tgtEl>
                                        <p:attrNameLst>
                                          <p:attrName>style.visibility</p:attrName>
                                        </p:attrNameLst>
                                      </p:cBhvr>
                                      <p:to>
                                        <p:strVal val="visible"/>
                                      </p:to>
                                    </p:set>
                                  </p:childTnLst>
                                </p:cTn>
                              </p:par>
                            </p:childTnLst>
                          </p:cTn>
                        </p:par>
                        <p:par>
                          <p:cTn id="28" fill="hold">
                            <p:stCondLst>
                              <p:cond delay="250"/>
                            </p:stCondLst>
                            <p:childTnLst>
                              <p:par>
                                <p:cTn id="29" presetID="1" presetClass="entr" presetSubtype="0" fill="hold" grpId="0" nodeType="afterEffect">
                                  <p:stCondLst>
                                    <p:cond delay="50"/>
                                  </p:stCondLst>
                                  <p:childTnLst>
                                    <p:set>
                                      <p:cBhvr>
                                        <p:cTn id="30" dur="1" fill="hold">
                                          <p:stCondLst>
                                            <p:cond delay="0"/>
                                          </p:stCondLst>
                                        </p:cTn>
                                        <p:tgtEl>
                                          <p:spTgt spid="13"/>
                                        </p:tgtEl>
                                        <p:attrNameLst>
                                          <p:attrName>style.visibility</p:attrName>
                                        </p:attrNameLst>
                                      </p:cBhvr>
                                      <p:to>
                                        <p:strVal val="visible"/>
                                      </p:to>
                                    </p:set>
                                  </p:childTnLst>
                                </p:cTn>
                              </p:par>
                            </p:childTnLst>
                          </p:cTn>
                        </p:par>
                        <p:par>
                          <p:cTn id="31" fill="hold">
                            <p:stCondLst>
                              <p:cond delay="300"/>
                            </p:stCondLst>
                            <p:childTnLst>
                              <p:par>
                                <p:cTn id="32" presetID="1" presetClass="entr" presetSubtype="0" fill="hold" grpId="0" nodeType="afterEffect">
                                  <p:stCondLst>
                                    <p:cond delay="5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350"/>
                            </p:stCondLst>
                            <p:childTnLst>
                              <p:par>
                                <p:cTn id="35" presetID="1" presetClass="entr" presetSubtype="0" fill="hold" grpId="0" nodeType="afterEffect">
                                  <p:stCondLst>
                                    <p:cond delay="5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P spid="4" grpId="0" animBg="1"/>
      <p:bldP spid="7" grpId="0" animBg="1"/>
      <p:bldP spid="11" grpId="0" animBg="1"/>
      <p:bldP spid="5" grpId="0" animBg="1"/>
      <p:bldP spid="13" grpId="0" animBg="1"/>
      <p:bldP spid="14" grpId="0" animBg="1"/>
      <p:bldP spid="12"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48422"/>
            <a:ext cx="8229600" cy="1143000"/>
          </a:xfrm>
        </p:spPr>
        <p:txBody>
          <a:bodyPr/>
          <a:lstStyle/>
          <a:p>
            <a:pPr eaLnBrk="1" hangingPunct="1"/>
            <a:r>
              <a:rPr lang="zh-CN" altLang="en-US" b="1" dirty="0"/>
              <a:t>一种就座的家具</a:t>
            </a:r>
          </a:p>
        </p:txBody>
      </p:sp>
      <p:pic>
        <p:nvPicPr>
          <p:cNvPr id="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529862C9-1CCC-4108-BB8C-A50F355E2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76871"/>
            <a:ext cx="2303879" cy="2303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3">
            <a:extLst>
              <a:ext uri="{FF2B5EF4-FFF2-40B4-BE49-F238E27FC236}">
                <a16:creationId xmlns:a16="http://schemas.microsoft.com/office/drawing/2014/main" id="{EF9F9938-4165-43C3-BA43-0164443B8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5533" y="4728873"/>
            <a:ext cx="1660432" cy="203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内容占位符 5" descr="图片包含 家具, 座位, 凳, 餐桌&#10;&#10;已生成极高可信度的说明">
            <a:extLst>
              <a:ext uri="{FF2B5EF4-FFF2-40B4-BE49-F238E27FC236}">
                <a16:creationId xmlns:a16="http://schemas.microsoft.com/office/drawing/2014/main" id="{3BFAC32E-6B87-4FAE-8A35-B3DBD6F0C4E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835349" y="2252428"/>
            <a:ext cx="1657663" cy="1755303"/>
          </a:xfrm>
        </p:spPr>
      </p:pic>
      <p:pic>
        <p:nvPicPr>
          <p:cNvPr id="9" name="图片 8" descr="图片包含 家具, 座位, 凳&#10;&#10;已生成极高可信度的说明">
            <a:extLst>
              <a:ext uri="{FF2B5EF4-FFF2-40B4-BE49-F238E27FC236}">
                <a16:creationId xmlns:a16="http://schemas.microsoft.com/office/drawing/2014/main" id="{3D8A2B0A-C6D3-452F-8802-41F79A6114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0882" y="2206740"/>
            <a:ext cx="1999787" cy="2065743"/>
          </a:xfrm>
          <a:prstGeom prst="rect">
            <a:avLst/>
          </a:prstGeom>
        </p:spPr>
      </p:pic>
      <p:pic>
        <p:nvPicPr>
          <p:cNvPr id="10" name="图片 9">
            <a:extLst>
              <a:ext uri="{FF2B5EF4-FFF2-40B4-BE49-F238E27FC236}">
                <a16:creationId xmlns:a16="http://schemas.microsoft.com/office/drawing/2014/main" id="{BCD165E1-2421-4A0A-9EB4-17822F710033}"/>
              </a:ext>
            </a:extLst>
          </p:cNvPr>
          <p:cNvPicPr>
            <a:picLocks noChangeAspect="1"/>
          </p:cNvPicPr>
          <p:nvPr/>
        </p:nvPicPr>
        <p:blipFill>
          <a:blip r:embed="rId6"/>
          <a:stretch>
            <a:fillRect/>
          </a:stretch>
        </p:blipFill>
        <p:spPr>
          <a:xfrm>
            <a:off x="2970467" y="2355412"/>
            <a:ext cx="1486766" cy="1829866"/>
          </a:xfrm>
          <a:prstGeom prst="rect">
            <a:avLst/>
          </a:prstGeom>
        </p:spPr>
      </p:pic>
      <p:pic>
        <p:nvPicPr>
          <p:cNvPr id="11" name="图片 10">
            <a:extLst>
              <a:ext uri="{FF2B5EF4-FFF2-40B4-BE49-F238E27FC236}">
                <a16:creationId xmlns:a16="http://schemas.microsoft.com/office/drawing/2014/main" id="{F7AB2C3C-6DDE-40B0-ABFC-08FAF084F47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51920" y="4653136"/>
            <a:ext cx="2030293" cy="2030293"/>
          </a:xfrm>
          <a:prstGeom prst="rect">
            <a:avLst/>
          </a:prstGeom>
        </p:spPr>
      </p:pic>
      <p:pic>
        <p:nvPicPr>
          <p:cNvPr id="12" name="图片 11">
            <a:extLst>
              <a:ext uri="{FF2B5EF4-FFF2-40B4-BE49-F238E27FC236}">
                <a16:creationId xmlns:a16="http://schemas.microsoft.com/office/drawing/2014/main" id="{F5F75C1F-1B94-479B-91C1-58152116550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09578" y="4674211"/>
            <a:ext cx="1871902" cy="2138288"/>
          </a:xfrm>
          <a:prstGeom prst="rect">
            <a:avLst/>
          </a:prstGeom>
        </p:spPr>
      </p:pic>
      <p:pic>
        <p:nvPicPr>
          <p:cNvPr id="13" name="图片 12">
            <a:extLst>
              <a:ext uri="{FF2B5EF4-FFF2-40B4-BE49-F238E27FC236}">
                <a16:creationId xmlns:a16="http://schemas.microsoft.com/office/drawing/2014/main" id="{D9DB0F59-06BE-42F5-92A3-5F90C0FE0B58}"/>
              </a:ext>
            </a:extLst>
          </p:cNvPr>
          <p:cNvPicPr>
            <a:picLocks noChangeAspect="1"/>
          </p:cNvPicPr>
          <p:nvPr/>
        </p:nvPicPr>
        <p:blipFill>
          <a:blip r:embed="rId9"/>
          <a:stretch>
            <a:fillRect/>
          </a:stretch>
        </p:blipFill>
        <p:spPr>
          <a:xfrm>
            <a:off x="0" y="3382"/>
            <a:ext cx="9144000" cy="1021643"/>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889000" y="560080"/>
            <a:ext cx="7315200" cy="1030231"/>
          </a:xfrm>
          <a:prstGeom prst="rect">
            <a:avLst/>
          </a:prstGeom>
          <a:noFill/>
        </p:spPr>
        <p:txBody>
          <a:bodyPr vert="horz" wrap="square" rtlCol="0" anchor="ctr" anchorCtr="0">
            <a:noAutofit/>
          </a:bodyPr>
          <a:lstStyle/>
          <a:p>
            <a:r>
              <a:rPr lang="zh-CN" altLang="en-US" sz="2800" b="1" dirty="0"/>
              <a:t>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1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4DB82EA9-859F-4E03-ACCD-C176F1ADA82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87624" y="1916832"/>
            <a:ext cx="1675987" cy="167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3">
            <a:extLst>
              <a:ext uri="{FF2B5EF4-FFF2-40B4-BE49-F238E27FC236}">
                <a16:creationId xmlns:a16="http://schemas.microsoft.com/office/drawing/2014/main" id="{4CDA0FF2-8D56-4978-A5F4-6522231E8B6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42374" y="4021412"/>
            <a:ext cx="1207902" cy="148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内容占位符 5" descr="图片包含 家具, 座位, 凳, 餐桌&#10;&#10;已生成极高可信度的说明">
            <a:extLst>
              <a:ext uri="{FF2B5EF4-FFF2-40B4-BE49-F238E27FC236}">
                <a16:creationId xmlns:a16="http://schemas.microsoft.com/office/drawing/2014/main" id="{8B373193-2487-45FD-AD85-9A8134450CC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94448" y="2060684"/>
            <a:ext cx="1269145" cy="1343901"/>
          </a:xfrm>
          <a:prstGeom prst="rect">
            <a:avLst/>
          </a:prstGeom>
        </p:spPr>
      </p:pic>
      <p:pic>
        <p:nvPicPr>
          <p:cNvPr id="17" name="图片 16" descr="图片包含 家具, 座位, 凳&#10;&#10;已生成极高可信度的说明">
            <a:extLst>
              <a:ext uri="{FF2B5EF4-FFF2-40B4-BE49-F238E27FC236}">
                <a16:creationId xmlns:a16="http://schemas.microsoft.com/office/drawing/2014/main" id="{02441C0E-B45D-4260-BC01-3CD4452FFDB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55589" y="1889895"/>
            <a:ext cx="1454771" cy="1502752"/>
          </a:xfrm>
          <a:prstGeom prst="rect">
            <a:avLst/>
          </a:prstGeom>
        </p:spPr>
      </p:pic>
      <p:pic>
        <p:nvPicPr>
          <p:cNvPr id="18" name="图片 17">
            <a:extLst>
              <a:ext uri="{FF2B5EF4-FFF2-40B4-BE49-F238E27FC236}">
                <a16:creationId xmlns:a16="http://schemas.microsoft.com/office/drawing/2014/main" id="{AB3EF051-B693-4A7E-A9C5-EE58B802D958}"/>
              </a:ext>
            </a:extLst>
          </p:cNvPr>
          <p:cNvPicPr>
            <a:picLocks noChangeAspect="1"/>
          </p:cNvPicPr>
          <p:nvPr/>
        </p:nvPicPr>
        <p:blipFill>
          <a:blip r:embed="rId16"/>
          <a:stretch>
            <a:fillRect/>
          </a:stretch>
        </p:blipFill>
        <p:spPr>
          <a:xfrm>
            <a:off x="3350533" y="2060684"/>
            <a:ext cx="1220985" cy="1502752"/>
          </a:xfrm>
          <a:prstGeom prst="rect">
            <a:avLst/>
          </a:prstGeom>
        </p:spPr>
      </p:pic>
      <p:pic>
        <p:nvPicPr>
          <p:cNvPr id="19" name="图片 18">
            <a:extLst>
              <a:ext uri="{FF2B5EF4-FFF2-40B4-BE49-F238E27FC236}">
                <a16:creationId xmlns:a16="http://schemas.microsoft.com/office/drawing/2014/main" id="{CA74077D-346D-4847-9CDF-559C38B1E29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312125" y="4028208"/>
            <a:ext cx="1476964" cy="1476964"/>
          </a:xfrm>
          <a:prstGeom prst="rect">
            <a:avLst/>
          </a:prstGeom>
        </p:spPr>
      </p:pic>
      <p:pic>
        <p:nvPicPr>
          <p:cNvPr id="20" name="图片 19">
            <a:extLst>
              <a:ext uri="{FF2B5EF4-FFF2-40B4-BE49-F238E27FC236}">
                <a16:creationId xmlns:a16="http://schemas.microsoft.com/office/drawing/2014/main" id="{B7C92B15-7D4C-407C-96E3-779216647FBF}"/>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574019" y="4028208"/>
            <a:ext cx="1361739" cy="1555525"/>
          </a:xfrm>
          <a:prstGeom prst="rect">
            <a:avLst/>
          </a:prstGeom>
        </p:spPr>
      </p:pic>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2413406482"/>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pic>
        <p:nvPicPr>
          <p:cNvPr id="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529862C9-1CCC-4108-BB8C-A50F355E2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096" y="2560960"/>
            <a:ext cx="1152129" cy="115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3">
            <a:extLst>
              <a:ext uri="{FF2B5EF4-FFF2-40B4-BE49-F238E27FC236}">
                <a16:creationId xmlns:a16="http://schemas.microsoft.com/office/drawing/2014/main" id="{EF9F9938-4165-43C3-BA43-0164443B8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5049" y="4226859"/>
            <a:ext cx="830352" cy="1019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内容占位符 5" descr="图片包含 家具, 座位, 凳, 餐桌&#10;&#10;已生成极高可信度的说明">
            <a:extLst>
              <a:ext uri="{FF2B5EF4-FFF2-40B4-BE49-F238E27FC236}">
                <a16:creationId xmlns:a16="http://schemas.microsoft.com/office/drawing/2014/main" id="{3BFAC32E-6B87-4FAE-8A35-B3DBD6F0C4E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948595" y="2602096"/>
            <a:ext cx="872452" cy="923842"/>
          </a:xfrm>
        </p:spPr>
      </p:pic>
      <p:pic>
        <p:nvPicPr>
          <p:cNvPr id="9" name="图片 8" descr="图片包含 家具, 座位, 凳&#10;&#10;已生成极高可信度的说明">
            <a:extLst>
              <a:ext uri="{FF2B5EF4-FFF2-40B4-BE49-F238E27FC236}">
                <a16:creationId xmlns:a16="http://schemas.microsoft.com/office/drawing/2014/main" id="{3D8A2B0A-C6D3-452F-8802-41F79A6114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8122" y="2492896"/>
            <a:ext cx="1000058" cy="1033042"/>
          </a:xfrm>
          <a:prstGeom prst="rect">
            <a:avLst/>
          </a:prstGeom>
        </p:spPr>
      </p:pic>
      <p:pic>
        <p:nvPicPr>
          <p:cNvPr id="10" name="图片 9">
            <a:extLst>
              <a:ext uri="{FF2B5EF4-FFF2-40B4-BE49-F238E27FC236}">
                <a16:creationId xmlns:a16="http://schemas.microsoft.com/office/drawing/2014/main" id="{BCD165E1-2421-4A0A-9EB4-17822F710033}"/>
              </a:ext>
            </a:extLst>
          </p:cNvPr>
          <p:cNvPicPr>
            <a:picLocks noChangeAspect="1"/>
          </p:cNvPicPr>
          <p:nvPr/>
        </p:nvPicPr>
        <p:blipFill>
          <a:blip r:embed="rId6"/>
          <a:stretch>
            <a:fillRect/>
          </a:stretch>
        </p:blipFill>
        <p:spPr>
          <a:xfrm>
            <a:off x="5629579" y="2620504"/>
            <a:ext cx="839346" cy="1033042"/>
          </a:xfrm>
          <a:prstGeom prst="rect">
            <a:avLst/>
          </a:prstGeom>
        </p:spPr>
      </p:pic>
      <p:pic>
        <p:nvPicPr>
          <p:cNvPr id="11" name="图片 10">
            <a:extLst>
              <a:ext uri="{FF2B5EF4-FFF2-40B4-BE49-F238E27FC236}">
                <a16:creationId xmlns:a16="http://schemas.microsoft.com/office/drawing/2014/main" id="{F7AB2C3C-6DDE-40B0-ABFC-08FAF084F47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69507" y="4231531"/>
            <a:ext cx="1015314" cy="1015314"/>
          </a:xfrm>
          <a:prstGeom prst="rect">
            <a:avLst/>
          </a:prstGeom>
        </p:spPr>
      </p:pic>
      <p:pic>
        <p:nvPicPr>
          <p:cNvPr id="12" name="图片 11">
            <a:extLst>
              <a:ext uri="{FF2B5EF4-FFF2-40B4-BE49-F238E27FC236}">
                <a16:creationId xmlns:a16="http://schemas.microsoft.com/office/drawing/2014/main" id="{F5F75C1F-1B94-479B-91C1-58152116550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191" y="4090213"/>
            <a:ext cx="936104" cy="1069319"/>
          </a:xfrm>
          <a:prstGeom prst="rect">
            <a:avLst/>
          </a:prstGeom>
        </p:spPr>
      </p:pic>
      <p:sp>
        <p:nvSpPr>
          <p:cNvPr id="13" name="内容占位符 2">
            <a:extLst>
              <a:ext uri="{FF2B5EF4-FFF2-40B4-BE49-F238E27FC236}">
                <a16:creationId xmlns:a16="http://schemas.microsoft.com/office/drawing/2014/main" id="{D9628975-EB51-406D-9B4F-95F11074695F}"/>
              </a:ext>
            </a:extLst>
          </p:cNvPr>
          <p:cNvSpPr txBox="1">
            <a:spLocks/>
          </p:cNvSpPr>
          <p:nvPr/>
        </p:nvSpPr>
        <p:spPr bwMode="auto">
          <a:xfrm>
            <a:off x="457200" y="2176264"/>
            <a:ext cx="3538736"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b="1" dirty="0"/>
              <a:t>技术特征分析：</a:t>
            </a:r>
          </a:p>
        </p:txBody>
      </p:sp>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9"/>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971600" y="2813051"/>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17" name="内容占位符 2">
            <a:extLst>
              <a:ext uri="{FF2B5EF4-FFF2-40B4-BE49-F238E27FC236}">
                <a16:creationId xmlns:a16="http://schemas.microsoft.com/office/drawing/2014/main" id="{7700E7B8-28B3-482B-AD6E-4089CB08D55B}"/>
              </a:ext>
            </a:extLst>
          </p:cNvPr>
          <p:cNvSpPr txBox="1">
            <a:spLocks/>
          </p:cNvSpPr>
          <p:nvPr/>
        </p:nvSpPr>
        <p:spPr bwMode="auto">
          <a:xfrm>
            <a:off x="1001809" y="3429000"/>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991119" y="401759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19" name="内容占位符 2">
            <a:extLst>
              <a:ext uri="{FF2B5EF4-FFF2-40B4-BE49-F238E27FC236}">
                <a16:creationId xmlns:a16="http://schemas.microsoft.com/office/drawing/2014/main" id="{09E9D028-94F4-475B-A5D4-A67995090B0B}"/>
              </a:ext>
            </a:extLst>
          </p:cNvPr>
          <p:cNvSpPr txBox="1">
            <a:spLocks/>
          </p:cNvSpPr>
          <p:nvPr/>
        </p:nvSpPr>
        <p:spPr bwMode="auto">
          <a:xfrm>
            <a:off x="971600" y="4651838"/>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sp>
        <p:nvSpPr>
          <p:cNvPr id="20" name="内容占位符 2">
            <a:extLst>
              <a:ext uri="{FF2B5EF4-FFF2-40B4-BE49-F238E27FC236}">
                <a16:creationId xmlns:a16="http://schemas.microsoft.com/office/drawing/2014/main" id="{E9AE084F-1D37-4242-9335-29760858F627}"/>
              </a:ext>
            </a:extLst>
          </p:cNvPr>
          <p:cNvSpPr txBox="1">
            <a:spLocks/>
          </p:cNvSpPr>
          <p:nvPr/>
        </p:nvSpPr>
        <p:spPr bwMode="auto">
          <a:xfrm>
            <a:off x="1010227" y="5282860"/>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21" name="内容占位符 2">
            <a:extLst>
              <a:ext uri="{FF2B5EF4-FFF2-40B4-BE49-F238E27FC236}">
                <a16:creationId xmlns:a16="http://schemas.microsoft.com/office/drawing/2014/main" id="{2AFC0814-927E-454D-A9F7-FFC25E82E0C6}"/>
              </a:ext>
            </a:extLst>
          </p:cNvPr>
          <p:cNvSpPr txBox="1">
            <a:spLocks/>
          </p:cNvSpPr>
          <p:nvPr/>
        </p:nvSpPr>
        <p:spPr bwMode="auto">
          <a:xfrm>
            <a:off x="1001809" y="6054177"/>
            <a:ext cx="2284737"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滚轮</a:t>
            </a:r>
          </a:p>
        </p:txBody>
      </p:sp>
      <p:sp>
        <p:nvSpPr>
          <p:cNvPr id="22" name="内容占位符 2">
            <a:extLst>
              <a:ext uri="{FF2B5EF4-FFF2-40B4-BE49-F238E27FC236}">
                <a16:creationId xmlns:a16="http://schemas.microsoft.com/office/drawing/2014/main" id="{CBAF2993-3E78-448B-93CD-3B5CD2B5D23B}"/>
              </a:ext>
            </a:extLst>
          </p:cNvPr>
          <p:cNvSpPr txBox="1">
            <a:spLocks/>
          </p:cNvSpPr>
          <p:nvPr/>
        </p:nvSpPr>
        <p:spPr bwMode="auto">
          <a:xfrm>
            <a:off x="4906883" y="6026060"/>
            <a:ext cx="2284737"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升降的机构</a:t>
            </a:r>
          </a:p>
        </p:txBody>
      </p:sp>
      <p:sp>
        <p:nvSpPr>
          <p:cNvPr id="23" name="内容占位符 2">
            <a:extLst>
              <a:ext uri="{FF2B5EF4-FFF2-40B4-BE49-F238E27FC236}">
                <a16:creationId xmlns:a16="http://schemas.microsoft.com/office/drawing/2014/main" id="{A38C0798-FF04-4BF3-8B5B-CCE9C0E176B9}"/>
              </a:ext>
            </a:extLst>
          </p:cNvPr>
          <p:cNvSpPr txBox="1">
            <a:spLocks/>
          </p:cNvSpPr>
          <p:nvPr/>
        </p:nvSpPr>
        <p:spPr bwMode="auto">
          <a:xfrm>
            <a:off x="2509423" y="6026060"/>
            <a:ext cx="2284737"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旋转的机构</a:t>
            </a:r>
          </a:p>
        </p:txBody>
      </p:sp>
    </p:spTree>
    <p:extLst>
      <p:ext uri="{BB962C8B-B14F-4D97-AF65-F5344CB8AC3E}">
        <p14:creationId xmlns:p14="http://schemas.microsoft.com/office/powerpoint/2010/main" val="4183830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
                                  </p:iterate>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50"/>
                                  </p:iterate>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50"/>
                                  </p:iterate>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50"/>
                                  </p:iterate>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50"/>
                                  </p:iterate>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wd">
                                    <p:tmAbs val="50"/>
                                  </p:iterate>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type="wd">
                                    <p:tmAbs val="50"/>
                                  </p:iterate>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type="wd">
                                    <p:tmAbs val="50"/>
                                  </p:iterate>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3918" y="530697"/>
            <a:ext cx="7315200" cy="1030231"/>
          </a:xfrm>
          <a:prstGeom prst="rect">
            <a:avLst/>
          </a:prstGeom>
          <a:noFill/>
        </p:spPr>
        <p:txBody>
          <a:bodyPr vert="horz" wrap="square" rtlCol="0" anchor="ctr" anchorCtr="0">
            <a:noAutofit/>
          </a:bodyPr>
          <a:lstStyle/>
          <a:p>
            <a:r>
              <a:rPr lang="zh-CN" altLang="en-US" sz="2800" b="1" dirty="0"/>
              <a:t>必要技术特征和非必要技术特征分析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1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4DB82EA9-859F-4E03-ACCD-C176F1ADA82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87624" y="1916832"/>
            <a:ext cx="1675987" cy="167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3">
            <a:extLst>
              <a:ext uri="{FF2B5EF4-FFF2-40B4-BE49-F238E27FC236}">
                <a16:creationId xmlns:a16="http://schemas.microsoft.com/office/drawing/2014/main" id="{4CDA0FF2-8D56-4978-A5F4-6522231E8B6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42374" y="4021412"/>
            <a:ext cx="1207902" cy="148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内容占位符 5" descr="图片包含 家具, 座位, 凳, 餐桌&#10;&#10;已生成极高可信度的说明">
            <a:extLst>
              <a:ext uri="{FF2B5EF4-FFF2-40B4-BE49-F238E27FC236}">
                <a16:creationId xmlns:a16="http://schemas.microsoft.com/office/drawing/2014/main" id="{8B373193-2487-45FD-AD85-9A8134450CC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94448" y="2060684"/>
            <a:ext cx="1269145" cy="1343901"/>
          </a:xfrm>
          <a:prstGeom prst="rect">
            <a:avLst/>
          </a:prstGeom>
        </p:spPr>
      </p:pic>
      <p:pic>
        <p:nvPicPr>
          <p:cNvPr id="17" name="图片 16" descr="图片包含 家具, 座位, 凳&#10;&#10;已生成极高可信度的说明">
            <a:extLst>
              <a:ext uri="{FF2B5EF4-FFF2-40B4-BE49-F238E27FC236}">
                <a16:creationId xmlns:a16="http://schemas.microsoft.com/office/drawing/2014/main" id="{02441C0E-B45D-4260-BC01-3CD4452FFDB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55589" y="1889895"/>
            <a:ext cx="1454771" cy="1502752"/>
          </a:xfrm>
          <a:prstGeom prst="rect">
            <a:avLst/>
          </a:prstGeom>
        </p:spPr>
      </p:pic>
      <p:pic>
        <p:nvPicPr>
          <p:cNvPr id="18" name="图片 17">
            <a:extLst>
              <a:ext uri="{FF2B5EF4-FFF2-40B4-BE49-F238E27FC236}">
                <a16:creationId xmlns:a16="http://schemas.microsoft.com/office/drawing/2014/main" id="{AB3EF051-B693-4A7E-A9C5-EE58B802D958}"/>
              </a:ext>
            </a:extLst>
          </p:cNvPr>
          <p:cNvPicPr>
            <a:picLocks noChangeAspect="1"/>
          </p:cNvPicPr>
          <p:nvPr/>
        </p:nvPicPr>
        <p:blipFill>
          <a:blip r:embed="rId16"/>
          <a:stretch>
            <a:fillRect/>
          </a:stretch>
        </p:blipFill>
        <p:spPr>
          <a:xfrm>
            <a:off x="3350533" y="2060684"/>
            <a:ext cx="1220985" cy="1502752"/>
          </a:xfrm>
          <a:prstGeom prst="rect">
            <a:avLst/>
          </a:prstGeom>
        </p:spPr>
      </p:pic>
      <p:pic>
        <p:nvPicPr>
          <p:cNvPr id="19" name="图片 18">
            <a:extLst>
              <a:ext uri="{FF2B5EF4-FFF2-40B4-BE49-F238E27FC236}">
                <a16:creationId xmlns:a16="http://schemas.microsoft.com/office/drawing/2014/main" id="{CA74077D-346D-4847-9CDF-559C38B1E29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312125" y="4028208"/>
            <a:ext cx="1476964" cy="1476964"/>
          </a:xfrm>
          <a:prstGeom prst="rect">
            <a:avLst/>
          </a:prstGeom>
        </p:spPr>
      </p:pic>
      <p:pic>
        <p:nvPicPr>
          <p:cNvPr id="20" name="图片 19">
            <a:extLst>
              <a:ext uri="{FF2B5EF4-FFF2-40B4-BE49-F238E27FC236}">
                <a16:creationId xmlns:a16="http://schemas.microsoft.com/office/drawing/2014/main" id="{B7C92B15-7D4C-407C-96E3-779216647FBF}"/>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574019" y="4028208"/>
            <a:ext cx="1361739" cy="1555525"/>
          </a:xfrm>
          <a:prstGeom prst="rect">
            <a:avLst/>
          </a:prstGeom>
        </p:spPr>
      </p:pic>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308302036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a:extLst>
              <a:ext uri="{FF2B5EF4-FFF2-40B4-BE49-F238E27FC236}">
                <a16:creationId xmlns:a16="http://schemas.microsoft.com/office/drawing/2014/main" id="{830584A5-4EFD-4371-858B-65D41E2A87C1}"/>
              </a:ext>
            </a:extLst>
          </p:cNvPr>
          <p:cNvSpPr>
            <a:spLocks noGrp="1"/>
          </p:cNvSpPr>
          <p:nvPr>
            <p:ph idx="1"/>
          </p:nvPr>
        </p:nvSpPr>
        <p:spPr>
          <a:xfrm>
            <a:off x="457200" y="1495325"/>
            <a:ext cx="8229600" cy="4525963"/>
          </a:xfrm>
        </p:spPr>
        <p:txBody>
          <a:bodyPr/>
          <a:lstStyle/>
          <a:p>
            <a:pPr>
              <a:lnSpc>
                <a:spcPct val="120000"/>
              </a:lnSpc>
              <a:buFont typeface="Wingdings" panose="05000000000000000000" pitchFamily="2" charset="2"/>
              <a:buChar char="Ø"/>
            </a:pPr>
            <a:r>
              <a:rPr lang="zh-CN" altLang="en-US" sz="2800" b="1" dirty="0"/>
              <a:t>权利要求书导读</a:t>
            </a:r>
          </a:p>
        </p:txBody>
      </p:sp>
      <p:pic>
        <p:nvPicPr>
          <p:cNvPr id="6" name="图片 5">
            <a:extLst>
              <a:ext uri="{FF2B5EF4-FFF2-40B4-BE49-F238E27FC236}">
                <a16:creationId xmlns:a16="http://schemas.microsoft.com/office/drawing/2014/main" id="{28F98C82-64DB-4D18-B2FB-3630EEAB14AD}"/>
              </a:ext>
            </a:extLst>
          </p:cNvPr>
          <p:cNvPicPr>
            <a:picLocks noChangeAspect="1"/>
          </p:cNvPicPr>
          <p:nvPr/>
        </p:nvPicPr>
        <p:blipFill>
          <a:blip r:embed="rId2"/>
          <a:stretch>
            <a:fillRect/>
          </a:stretch>
        </p:blipFill>
        <p:spPr>
          <a:xfrm>
            <a:off x="0" y="3382"/>
            <a:ext cx="9144000" cy="1021643"/>
          </a:xfrm>
          <a:prstGeom prst="rect">
            <a:avLst/>
          </a:prstGeom>
        </p:spPr>
      </p:pic>
    </p:spTree>
    <p:extLst>
      <p:ext uri="{BB962C8B-B14F-4D97-AF65-F5344CB8AC3E}">
        <p14:creationId xmlns:p14="http://schemas.microsoft.com/office/powerpoint/2010/main" val="10748740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pic>
        <p:nvPicPr>
          <p:cNvPr id="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529862C9-1CCC-4108-BB8C-A50F355E2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096" y="2560960"/>
            <a:ext cx="1152129" cy="115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3">
            <a:extLst>
              <a:ext uri="{FF2B5EF4-FFF2-40B4-BE49-F238E27FC236}">
                <a16:creationId xmlns:a16="http://schemas.microsoft.com/office/drawing/2014/main" id="{EF9F9938-4165-43C3-BA43-0164443B8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1719" y="4218410"/>
            <a:ext cx="830352" cy="1019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内容占位符 5" descr="图片包含 家具, 座位, 凳, 餐桌&#10;&#10;已生成极高可信度的说明">
            <a:extLst>
              <a:ext uri="{FF2B5EF4-FFF2-40B4-BE49-F238E27FC236}">
                <a16:creationId xmlns:a16="http://schemas.microsoft.com/office/drawing/2014/main" id="{3BFAC32E-6B87-4FAE-8A35-B3DBD6F0C4E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948595" y="2602096"/>
            <a:ext cx="872452" cy="923842"/>
          </a:xfrm>
        </p:spPr>
      </p:pic>
      <p:pic>
        <p:nvPicPr>
          <p:cNvPr id="9" name="图片 8" descr="图片包含 家具, 座位, 凳&#10;&#10;已生成极高可信度的说明">
            <a:extLst>
              <a:ext uri="{FF2B5EF4-FFF2-40B4-BE49-F238E27FC236}">
                <a16:creationId xmlns:a16="http://schemas.microsoft.com/office/drawing/2014/main" id="{3D8A2B0A-C6D3-452F-8802-41F79A6114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8122" y="2492896"/>
            <a:ext cx="1000058" cy="1033042"/>
          </a:xfrm>
          <a:prstGeom prst="rect">
            <a:avLst/>
          </a:prstGeom>
        </p:spPr>
      </p:pic>
      <p:pic>
        <p:nvPicPr>
          <p:cNvPr id="10" name="图片 9">
            <a:extLst>
              <a:ext uri="{FF2B5EF4-FFF2-40B4-BE49-F238E27FC236}">
                <a16:creationId xmlns:a16="http://schemas.microsoft.com/office/drawing/2014/main" id="{BCD165E1-2421-4A0A-9EB4-17822F710033}"/>
              </a:ext>
            </a:extLst>
          </p:cNvPr>
          <p:cNvPicPr>
            <a:picLocks noChangeAspect="1"/>
          </p:cNvPicPr>
          <p:nvPr/>
        </p:nvPicPr>
        <p:blipFill>
          <a:blip r:embed="rId6"/>
          <a:stretch>
            <a:fillRect/>
          </a:stretch>
        </p:blipFill>
        <p:spPr>
          <a:xfrm>
            <a:off x="5629579" y="2620504"/>
            <a:ext cx="839346" cy="1033042"/>
          </a:xfrm>
          <a:prstGeom prst="rect">
            <a:avLst/>
          </a:prstGeom>
        </p:spPr>
      </p:pic>
      <p:pic>
        <p:nvPicPr>
          <p:cNvPr id="11" name="图片 10">
            <a:extLst>
              <a:ext uri="{FF2B5EF4-FFF2-40B4-BE49-F238E27FC236}">
                <a16:creationId xmlns:a16="http://schemas.microsoft.com/office/drawing/2014/main" id="{F7AB2C3C-6DDE-40B0-ABFC-08FAF084F47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57412" y="4194786"/>
            <a:ext cx="1015314" cy="1015314"/>
          </a:xfrm>
          <a:prstGeom prst="rect">
            <a:avLst/>
          </a:prstGeom>
        </p:spPr>
      </p:pic>
      <p:pic>
        <p:nvPicPr>
          <p:cNvPr id="12" name="图片 11">
            <a:extLst>
              <a:ext uri="{FF2B5EF4-FFF2-40B4-BE49-F238E27FC236}">
                <a16:creationId xmlns:a16="http://schemas.microsoft.com/office/drawing/2014/main" id="{F5F75C1F-1B94-479B-91C1-58152116550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191" y="4090213"/>
            <a:ext cx="936104" cy="1069319"/>
          </a:xfrm>
          <a:prstGeom prst="rect">
            <a:avLst/>
          </a:prstGeom>
        </p:spPr>
      </p:pic>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9"/>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253472" y="2751802"/>
            <a:ext cx="3898195"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必要技术特征：</a:t>
            </a:r>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3250468" y="368713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b="1" dirty="0"/>
          </a:p>
        </p:txBody>
      </p:sp>
      <p:sp>
        <p:nvSpPr>
          <p:cNvPr id="21" name="内容占位符 2">
            <a:extLst>
              <a:ext uri="{FF2B5EF4-FFF2-40B4-BE49-F238E27FC236}">
                <a16:creationId xmlns:a16="http://schemas.microsoft.com/office/drawing/2014/main" id="{2AFC0814-927E-454D-A9F7-FFC25E82E0C6}"/>
              </a:ext>
            </a:extLst>
          </p:cNvPr>
          <p:cNvSpPr txBox="1">
            <a:spLocks/>
          </p:cNvSpPr>
          <p:nvPr/>
        </p:nvSpPr>
        <p:spPr bwMode="auto">
          <a:xfrm>
            <a:off x="241757" y="4877376"/>
            <a:ext cx="7905346" cy="180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非必要（附加）技术特征：</a:t>
            </a:r>
            <a:endParaRPr lang="en-US" altLang="zh-CN" b="1" dirty="0"/>
          </a:p>
          <a:p>
            <a:pPr marL="0" indent="0">
              <a:buNone/>
            </a:pPr>
            <a:endParaRPr lang="zh-CN" altLang="en-US" b="1" dirty="0"/>
          </a:p>
          <a:p>
            <a:pPr marL="0" indent="0">
              <a:buNone/>
            </a:pPr>
            <a:endParaRPr lang="zh-CN" altLang="en-US" b="1" dirty="0"/>
          </a:p>
        </p:txBody>
      </p:sp>
      <p:sp>
        <p:nvSpPr>
          <p:cNvPr id="24" name="内容占位符 2">
            <a:extLst>
              <a:ext uri="{FF2B5EF4-FFF2-40B4-BE49-F238E27FC236}">
                <a16:creationId xmlns:a16="http://schemas.microsoft.com/office/drawing/2014/main" id="{B23D4853-1AB8-40C1-A07A-1C637102BC04}"/>
              </a:ext>
            </a:extLst>
          </p:cNvPr>
          <p:cNvSpPr txBox="1">
            <a:spLocks/>
          </p:cNvSpPr>
          <p:nvPr/>
        </p:nvSpPr>
        <p:spPr bwMode="auto">
          <a:xfrm>
            <a:off x="1737092" y="3593427"/>
            <a:ext cx="1448132"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25" name="内容占位符 2">
            <a:extLst>
              <a:ext uri="{FF2B5EF4-FFF2-40B4-BE49-F238E27FC236}">
                <a16:creationId xmlns:a16="http://schemas.microsoft.com/office/drawing/2014/main" id="{9464B7C4-BF74-467B-BF29-A7E9D4CFCC53}"/>
              </a:ext>
            </a:extLst>
          </p:cNvPr>
          <p:cNvSpPr txBox="1">
            <a:spLocks/>
          </p:cNvSpPr>
          <p:nvPr/>
        </p:nvSpPr>
        <p:spPr bwMode="auto">
          <a:xfrm>
            <a:off x="971947" y="3606799"/>
            <a:ext cx="1069409"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26" name="内容占位符 2">
            <a:extLst>
              <a:ext uri="{FF2B5EF4-FFF2-40B4-BE49-F238E27FC236}">
                <a16:creationId xmlns:a16="http://schemas.microsoft.com/office/drawing/2014/main" id="{B444A0BC-D1B2-47E2-BCBB-4B23605E5C74}"/>
              </a:ext>
            </a:extLst>
          </p:cNvPr>
          <p:cNvSpPr txBox="1">
            <a:spLocks/>
          </p:cNvSpPr>
          <p:nvPr/>
        </p:nvSpPr>
        <p:spPr bwMode="auto">
          <a:xfrm>
            <a:off x="2849101" y="3627647"/>
            <a:ext cx="1854233"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27" name="内容占位符 2">
            <a:extLst>
              <a:ext uri="{FF2B5EF4-FFF2-40B4-BE49-F238E27FC236}">
                <a16:creationId xmlns:a16="http://schemas.microsoft.com/office/drawing/2014/main" id="{49AA2A38-2104-43B3-AD81-5D8653E50BB2}"/>
              </a:ext>
            </a:extLst>
          </p:cNvPr>
          <p:cNvSpPr txBox="1">
            <a:spLocks/>
          </p:cNvSpPr>
          <p:nvPr/>
        </p:nvSpPr>
        <p:spPr bwMode="auto">
          <a:xfrm>
            <a:off x="3382863" y="5554639"/>
            <a:ext cx="1464667"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28" name="内容占位符 2">
            <a:extLst>
              <a:ext uri="{FF2B5EF4-FFF2-40B4-BE49-F238E27FC236}">
                <a16:creationId xmlns:a16="http://schemas.microsoft.com/office/drawing/2014/main" id="{9A78C82E-6AED-4CB8-B0E8-651EFE524B62}"/>
              </a:ext>
            </a:extLst>
          </p:cNvPr>
          <p:cNvSpPr txBox="1">
            <a:spLocks/>
          </p:cNvSpPr>
          <p:nvPr/>
        </p:nvSpPr>
        <p:spPr bwMode="auto">
          <a:xfrm>
            <a:off x="936569" y="5554639"/>
            <a:ext cx="2651144"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sp>
        <p:nvSpPr>
          <p:cNvPr id="29" name="内容占位符 2">
            <a:extLst>
              <a:ext uri="{FF2B5EF4-FFF2-40B4-BE49-F238E27FC236}">
                <a16:creationId xmlns:a16="http://schemas.microsoft.com/office/drawing/2014/main" id="{AD29BBC2-ACB2-4EA6-AA45-E3E469A85974}"/>
              </a:ext>
            </a:extLst>
          </p:cNvPr>
          <p:cNvSpPr txBox="1">
            <a:spLocks/>
          </p:cNvSpPr>
          <p:nvPr/>
        </p:nvSpPr>
        <p:spPr bwMode="auto">
          <a:xfrm>
            <a:off x="1012890" y="6149059"/>
            <a:ext cx="1464667"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滚轮、</a:t>
            </a:r>
          </a:p>
        </p:txBody>
      </p:sp>
      <p:sp>
        <p:nvSpPr>
          <p:cNvPr id="30" name="内容占位符 2">
            <a:extLst>
              <a:ext uri="{FF2B5EF4-FFF2-40B4-BE49-F238E27FC236}">
                <a16:creationId xmlns:a16="http://schemas.microsoft.com/office/drawing/2014/main" id="{11D63D4C-BCF9-4EFC-BCF4-38B0CA8D3313}"/>
              </a:ext>
            </a:extLst>
          </p:cNvPr>
          <p:cNvSpPr txBox="1">
            <a:spLocks/>
          </p:cNvSpPr>
          <p:nvPr/>
        </p:nvSpPr>
        <p:spPr bwMode="auto">
          <a:xfrm>
            <a:off x="4427264" y="6110004"/>
            <a:ext cx="2651144"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升降的机构</a:t>
            </a:r>
          </a:p>
        </p:txBody>
      </p:sp>
      <p:sp>
        <p:nvSpPr>
          <p:cNvPr id="31" name="内容占位符 2">
            <a:extLst>
              <a:ext uri="{FF2B5EF4-FFF2-40B4-BE49-F238E27FC236}">
                <a16:creationId xmlns:a16="http://schemas.microsoft.com/office/drawing/2014/main" id="{08F096BB-07B3-43B5-9CDB-9E0B08AEEDEC}"/>
              </a:ext>
            </a:extLst>
          </p:cNvPr>
          <p:cNvSpPr txBox="1">
            <a:spLocks/>
          </p:cNvSpPr>
          <p:nvPr/>
        </p:nvSpPr>
        <p:spPr bwMode="auto">
          <a:xfrm>
            <a:off x="2092895" y="6123285"/>
            <a:ext cx="2651144"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旋转的机构、</a:t>
            </a:r>
          </a:p>
        </p:txBody>
      </p:sp>
    </p:spTree>
    <p:extLst>
      <p:ext uri="{BB962C8B-B14F-4D97-AF65-F5344CB8AC3E}">
        <p14:creationId xmlns:p14="http://schemas.microsoft.com/office/powerpoint/2010/main" val="3712151443"/>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iterate type="wd">
                                    <p:tmAbs val="50"/>
                                  </p:iterate>
                                  <p:childTnLst>
                                    <p:set>
                                      <p:cBhvr>
                                        <p:cTn id="13"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iterate type="wd">
                                    <p:tmAbs val="50"/>
                                  </p:iterate>
                                  <p:childTnLst>
                                    <p:set>
                                      <p:cBhvr>
                                        <p:cTn id="17"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iterate type="wd">
                                    <p:tmAbs val="50"/>
                                  </p:iterate>
                                  <p:childTnLst>
                                    <p:set>
                                      <p:cBhvr>
                                        <p:cTn id="21"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iterate type="wd">
                                    <p:tmAbs val="50"/>
                                  </p:iterate>
                                  <p:childTnLst>
                                    <p:set>
                                      <p:cBhvr>
                                        <p:cTn id="25" dur="1" fill="hold">
                                          <p:stCondLst>
                                            <p:cond delay="0"/>
                                          </p:stCondLst>
                                        </p:cTn>
                                        <p:tgtEl>
                                          <p:spTgt spid="28">
                                            <p:txEl>
                                              <p:pRg st="0" end="0"/>
                                            </p:txEl>
                                          </p:spTgt>
                                        </p:tgtEl>
                                        <p:attrNameLst>
                                          <p:attrName>style.visibility</p:attrName>
                                        </p:attrNameLst>
                                      </p:cBhvr>
                                      <p:to>
                                        <p:strVal val="visible"/>
                                      </p:to>
                                    </p:set>
                                  </p:childTnLst>
                                </p:cTn>
                              </p:par>
                            </p:childTnLst>
                          </p:cTn>
                        </p:par>
                        <p:par>
                          <p:cTn id="26" fill="hold">
                            <p:stCondLst>
                              <p:cond delay="151"/>
                            </p:stCondLst>
                            <p:childTnLst>
                              <p:par>
                                <p:cTn id="27" presetID="1" presetClass="entr" presetSubtype="0" fill="hold" nodeType="afterEffect">
                                  <p:stCondLst>
                                    <p:cond delay="0"/>
                                  </p:stCondLst>
                                  <p:iterate type="wd">
                                    <p:tmAbs val="50"/>
                                  </p:iterate>
                                  <p:childTnLst>
                                    <p:set>
                                      <p:cBhvr>
                                        <p:cTn id="28" dur="1" fill="hold">
                                          <p:stCondLst>
                                            <p:cond delay="0"/>
                                          </p:stCondLst>
                                        </p:cTn>
                                        <p:tgtEl>
                                          <p:spTgt spid="27">
                                            <p:txEl>
                                              <p:pRg st="0" end="0"/>
                                            </p:txEl>
                                          </p:spTgt>
                                        </p:tgtEl>
                                        <p:attrNameLst>
                                          <p:attrName>style.visibility</p:attrName>
                                        </p:attrNameLst>
                                      </p:cBhvr>
                                      <p:to>
                                        <p:strVal val="visible"/>
                                      </p:to>
                                    </p:set>
                                  </p:childTnLst>
                                </p:cTn>
                              </p:par>
                            </p:childTnLst>
                          </p:cTn>
                        </p:par>
                        <p:par>
                          <p:cTn id="29" fill="hold">
                            <p:stCondLst>
                              <p:cond delay="202"/>
                            </p:stCondLst>
                            <p:childTnLst>
                              <p:par>
                                <p:cTn id="30" presetID="1" presetClass="entr" presetSubtype="0" fill="hold" nodeType="afterEffect">
                                  <p:stCondLst>
                                    <p:cond delay="0"/>
                                  </p:stCondLst>
                                  <p:iterate type="wd">
                                    <p:tmAbs val="50"/>
                                  </p:iterate>
                                  <p:childTnLst>
                                    <p:set>
                                      <p:cBhvr>
                                        <p:cTn id="31" dur="1" fill="hold">
                                          <p:stCondLst>
                                            <p:cond delay="0"/>
                                          </p:stCondLst>
                                        </p:cTn>
                                        <p:tgtEl>
                                          <p:spTgt spid="29">
                                            <p:txEl>
                                              <p:pRg st="0" end="0"/>
                                            </p:txEl>
                                          </p:spTgt>
                                        </p:tgtEl>
                                        <p:attrNameLst>
                                          <p:attrName>style.visibility</p:attrName>
                                        </p:attrNameLst>
                                      </p:cBhvr>
                                      <p:to>
                                        <p:strVal val="visible"/>
                                      </p:to>
                                    </p:set>
                                  </p:childTnLst>
                                </p:cTn>
                              </p:par>
                            </p:childTnLst>
                          </p:cTn>
                        </p:par>
                        <p:par>
                          <p:cTn id="32" fill="hold">
                            <p:stCondLst>
                              <p:cond delay="253"/>
                            </p:stCondLst>
                            <p:childTnLst>
                              <p:par>
                                <p:cTn id="33" presetID="1" presetClass="entr" presetSubtype="0" fill="hold" nodeType="afterEffect">
                                  <p:stCondLst>
                                    <p:cond delay="0"/>
                                  </p:stCondLst>
                                  <p:iterate type="wd">
                                    <p:tmAbs val="50"/>
                                  </p:iterate>
                                  <p:childTnLst>
                                    <p:set>
                                      <p:cBhvr>
                                        <p:cTn id="34" dur="1" fill="hold">
                                          <p:stCondLst>
                                            <p:cond delay="0"/>
                                          </p:stCondLst>
                                        </p:cTn>
                                        <p:tgtEl>
                                          <p:spTgt spid="31">
                                            <p:txEl>
                                              <p:pRg st="0" end="0"/>
                                            </p:txEl>
                                          </p:spTgt>
                                        </p:tgtEl>
                                        <p:attrNameLst>
                                          <p:attrName>style.visibility</p:attrName>
                                        </p:attrNameLst>
                                      </p:cBhvr>
                                      <p:to>
                                        <p:strVal val="visible"/>
                                      </p:to>
                                    </p:set>
                                  </p:childTnLst>
                                </p:cTn>
                              </p:par>
                            </p:childTnLst>
                          </p:cTn>
                        </p:par>
                        <p:par>
                          <p:cTn id="35" fill="hold">
                            <p:stCondLst>
                              <p:cond delay="354"/>
                            </p:stCondLst>
                            <p:childTnLst>
                              <p:par>
                                <p:cTn id="36" presetID="1" presetClass="entr" presetSubtype="0" fill="hold" nodeType="afterEffect">
                                  <p:stCondLst>
                                    <p:cond delay="0"/>
                                  </p:stCondLst>
                                  <p:iterate type="wd">
                                    <p:tmAbs val="50"/>
                                  </p:iterate>
                                  <p:childTnLst>
                                    <p:set>
                                      <p:cBhvr>
                                        <p:cTn id="37"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现有必要技术特征和创新必要技术特征分析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1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4DB82EA9-859F-4E03-ACCD-C176F1ADA82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87624" y="1916832"/>
            <a:ext cx="1675987" cy="167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3">
            <a:extLst>
              <a:ext uri="{FF2B5EF4-FFF2-40B4-BE49-F238E27FC236}">
                <a16:creationId xmlns:a16="http://schemas.microsoft.com/office/drawing/2014/main" id="{4CDA0FF2-8D56-4978-A5F4-6522231E8B6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242374" y="4021412"/>
            <a:ext cx="1207902" cy="1483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内容占位符 5" descr="图片包含 家具, 座位, 凳, 餐桌&#10;&#10;已生成极高可信度的说明">
            <a:extLst>
              <a:ext uri="{FF2B5EF4-FFF2-40B4-BE49-F238E27FC236}">
                <a16:creationId xmlns:a16="http://schemas.microsoft.com/office/drawing/2014/main" id="{8B373193-2487-45FD-AD85-9A8134450CCF}"/>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194448" y="2060684"/>
            <a:ext cx="1269145" cy="1343901"/>
          </a:xfrm>
          <a:prstGeom prst="rect">
            <a:avLst/>
          </a:prstGeom>
        </p:spPr>
      </p:pic>
      <p:pic>
        <p:nvPicPr>
          <p:cNvPr id="17" name="图片 16" descr="图片包含 家具, 座位, 凳&#10;&#10;已生成极高可信度的说明">
            <a:extLst>
              <a:ext uri="{FF2B5EF4-FFF2-40B4-BE49-F238E27FC236}">
                <a16:creationId xmlns:a16="http://schemas.microsoft.com/office/drawing/2014/main" id="{02441C0E-B45D-4260-BC01-3CD4452FFDB7}"/>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6855589" y="1889895"/>
            <a:ext cx="1454771" cy="1502752"/>
          </a:xfrm>
          <a:prstGeom prst="rect">
            <a:avLst/>
          </a:prstGeom>
        </p:spPr>
      </p:pic>
      <p:pic>
        <p:nvPicPr>
          <p:cNvPr id="18" name="图片 17">
            <a:extLst>
              <a:ext uri="{FF2B5EF4-FFF2-40B4-BE49-F238E27FC236}">
                <a16:creationId xmlns:a16="http://schemas.microsoft.com/office/drawing/2014/main" id="{AB3EF051-B693-4A7E-A9C5-EE58B802D958}"/>
              </a:ext>
            </a:extLst>
          </p:cNvPr>
          <p:cNvPicPr>
            <a:picLocks noChangeAspect="1"/>
          </p:cNvPicPr>
          <p:nvPr/>
        </p:nvPicPr>
        <p:blipFill>
          <a:blip r:embed="rId16"/>
          <a:stretch>
            <a:fillRect/>
          </a:stretch>
        </p:blipFill>
        <p:spPr>
          <a:xfrm>
            <a:off x="3350533" y="2060684"/>
            <a:ext cx="1220985" cy="1502752"/>
          </a:xfrm>
          <a:prstGeom prst="rect">
            <a:avLst/>
          </a:prstGeom>
        </p:spPr>
      </p:pic>
      <p:pic>
        <p:nvPicPr>
          <p:cNvPr id="19" name="图片 18">
            <a:extLst>
              <a:ext uri="{FF2B5EF4-FFF2-40B4-BE49-F238E27FC236}">
                <a16:creationId xmlns:a16="http://schemas.microsoft.com/office/drawing/2014/main" id="{CA74077D-346D-4847-9CDF-559C38B1E292}"/>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4312125" y="4028208"/>
            <a:ext cx="1476964" cy="1476964"/>
          </a:xfrm>
          <a:prstGeom prst="rect">
            <a:avLst/>
          </a:prstGeom>
        </p:spPr>
      </p:pic>
      <p:pic>
        <p:nvPicPr>
          <p:cNvPr id="20" name="图片 19">
            <a:extLst>
              <a:ext uri="{FF2B5EF4-FFF2-40B4-BE49-F238E27FC236}">
                <a16:creationId xmlns:a16="http://schemas.microsoft.com/office/drawing/2014/main" id="{B7C92B15-7D4C-407C-96E3-779216647FBF}"/>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6574019" y="4028208"/>
            <a:ext cx="1361739" cy="1555525"/>
          </a:xfrm>
          <a:prstGeom prst="rect">
            <a:avLst/>
          </a:prstGeom>
        </p:spPr>
      </p:pic>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2909080821"/>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pic>
        <p:nvPicPr>
          <p:cNvPr id="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529862C9-1CCC-4108-BB8C-A50F355E2A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096" y="2560960"/>
            <a:ext cx="1152129" cy="1152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3">
            <a:extLst>
              <a:ext uri="{FF2B5EF4-FFF2-40B4-BE49-F238E27FC236}">
                <a16:creationId xmlns:a16="http://schemas.microsoft.com/office/drawing/2014/main" id="{EF9F9938-4165-43C3-BA43-0164443B8E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1719" y="4218410"/>
            <a:ext cx="830352" cy="1019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内容占位符 5" descr="图片包含 家具, 座位, 凳, 餐桌&#10;&#10;已生成极高可信度的说明">
            <a:extLst>
              <a:ext uri="{FF2B5EF4-FFF2-40B4-BE49-F238E27FC236}">
                <a16:creationId xmlns:a16="http://schemas.microsoft.com/office/drawing/2014/main" id="{3BFAC32E-6B87-4FAE-8A35-B3DBD6F0C4E6}"/>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948595" y="2602096"/>
            <a:ext cx="872452" cy="923842"/>
          </a:xfrm>
        </p:spPr>
      </p:pic>
      <p:pic>
        <p:nvPicPr>
          <p:cNvPr id="9" name="图片 8" descr="图片包含 家具, 座位, 凳&#10;&#10;已生成极高可信度的说明">
            <a:extLst>
              <a:ext uri="{FF2B5EF4-FFF2-40B4-BE49-F238E27FC236}">
                <a16:creationId xmlns:a16="http://schemas.microsoft.com/office/drawing/2014/main" id="{3D8A2B0A-C6D3-452F-8802-41F79A6114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8122" y="2492896"/>
            <a:ext cx="1000058" cy="1033042"/>
          </a:xfrm>
          <a:prstGeom prst="rect">
            <a:avLst/>
          </a:prstGeom>
        </p:spPr>
      </p:pic>
      <p:pic>
        <p:nvPicPr>
          <p:cNvPr id="10" name="图片 9">
            <a:extLst>
              <a:ext uri="{FF2B5EF4-FFF2-40B4-BE49-F238E27FC236}">
                <a16:creationId xmlns:a16="http://schemas.microsoft.com/office/drawing/2014/main" id="{BCD165E1-2421-4A0A-9EB4-17822F710033}"/>
              </a:ext>
            </a:extLst>
          </p:cNvPr>
          <p:cNvPicPr>
            <a:picLocks noChangeAspect="1"/>
          </p:cNvPicPr>
          <p:nvPr/>
        </p:nvPicPr>
        <p:blipFill>
          <a:blip r:embed="rId6"/>
          <a:stretch>
            <a:fillRect/>
          </a:stretch>
        </p:blipFill>
        <p:spPr>
          <a:xfrm>
            <a:off x="5629579" y="2620504"/>
            <a:ext cx="839346" cy="1033042"/>
          </a:xfrm>
          <a:prstGeom prst="rect">
            <a:avLst/>
          </a:prstGeom>
        </p:spPr>
      </p:pic>
      <p:pic>
        <p:nvPicPr>
          <p:cNvPr id="11" name="图片 10">
            <a:extLst>
              <a:ext uri="{FF2B5EF4-FFF2-40B4-BE49-F238E27FC236}">
                <a16:creationId xmlns:a16="http://schemas.microsoft.com/office/drawing/2014/main" id="{F7AB2C3C-6DDE-40B0-ABFC-08FAF084F47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57412" y="4194786"/>
            <a:ext cx="1015314" cy="1015314"/>
          </a:xfrm>
          <a:prstGeom prst="rect">
            <a:avLst/>
          </a:prstGeom>
        </p:spPr>
      </p:pic>
      <p:pic>
        <p:nvPicPr>
          <p:cNvPr id="12" name="图片 11">
            <a:extLst>
              <a:ext uri="{FF2B5EF4-FFF2-40B4-BE49-F238E27FC236}">
                <a16:creationId xmlns:a16="http://schemas.microsoft.com/office/drawing/2014/main" id="{F5F75C1F-1B94-479B-91C1-58152116550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008191" y="4090213"/>
            <a:ext cx="936104" cy="1069319"/>
          </a:xfrm>
          <a:prstGeom prst="rect">
            <a:avLst/>
          </a:prstGeom>
        </p:spPr>
      </p:pic>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9"/>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241756" y="2063694"/>
            <a:ext cx="3898195"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现有必要技术特征：</a:t>
            </a:r>
          </a:p>
        </p:txBody>
      </p:sp>
      <p:sp>
        <p:nvSpPr>
          <p:cNvPr id="17" name="内容占位符 2">
            <a:extLst>
              <a:ext uri="{FF2B5EF4-FFF2-40B4-BE49-F238E27FC236}">
                <a16:creationId xmlns:a16="http://schemas.microsoft.com/office/drawing/2014/main" id="{7700E7B8-28B3-482B-AD6E-4089CB08D55B}"/>
              </a:ext>
            </a:extLst>
          </p:cNvPr>
          <p:cNvSpPr txBox="1">
            <a:spLocks/>
          </p:cNvSpPr>
          <p:nvPr/>
        </p:nvSpPr>
        <p:spPr bwMode="auto">
          <a:xfrm>
            <a:off x="219760" y="3420337"/>
            <a:ext cx="4627770" cy="578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创新必要技术特征：</a:t>
            </a:r>
            <a:endParaRPr lang="en-US" altLang="zh-CN" b="1" dirty="0"/>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3250468" y="368713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b="1" dirty="0"/>
          </a:p>
        </p:txBody>
      </p:sp>
      <p:sp>
        <p:nvSpPr>
          <p:cNvPr id="21" name="内容占位符 2">
            <a:extLst>
              <a:ext uri="{FF2B5EF4-FFF2-40B4-BE49-F238E27FC236}">
                <a16:creationId xmlns:a16="http://schemas.microsoft.com/office/drawing/2014/main" id="{2AFC0814-927E-454D-A9F7-FFC25E82E0C6}"/>
              </a:ext>
            </a:extLst>
          </p:cNvPr>
          <p:cNvSpPr txBox="1">
            <a:spLocks/>
          </p:cNvSpPr>
          <p:nvPr/>
        </p:nvSpPr>
        <p:spPr bwMode="auto">
          <a:xfrm>
            <a:off x="241757" y="4877376"/>
            <a:ext cx="7905346" cy="180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非必要（附加）技术特征：</a:t>
            </a:r>
            <a:endParaRPr lang="en-US" altLang="zh-CN" b="1" dirty="0"/>
          </a:p>
          <a:p>
            <a:pPr marL="0" indent="0">
              <a:buNone/>
            </a:pPr>
            <a:endParaRPr lang="zh-CN" altLang="en-US" b="1" dirty="0"/>
          </a:p>
          <a:p>
            <a:pPr marL="0" indent="0">
              <a:buNone/>
            </a:pPr>
            <a:endParaRPr lang="zh-CN" altLang="en-US" b="1" dirty="0"/>
          </a:p>
        </p:txBody>
      </p:sp>
      <p:sp>
        <p:nvSpPr>
          <p:cNvPr id="24" name="内容占位符 2">
            <a:extLst>
              <a:ext uri="{FF2B5EF4-FFF2-40B4-BE49-F238E27FC236}">
                <a16:creationId xmlns:a16="http://schemas.microsoft.com/office/drawing/2014/main" id="{B23D4853-1AB8-40C1-A07A-1C637102BC04}"/>
              </a:ext>
            </a:extLst>
          </p:cNvPr>
          <p:cNvSpPr txBox="1">
            <a:spLocks/>
          </p:cNvSpPr>
          <p:nvPr/>
        </p:nvSpPr>
        <p:spPr bwMode="auto">
          <a:xfrm>
            <a:off x="1701714" y="4106198"/>
            <a:ext cx="1448132"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25" name="内容占位符 2">
            <a:extLst>
              <a:ext uri="{FF2B5EF4-FFF2-40B4-BE49-F238E27FC236}">
                <a16:creationId xmlns:a16="http://schemas.microsoft.com/office/drawing/2014/main" id="{9464B7C4-BF74-467B-BF29-A7E9D4CFCC53}"/>
              </a:ext>
            </a:extLst>
          </p:cNvPr>
          <p:cNvSpPr txBox="1">
            <a:spLocks/>
          </p:cNvSpPr>
          <p:nvPr/>
        </p:nvSpPr>
        <p:spPr bwMode="auto">
          <a:xfrm>
            <a:off x="936569" y="4119570"/>
            <a:ext cx="1069409"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26" name="内容占位符 2">
            <a:extLst>
              <a:ext uri="{FF2B5EF4-FFF2-40B4-BE49-F238E27FC236}">
                <a16:creationId xmlns:a16="http://schemas.microsoft.com/office/drawing/2014/main" id="{B444A0BC-D1B2-47E2-BCBB-4B23605E5C74}"/>
              </a:ext>
            </a:extLst>
          </p:cNvPr>
          <p:cNvSpPr txBox="1">
            <a:spLocks/>
          </p:cNvSpPr>
          <p:nvPr/>
        </p:nvSpPr>
        <p:spPr bwMode="auto">
          <a:xfrm>
            <a:off x="2813723" y="4140418"/>
            <a:ext cx="1854233"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27" name="内容占位符 2">
            <a:extLst>
              <a:ext uri="{FF2B5EF4-FFF2-40B4-BE49-F238E27FC236}">
                <a16:creationId xmlns:a16="http://schemas.microsoft.com/office/drawing/2014/main" id="{49AA2A38-2104-43B3-AD81-5D8653E50BB2}"/>
              </a:ext>
            </a:extLst>
          </p:cNvPr>
          <p:cNvSpPr txBox="1">
            <a:spLocks/>
          </p:cNvSpPr>
          <p:nvPr/>
        </p:nvSpPr>
        <p:spPr bwMode="auto">
          <a:xfrm>
            <a:off x="3382863" y="5554639"/>
            <a:ext cx="1464667"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28" name="内容占位符 2">
            <a:extLst>
              <a:ext uri="{FF2B5EF4-FFF2-40B4-BE49-F238E27FC236}">
                <a16:creationId xmlns:a16="http://schemas.microsoft.com/office/drawing/2014/main" id="{9A78C82E-6AED-4CB8-B0E8-651EFE524B62}"/>
              </a:ext>
            </a:extLst>
          </p:cNvPr>
          <p:cNvSpPr txBox="1">
            <a:spLocks/>
          </p:cNvSpPr>
          <p:nvPr/>
        </p:nvSpPr>
        <p:spPr bwMode="auto">
          <a:xfrm>
            <a:off x="936569" y="5554639"/>
            <a:ext cx="2651144"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sp>
        <p:nvSpPr>
          <p:cNvPr id="29" name="内容占位符 2">
            <a:extLst>
              <a:ext uri="{FF2B5EF4-FFF2-40B4-BE49-F238E27FC236}">
                <a16:creationId xmlns:a16="http://schemas.microsoft.com/office/drawing/2014/main" id="{AD29BBC2-ACB2-4EA6-AA45-E3E469A85974}"/>
              </a:ext>
            </a:extLst>
          </p:cNvPr>
          <p:cNvSpPr txBox="1">
            <a:spLocks/>
          </p:cNvSpPr>
          <p:nvPr/>
        </p:nvSpPr>
        <p:spPr bwMode="auto">
          <a:xfrm>
            <a:off x="1012890" y="6149059"/>
            <a:ext cx="1464667"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滚轮、</a:t>
            </a:r>
          </a:p>
        </p:txBody>
      </p:sp>
      <p:sp>
        <p:nvSpPr>
          <p:cNvPr id="30" name="内容占位符 2">
            <a:extLst>
              <a:ext uri="{FF2B5EF4-FFF2-40B4-BE49-F238E27FC236}">
                <a16:creationId xmlns:a16="http://schemas.microsoft.com/office/drawing/2014/main" id="{11D63D4C-BCF9-4EFC-BCF4-38B0CA8D3313}"/>
              </a:ext>
            </a:extLst>
          </p:cNvPr>
          <p:cNvSpPr txBox="1">
            <a:spLocks/>
          </p:cNvSpPr>
          <p:nvPr/>
        </p:nvSpPr>
        <p:spPr bwMode="auto">
          <a:xfrm>
            <a:off x="4427264" y="6110004"/>
            <a:ext cx="2651144"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升降的机构</a:t>
            </a:r>
          </a:p>
        </p:txBody>
      </p:sp>
      <p:sp>
        <p:nvSpPr>
          <p:cNvPr id="31" name="内容占位符 2">
            <a:extLst>
              <a:ext uri="{FF2B5EF4-FFF2-40B4-BE49-F238E27FC236}">
                <a16:creationId xmlns:a16="http://schemas.microsoft.com/office/drawing/2014/main" id="{08F096BB-07B3-43B5-9CDB-9E0B08AEEDEC}"/>
              </a:ext>
            </a:extLst>
          </p:cNvPr>
          <p:cNvSpPr txBox="1">
            <a:spLocks/>
          </p:cNvSpPr>
          <p:nvPr/>
        </p:nvSpPr>
        <p:spPr bwMode="auto">
          <a:xfrm>
            <a:off x="2092895" y="6123285"/>
            <a:ext cx="2651144"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旋转的机构、</a:t>
            </a:r>
          </a:p>
        </p:txBody>
      </p:sp>
    </p:spTree>
    <p:extLst>
      <p:ext uri="{BB962C8B-B14F-4D97-AF65-F5344CB8AC3E}">
        <p14:creationId xmlns:p14="http://schemas.microsoft.com/office/powerpoint/2010/main" val="82238561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5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5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5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a:extLst>
              <a:ext uri="{FF2B5EF4-FFF2-40B4-BE49-F238E27FC236}">
                <a16:creationId xmlns:a16="http://schemas.microsoft.com/office/drawing/2014/main" id="{96D7A467-EAD8-4053-B2C3-7C5FE208CFCD}"/>
              </a:ext>
            </a:extLst>
          </p:cNvPr>
          <p:cNvSpPr>
            <a:spLocks noGrp="1" noChangeArrowheads="1"/>
          </p:cNvSpPr>
          <p:nvPr>
            <p:ph type="title"/>
          </p:nvPr>
        </p:nvSpPr>
        <p:spPr>
          <a:xfrm>
            <a:off x="457200" y="1052736"/>
            <a:ext cx="8229600" cy="1143000"/>
          </a:xfrm>
        </p:spPr>
        <p:txBody>
          <a:bodyPr/>
          <a:lstStyle/>
          <a:p>
            <a:pPr eaLnBrk="1" hangingPunct="1"/>
            <a:r>
              <a:rPr lang="zh-CN" altLang="en-US" b="1" dirty="0"/>
              <a:t>一种就座的家具</a:t>
            </a:r>
          </a:p>
        </p:txBody>
      </p:sp>
      <p:pic>
        <p:nvPicPr>
          <p:cNvPr id="70659"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536B84CA-7D5B-4027-9F7D-9E31BA0BFF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2138" y="2924944"/>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图片 3">
            <a:extLst>
              <a:ext uri="{FF2B5EF4-FFF2-40B4-BE49-F238E27FC236}">
                <a16:creationId xmlns:a16="http://schemas.microsoft.com/office/drawing/2014/main" id="{03ABF9E3-7C65-4678-8827-8E77056C26F9}"/>
              </a:ext>
            </a:extLst>
          </p:cNvPr>
          <p:cNvPicPr>
            <a:picLocks noChangeAspect="1"/>
          </p:cNvPicPr>
          <p:nvPr/>
        </p:nvPicPr>
        <p:blipFill>
          <a:blip r:embed="rId3"/>
          <a:stretch>
            <a:fillRect/>
          </a:stretch>
        </p:blipFill>
        <p:spPr>
          <a:xfrm>
            <a:off x="0" y="3382"/>
            <a:ext cx="9144000" cy="1021643"/>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独立权利要求撰写</a:t>
            </a: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21"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6A0BEE90-760E-4720-A9D7-63FFDEEC3D6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048000" y="2146352"/>
            <a:ext cx="3048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3">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3283356213"/>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296940B8-E4FD-462F-9A9E-7D34F4D11672}"/>
              </a:ext>
            </a:extLst>
          </p:cNvPr>
          <p:cNvSpPr>
            <a:spLocks noGrp="1" noChangeArrowheads="1"/>
          </p:cNvSpPr>
          <p:nvPr>
            <p:ph type="title"/>
          </p:nvPr>
        </p:nvSpPr>
        <p:spPr>
          <a:xfrm>
            <a:off x="457200" y="1042367"/>
            <a:ext cx="8229600" cy="1143000"/>
          </a:xfrm>
        </p:spPr>
        <p:txBody>
          <a:bodyPr/>
          <a:lstStyle/>
          <a:p>
            <a:pPr eaLnBrk="1" hangingPunct="1"/>
            <a:r>
              <a:rPr lang="zh-CN" altLang="en-US" b="1"/>
              <a:t>一种就座的家具</a:t>
            </a:r>
          </a:p>
        </p:txBody>
      </p:sp>
      <p:sp>
        <p:nvSpPr>
          <p:cNvPr id="71683" name="Rectangle 3">
            <a:extLst>
              <a:ext uri="{FF2B5EF4-FFF2-40B4-BE49-F238E27FC236}">
                <a16:creationId xmlns:a16="http://schemas.microsoft.com/office/drawing/2014/main" id="{B9B813D6-CDCB-4C16-AD97-0E0C0FC7C5BF}"/>
              </a:ext>
            </a:extLst>
          </p:cNvPr>
          <p:cNvSpPr>
            <a:spLocks noGrp="1" noChangeArrowheads="1"/>
          </p:cNvSpPr>
          <p:nvPr>
            <p:ph type="body" idx="1"/>
          </p:nvPr>
        </p:nvSpPr>
        <p:spPr>
          <a:xfrm>
            <a:off x="457200" y="2420888"/>
            <a:ext cx="874440" cy="648072"/>
          </a:xfrm>
        </p:spPr>
        <p:txBody>
          <a:bodyPr/>
          <a:lstStyle/>
          <a:p>
            <a:pPr eaLnBrk="1" hangingPunct="1">
              <a:lnSpc>
                <a:spcPct val="150000"/>
              </a:lnSpc>
              <a:buFontTx/>
              <a:buNone/>
            </a:pPr>
            <a:r>
              <a:rPr lang="zh-CN" altLang="en-US" b="1" dirty="0"/>
              <a:t>１、</a:t>
            </a:r>
          </a:p>
        </p:txBody>
      </p:sp>
      <p:pic>
        <p:nvPicPr>
          <p:cNvPr id="71684"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8B54C231-D540-4934-BA65-A915AAA47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909392"/>
            <a:ext cx="2964160" cy="2964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id="{532E108F-FC70-4DA4-A68C-4EF36F447FDF}"/>
              </a:ext>
            </a:extLst>
          </p:cNvPr>
          <p:cNvPicPr>
            <a:picLocks noChangeAspect="1"/>
          </p:cNvPicPr>
          <p:nvPr/>
        </p:nvPicPr>
        <p:blipFill>
          <a:blip r:embed="rId3"/>
          <a:stretch>
            <a:fillRect/>
          </a:stretch>
        </p:blipFill>
        <p:spPr>
          <a:xfrm>
            <a:off x="0" y="3382"/>
            <a:ext cx="9144000" cy="1021643"/>
          </a:xfrm>
          <a:prstGeom prst="rect">
            <a:avLst/>
          </a:prstGeom>
        </p:spPr>
      </p:pic>
      <p:sp>
        <p:nvSpPr>
          <p:cNvPr id="8" name="Rectangle 3">
            <a:extLst>
              <a:ext uri="{FF2B5EF4-FFF2-40B4-BE49-F238E27FC236}">
                <a16:creationId xmlns:a16="http://schemas.microsoft.com/office/drawing/2014/main" id="{EC71D9AD-A38D-49FF-8CB4-07017936CA92}"/>
              </a:ext>
            </a:extLst>
          </p:cNvPr>
          <p:cNvSpPr txBox="1">
            <a:spLocks noChangeArrowheads="1"/>
          </p:cNvSpPr>
          <p:nvPr/>
        </p:nvSpPr>
        <p:spPr bwMode="auto">
          <a:xfrm>
            <a:off x="1115616" y="2420888"/>
            <a:ext cx="316835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一种就座的家具，</a:t>
            </a:r>
          </a:p>
        </p:txBody>
      </p:sp>
      <p:sp>
        <p:nvSpPr>
          <p:cNvPr id="9" name="Rectangle 3">
            <a:extLst>
              <a:ext uri="{FF2B5EF4-FFF2-40B4-BE49-F238E27FC236}">
                <a16:creationId xmlns:a16="http://schemas.microsoft.com/office/drawing/2014/main" id="{9AE59B30-A4B8-4CBE-B627-B056883820C9}"/>
              </a:ext>
            </a:extLst>
          </p:cNvPr>
          <p:cNvSpPr txBox="1">
            <a:spLocks noChangeArrowheads="1"/>
          </p:cNvSpPr>
          <p:nvPr/>
        </p:nvSpPr>
        <p:spPr bwMode="auto">
          <a:xfrm>
            <a:off x="4283968" y="2420888"/>
            <a:ext cx="1872208"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其特征是</a:t>
            </a:r>
          </a:p>
        </p:txBody>
      </p:sp>
      <p:sp>
        <p:nvSpPr>
          <p:cNvPr id="10" name="Rectangle 3">
            <a:extLst>
              <a:ext uri="{FF2B5EF4-FFF2-40B4-BE49-F238E27FC236}">
                <a16:creationId xmlns:a16="http://schemas.microsoft.com/office/drawing/2014/main" id="{55E076A1-B1C6-4650-BD6F-F07A2E8C5A56}"/>
              </a:ext>
            </a:extLst>
          </p:cNvPr>
          <p:cNvSpPr txBox="1">
            <a:spLocks noChangeArrowheads="1"/>
          </p:cNvSpPr>
          <p:nvPr/>
        </p:nvSpPr>
        <p:spPr bwMode="auto">
          <a:xfrm>
            <a:off x="5868144" y="2412673"/>
            <a:ext cx="3096344"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它由三条或三条</a:t>
            </a:r>
          </a:p>
        </p:txBody>
      </p:sp>
      <p:sp>
        <p:nvSpPr>
          <p:cNvPr id="11" name="Rectangle 3">
            <a:extLst>
              <a:ext uri="{FF2B5EF4-FFF2-40B4-BE49-F238E27FC236}">
                <a16:creationId xmlns:a16="http://schemas.microsoft.com/office/drawing/2014/main" id="{EE6E7086-DE56-41E3-AEC7-523AAD0EC3D0}"/>
              </a:ext>
            </a:extLst>
          </p:cNvPr>
          <p:cNvSpPr txBox="1">
            <a:spLocks noChangeArrowheads="1"/>
          </p:cNvSpPr>
          <p:nvPr/>
        </p:nvSpPr>
        <p:spPr bwMode="auto">
          <a:xfrm>
            <a:off x="1043608" y="3121164"/>
            <a:ext cx="1846955"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以上的腿</a:t>
            </a:r>
          </a:p>
        </p:txBody>
      </p:sp>
      <p:sp>
        <p:nvSpPr>
          <p:cNvPr id="12" name="Rectangle 3">
            <a:extLst>
              <a:ext uri="{FF2B5EF4-FFF2-40B4-BE49-F238E27FC236}">
                <a16:creationId xmlns:a16="http://schemas.microsoft.com/office/drawing/2014/main" id="{7163E24D-5F26-4A41-AE49-169BF2236427}"/>
              </a:ext>
            </a:extLst>
          </p:cNvPr>
          <p:cNvSpPr txBox="1">
            <a:spLocks noChangeArrowheads="1"/>
          </p:cNvSpPr>
          <p:nvPr/>
        </p:nvSpPr>
        <p:spPr bwMode="auto">
          <a:xfrm>
            <a:off x="2699792" y="3115492"/>
            <a:ext cx="1008112"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支撑</a:t>
            </a:r>
          </a:p>
        </p:txBody>
      </p:sp>
      <p:sp>
        <p:nvSpPr>
          <p:cNvPr id="13" name="Rectangle 3">
            <a:extLst>
              <a:ext uri="{FF2B5EF4-FFF2-40B4-BE49-F238E27FC236}">
                <a16:creationId xmlns:a16="http://schemas.microsoft.com/office/drawing/2014/main" id="{1E63B975-A50C-4901-947F-AE26C76FFBBB}"/>
              </a:ext>
            </a:extLst>
          </p:cNvPr>
          <p:cNvSpPr txBox="1">
            <a:spLocks noChangeArrowheads="1"/>
          </p:cNvSpPr>
          <p:nvPr/>
        </p:nvSpPr>
        <p:spPr bwMode="auto">
          <a:xfrm>
            <a:off x="3549688" y="3123800"/>
            <a:ext cx="1846955"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一个平面</a:t>
            </a:r>
          </a:p>
        </p:txBody>
      </p:sp>
      <p:sp>
        <p:nvSpPr>
          <p:cNvPr id="14" name="Rectangle 3">
            <a:extLst>
              <a:ext uri="{FF2B5EF4-FFF2-40B4-BE49-F238E27FC236}">
                <a16:creationId xmlns:a16="http://schemas.microsoft.com/office/drawing/2014/main" id="{96E1357E-84DD-48E8-8ACE-7F4BCCEFABBB}"/>
              </a:ext>
            </a:extLst>
          </p:cNvPr>
          <p:cNvSpPr txBox="1">
            <a:spLocks noChangeArrowheads="1"/>
          </p:cNvSpPr>
          <p:nvPr/>
        </p:nvSpPr>
        <p:spPr bwMode="auto">
          <a:xfrm>
            <a:off x="5220072" y="3115492"/>
            <a:ext cx="1359398"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构成。</a:t>
            </a:r>
          </a:p>
        </p:txBody>
      </p:sp>
    </p:spTree>
    <p:extLst>
      <p:ext uri="{BB962C8B-B14F-4D97-AF65-F5344CB8AC3E}">
        <p14:creationId xmlns:p14="http://schemas.microsoft.com/office/powerpoint/2010/main" val="1405813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7168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iterate type="wd">
                                    <p:tmAbs val="50"/>
                                  </p:iterate>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50"/>
                                  </p:iterate>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50"/>
                                  </p:iterate>
                                  <p:childTnLst>
                                    <p:set>
                                      <p:cBhvr>
                                        <p:cTn id="18" dur="1" fill="hold">
                                          <p:stCondLst>
                                            <p:cond delay="0"/>
                                          </p:stCondLst>
                                        </p:cTn>
                                        <p:tgtEl>
                                          <p:spTgt spid="10"/>
                                        </p:tgtEl>
                                        <p:attrNameLst>
                                          <p:attrName>style.visibility</p:attrName>
                                        </p:attrNameLst>
                                      </p:cBhvr>
                                      <p:to>
                                        <p:strVal val="visible"/>
                                      </p:to>
                                    </p:set>
                                  </p:childTnLst>
                                </p:cTn>
                              </p:par>
                            </p:childTnLst>
                          </p:cTn>
                        </p:par>
                        <p:par>
                          <p:cTn id="19" fill="hold">
                            <p:stCondLst>
                              <p:cond delay="301"/>
                            </p:stCondLst>
                            <p:childTnLst>
                              <p:par>
                                <p:cTn id="20" presetID="1" presetClass="entr" presetSubtype="0" fill="hold" grpId="0" nodeType="afterEffect">
                                  <p:stCondLst>
                                    <p:cond delay="0"/>
                                  </p:stCondLst>
                                  <p:iterate type="wd">
                                    <p:tmAbs val="50"/>
                                  </p:iterate>
                                  <p:childTnLst>
                                    <p:set>
                                      <p:cBhvr>
                                        <p:cTn id="21" dur="1" fill="hold">
                                          <p:stCondLst>
                                            <p:cond delay="0"/>
                                          </p:stCondLst>
                                        </p:cTn>
                                        <p:tgtEl>
                                          <p:spTgt spid="11"/>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iterate type="wd">
                                    <p:tmAbs val="50"/>
                                  </p:iterate>
                                  <p:childTnLst>
                                    <p:set>
                                      <p:cBhvr>
                                        <p:cTn id="25" dur="1" fill="hold">
                                          <p:stCondLst>
                                            <p:cond delay="0"/>
                                          </p:stCondLst>
                                        </p:cTn>
                                        <p:tgtEl>
                                          <p:spTgt spid="12"/>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iterate type="wd">
                                    <p:tmAbs val="50"/>
                                  </p:iterate>
                                  <p:childTnLst>
                                    <p:set>
                                      <p:cBhvr>
                                        <p:cTn id="29" dur="1" fill="hold">
                                          <p:stCondLst>
                                            <p:cond delay="0"/>
                                          </p:stCondLst>
                                        </p:cTn>
                                        <p:tgtEl>
                                          <p:spTgt spid="1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500"/>
                                  </p:stCondLst>
                                  <p:iterate type="wd">
                                    <p:tmAbs val="50"/>
                                  </p:iterate>
                                  <p:childTnLst>
                                    <p:set>
                                      <p:cBhvr>
                                        <p:cTn id="33" dur="1" fill="hold">
                                          <p:stCondLst>
                                            <p:cond delay="0"/>
                                          </p:stCondLst>
                                        </p:cTn>
                                        <p:tgtEl>
                                          <p:spTgt spid="14"/>
                                        </p:tgtEl>
                                        <p:attrNameLst>
                                          <p:attrName>style.visibility</p:attrName>
                                        </p:attrNameLst>
                                      </p:cBhvr>
                                      <p:to>
                                        <p:strVal val="visible"/>
                                      </p:to>
                                    </p:set>
                                  </p:childTnLst>
                                </p:cTn>
                              </p:par>
                            </p:childTnLst>
                          </p:cTn>
                        </p:par>
                        <p:par>
                          <p:cTn id="34" fill="hold">
                            <p:stCondLst>
                              <p:cond delay="551"/>
                            </p:stCondLst>
                            <p:childTnLst>
                              <p:par>
                                <p:cTn id="35" presetID="1" presetClass="entr" presetSubtype="0" fill="hold" nodeType="afterEffect">
                                  <p:stCondLst>
                                    <p:cond delay="500"/>
                                  </p:stCondLst>
                                  <p:childTnLst>
                                    <p:set>
                                      <p:cBhvr>
                                        <p:cTn id="36" dur="1" fill="hold">
                                          <p:stCondLst>
                                            <p:cond delay="0"/>
                                          </p:stCondLst>
                                        </p:cTn>
                                        <p:tgtEl>
                                          <p:spTgt spid="716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build="p"/>
      <p:bldP spid="8" grpId="0"/>
      <p:bldP spid="9" grpId="0"/>
      <p:bldP spid="10" grpId="0"/>
      <p:bldP spid="11" grpId="0"/>
      <p:bldP spid="12" grpId="0"/>
      <p:bldP spid="13"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38528CF8-D28A-49C8-8766-CAEAB12BE7A9}"/>
              </a:ext>
            </a:extLst>
          </p:cNvPr>
          <p:cNvSpPr>
            <a:spLocks noGrp="1" noChangeArrowheads="1"/>
          </p:cNvSpPr>
          <p:nvPr>
            <p:ph type="title"/>
          </p:nvPr>
        </p:nvSpPr>
        <p:spPr>
          <a:xfrm>
            <a:off x="457200" y="1002184"/>
            <a:ext cx="8229600" cy="1143000"/>
          </a:xfrm>
        </p:spPr>
        <p:txBody>
          <a:bodyPr/>
          <a:lstStyle/>
          <a:p>
            <a:pPr eaLnBrk="1" hangingPunct="1"/>
            <a:r>
              <a:rPr lang="zh-CN" altLang="en-US" b="1" dirty="0"/>
              <a:t>一种就座的家具</a:t>
            </a:r>
          </a:p>
        </p:txBody>
      </p:sp>
      <p:pic>
        <p:nvPicPr>
          <p:cNvPr id="6" name="图片 5">
            <a:extLst>
              <a:ext uri="{FF2B5EF4-FFF2-40B4-BE49-F238E27FC236}">
                <a16:creationId xmlns:a16="http://schemas.microsoft.com/office/drawing/2014/main" id="{65E2C051-7F44-43F6-888E-C35784E08B2B}"/>
              </a:ext>
            </a:extLst>
          </p:cNvPr>
          <p:cNvPicPr>
            <a:picLocks noChangeAspect="1"/>
          </p:cNvPicPr>
          <p:nvPr/>
        </p:nvPicPr>
        <p:blipFill>
          <a:blip r:embed="rId2"/>
          <a:stretch>
            <a:fillRect/>
          </a:stretch>
        </p:blipFill>
        <p:spPr>
          <a:xfrm>
            <a:off x="0" y="3382"/>
            <a:ext cx="9144000" cy="1021643"/>
          </a:xfrm>
          <a:prstGeom prst="rect">
            <a:avLst/>
          </a:prstGeom>
        </p:spPr>
      </p:pic>
      <p:pic>
        <p:nvPicPr>
          <p:cNvPr id="8" name="图片 3">
            <a:extLst>
              <a:ext uri="{FF2B5EF4-FFF2-40B4-BE49-F238E27FC236}">
                <a16:creationId xmlns:a16="http://schemas.microsoft.com/office/drawing/2014/main" id="{27A605FE-FFC9-41B8-AEE7-540B4DAEB1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0268" y="3068960"/>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AE986776-A37C-4317-BAB6-1CC29139714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8565" y="3138400"/>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箭头: 右 9">
            <a:extLst>
              <a:ext uri="{FF2B5EF4-FFF2-40B4-BE49-F238E27FC236}">
                <a16:creationId xmlns:a16="http://schemas.microsoft.com/office/drawing/2014/main" id="{1354D6F3-AD64-4DD1-AE9E-32D08BE95589}"/>
              </a:ext>
            </a:extLst>
          </p:cNvPr>
          <p:cNvSpPr/>
          <p:nvPr/>
        </p:nvSpPr>
        <p:spPr>
          <a:xfrm>
            <a:off x="3493733" y="3970572"/>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randombar(horizont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附加技术特征分析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21" name="图片 3">
            <a:extLst>
              <a:ext uri="{FF2B5EF4-FFF2-40B4-BE49-F238E27FC236}">
                <a16:creationId xmlns:a16="http://schemas.microsoft.com/office/drawing/2014/main" id="{4265492B-AEEE-422A-886E-452D0E4AC87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26296" y="2360263"/>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048E3A3F-CD69-483B-91A4-AD7D1A4A1D29}"/>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4593" y="2429703"/>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箭头: 右 22">
            <a:extLst>
              <a:ext uri="{FF2B5EF4-FFF2-40B4-BE49-F238E27FC236}">
                <a16:creationId xmlns:a16="http://schemas.microsoft.com/office/drawing/2014/main" id="{E02F64EC-624C-42E4-BEDA-C77CA4BCFDBD}"/>
              </a:ext>
            </a:extLst>
          </p:cNvPr>
          <p:cNvSpPr/>
          <p:nvPr/>
        </p:nvSpPr>
        <p:spPr>
          <a:xfrm>
            <a:off x="3569761" y="3261875"/>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204440115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randombar(horizontal)">
                                      <p:cBhvr>
                                        <p:cTn id="7" dur="500"/>
                                        <p:tgtEl>
                                          <p:spTgt spid="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randombar(horizontal)">
                                      <p:cBhvr>
                                        <p:cTn id="11" dur="500"/>
                                        <p:tgtEl>
                                          <p:spTgt spid="23"/>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randombar(horizontal)">
                                      <p:cBhvr>
                                        <p:cTn id="1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38528CF8-D28A-49C8-8766-CAEAB12BE7A9}"/>
              </a:ext>
            </a:extLst>
          </p:cNvPr>
          <p:cNvSpPr>
            <a:spLocks noGrp="1" noChangeArrowheads="1"/>
          </p:cNvSpPr>
          <p:nvPr>
            <p:ph type="title"/>
          </p:nvPr>
        </p:nvSpPr>
        <p:spPr>
          <a:xfrm>
            <a:off x="457200" y="1002184"/>
            <a:ext cx="8229600" cy="1143000"/>
          </a:xfrm>
        </p:spPr>
        <p:txBody>
          <a:bodyPr/>
          <a:lstStyle/>
          <a:p>
            <a:pPr eaLnBrk="1" hangingPunct="1"/>
            <a:r>
              <a:rPr lang="zh-CN" altLang="en-US" b="1" dirty="0"/>
              <a:t>一种就座的家具</a:t>
            </a:r>
          </a:p>
        </p:txBody>
      </p:sp>
      <p:pic>
        <p:nvPicPr>
          <p:cNvPr id="6" name="图片 5">
            <a:extLst>
              <a:ext uri="{FF2B5EF4-FFF2-40B4-BE49-F238E27FC236}">
                <a16:creationId xmlns:a16="http://schemas.microsoft.com/office/drawing/2014/main" id="{65E2C051-7F44-43F6-888E-C35784E08B2B}"/>
              </a:ext>
            </a:extLst>
          </p:cNvPr>
          <p:cNvPicPr>
            <a:picLocks noChangeAspect="1"/>
          </p:cNvPicPr>
          <p:nvPr/>
        </p:nvPicPr>
        <p:blipFill>
          <a:blip r:embed="rId2"/>
          <a:stretch>
            <a:fillRect/>
          </a:stretch>
        </p:blipFill>
        <p:spPr>
          <a:xfrm>
            <a:off x="0" y="3382"/>
            <a:ext cx="9144000" cy="1021643"/>
          </a:xfrm>
          <a:prstGeom prst="rect">
            <a:avLst/>
          </a:prstGeom>
        </p:spPr>
      </p:pic>
      <p:sp>
        <p:nvSpPr>
          <p:cNvPr id="12" name="内容占位符 2">
            <a:extLst>
              <a:ext uri="{FF2B5EF4-FFF2-40B4-BE49-F238E27FC236}">
                <a16:creationId xmlns:a16="http://schemas.microsoft.com/office/drawing/2014/main" id="{32853CE2-7AB3-4F6B-8CF7-BFD2492D8AB8}"/>
              </a:ext>
            </a:extLst>
          </p:cNvPr>
          <p:cNvSpPr txBox="1">
            <a:spLocks/>
          </p:cNvSpPr>
          <p:nvPr/>
        </p:nvSpPr>
        <p:spPr bwMode="auto">
          <a:xfrm>
            <a:off x="3338639" y="4010207"/>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b="1" dirty="0"/>
          </a:p>
        </p:txBody>
      </p:sp>
      <p:sp>
        <p:nvSpPr>
          <p:cNvPr id="13" name="内容占位符 2">
            <a:extLst>
              <a:ext uri="{FF2B5EF4-FFF2-40B4-BE49-F238E27FC236}">
                <a16:creationId xmlns:a16="http://schemas.microsoft.com/office/drawing/2014/main" id="{2CCBF7ED-DC24-424B-8CA4-170CECE4D816}"/>
              </a:ext>
            </a:extLst>
          </p:cNvPr>
          <p:cNvSpPr txBox="1">
            <a:spLocks/>
          </p:cNvSpPr>
          <p:nvPr/>
        </p:nvSpPr>
        <p:spPr bwMode="auto">
          <a:xfrm>
            <a:off x="361640" y="2485526"/>
            <a:ext cx="3486755"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附加的技术特征：</a:t>
            </a:r>
            <a:endParaRPr lang="en-US" altLang="zh-CN" b="1" dirty="0"/>
          </a:p>
          <a:p>
            <a:pPr marL="0" indent="0">
              <a:buNone/>
            </a:pPr>
            <a:endParaRPr lang="zh-CN" altLang="en-US" b="1" dirty="0"/>
          </a:p>
          <a:p>
            <a:pPr marL="0" indent="0">
              <a:buNone/>
            </a:pPr>
            <a:endParaRPr lang="zh-CN" altLang="en-US" b="1" dirty="0"/>
          </a:p>
        </p:txBody>
      </p:sp>
      <p:sp>
        <p:nvSpPr>
          <p:cNvPr id="14" name="内容占位符 2">
            <a:extLst>
              <a:ext uri="{FF2B5EF4-FFF2-40B4-BE49-F238E27FC236}">
                <a16:creationId xmlns:a16="http://schemas.microsoft.com/office/drawing/2014/main" id="{FA731B4D-F3E3-45A1-B65B-2111942F6058}"/>
              </a:ext>
            </a:extLst>
          </p:cNvPr>
          <p:cNvSpPr txBox="1">
            <a:spLocks/>
          </p:cNvSpPr>
          <p:nvPr/>
        </p:nvSpPr>
        <p:spPr bwMode="auto">
          <a:xfrm>
            <a:off x="1133662" y="4073294"/>
            <a:ext cx="1464667"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15" name="内容占位符 2">
            <a:extLst>
              <a:ext uri="{FF2B5EF4-FFF2-40B4-BE49-F238E27FC236}">
                <a16:creationId xmlns:a16="http://schemas.microsoft.com/office/drawing/2014/main" id="{6953491C-541E-4795-BF59-755A3E0AC392}"/>
              </a:ext>
            </a:extLst>
          </p:cNvPr>
          <p:cNvSpPr txBox="1">
            <a:spLocks/>
          </p:cNvSpPr>
          <p:nvPr/>
        </p:nvSpPr>
        <p:spPr bwMode="auto">
          <a:xfrm>
            <a:off x="1097550" y="3343137"/>
            <a:ext cx="2651144"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pic>
        <p:nvPicPr>
          <p:cNvPr id="16" name="图片 3">
            <a:extLst>
              <a:ext uri="{FF2B5EF4-FFF2-40B4-BE49-F238E27FC236}">
                <a16:creationId xmlns:a16="http://schemas.microsoft.com/office/drawing/2014/main" id="{89911731-851A-4AF4-AB56-2769F9A2915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7803" y="3011894"/>
            <a:ext cx="1623831" cy="1994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3097EA1C-278E-4F36-80C8-0D5ED200D75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8151" y="3068960"/>
            <a:ext cx="1880546" cy="1880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箭头: 右 17">
            <a:extLst>
              <a:ext uri="{FF2B5EF4-FFF2-40B4-BE49-F238E27FC236}">
                <a16:creationId xmlns:a16="http://schemas.microsoft.com/office/drawing/2014/main" id="{A70FD3F7-AFB3-4821-A946-E8541DD3244B}"/>
              </a:ext>
            </a:extLst>
          </p:cNvPr>
          <p:cNvSpPr/>
          <p:nvPr/>
        </p:nvSpPr>
        <p:spPr>
          <a:xfrm>
            <a:off x="6180742" y="3628947"/>
            <a:ext cx="599423" cy="48874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89033168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par>
                          <p:cTn id="7" fill="hold">
                            <p:stCondLst>
                              <p:cond delay="0"/>
                            </p:stCondLst>
                            <p:childTnLst>
                              <p:par>
                                <p:cTn id="8" presetID="14" presetClass="entr" presetSubtype="10" fill="hold" nodeType="after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randombar(horizontal)">
                                      <p:cBhvr>
                                        <p:cTn id="10" dur="10"/>
                                        <p:tgtEl>
                                          <p:spTgt spid="17"/>
                                        </p:tgtEl>
                                      </p:cBhvr>
                                    </p:animEffect>
                                  </p:childTnLst>
                                </p:cTn>
                              </p:par>
                            </p:childTnLst>
                          </p:cTn>
                        </p:par>
                        <p:par>
                          <p:cTn id="11" fill="hold">
                            <p:stCondLst>
                              <p:cond delay="10"/>
                            </p:stCondLst>
                            <p:childTnLst>
                              <p:par>
                                <p:cTn id="12" presetID="14" presetClass="entr" presetSubtype="1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randombar(horizontal)">
                                      <p:cBhvr>
                                        <p:cTn id="14" dur="10"/>
                                        <p:tgtEl>
                                          <p:spTgt spid="18"/>
                                        </p:tgtEl>
                                      </p:cBhvr>
                                    </p:animEffect>
                                  </p:childTnLst>
                                </p:cTn>
                              </p:par>
                            </p:childTnLst>
                          </p:cTn>
                        </p:par>
                        <p:par>
                          <p:cTn id="15" fill="hold">
                            <p:stCondLst>
                              <p:cond delay="20"/>
                            </p:stCondLst>
                            <p:childTnLst>
                              <p:par>
                                <p:cTn id="16" presetID="14" presetClass="entr" presetSubtype="1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randombar(horizontal)">
                                      <p:cBhvr>
                                        <p:cTn id="18" dur="1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iterate type="wd">
                                    <p:tmAbs val="50"/>
                                  </p:iterate>
                                  <p:childTnLst>
                                    <p:set>
                                      <p:cBhvr>
                                        <p:cTn id="22"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iterate type="wd">
                                    <p:tmAbs val="50"/>
                                  </p:iterate>
                                  <p:childTnLst>
                                    <p:set>
                                      <p:cBhvr>
                                        <p:cTn id="2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从属权利要求撰写</a:t>
            </a: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14" name="图片 3">
            <a:extLst>
              <a:ext uri="{FF2B5EF4-FFF2-40B4-BE49-F238E27FC236}">
                <a16:creationId xmlns:a16="http://schemas.microsoft.com/office/drawing/2014/main" id="{C1DF19BC-5F56-4DE0-962B-BBEA4C60100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26296" y="2360263"/>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1D9BE298-34EE-4C27-B5EE-2C45D73FFE2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4593" y="2429703"/>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箭头: 右 15">
            <a:extLst>
              <a:ext uri="{FF2B5EF4-FFF2-40B4-BE49-F238E27FC236}">
                <a16:creationId xmlns:a16="http://schemas.microsoft.com/office/drawing/2014/main" id="{06500741-28CC-43DC-9672-05966F1F9636}"/>
              </a:ext>
            </a:extLst>
          </p:cNvPr>
          <p:cNvSpPr/>
          <p:nvPr/>
        </p:nvSpPr>
        <p:spPr>
          <a:xfrm>
            <a:off x="3569761" y="3261875"/>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43304186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randombar(horizontal)">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709198FF-CE3F-44D5-A7A9-168C82CCD38D}"/>
              </a:ext>
            </a:extLst>
          </p:cNvPr>
          <p:cNvPicPr>
            <a:picLocks noChangeAspect="1"/>
          </p:cNvPicPr>
          <p:nvPr/>
        </p:nvPicPr>
        <p:blipFill>
          <a:blip r:embed="rId2"/>
          <a:stretch>
            <a:fillRect/>
          </a:stretch>
        </p:blipFill>
        <p:spPr>
          <a:xfrm>
            <a:off x="700087" y="1230585"/>
            <a:ext cx="7743825" cy="5438775"/>
          </a:xfrm>
          <a:prstGeom prst="rect">
            <a:avLst/>
          </a:prstGeom>
        </p:spPr>
      </p:pic>
      <p:pic>
        <p:nvPicPr>
          <p:cNvPr id="5" name="图片 4">
            <a:extLst>
              <a:ext uri="{FF2B5EF4-FFF2-40B4-BE49-F238E27FC236}">
                <a16:creationId xmlns:a16="http://schemas.microsoft.com/office/drawing/2014/main" id="{10663872-15CB-4185-B3F2-51F907C8DE4A}"/>
              </a:ext>
            </a:extLst>
          </p:cNvPr>
          <p:cNvPicPr>
            <a:picLocks noChangeAspect="1"/>
          </p:cNvPicPr>
          <p:nvPr/>
        </p:nvPicPr>
        <p:blipFill>
          <a:blip r:embed="rId3"/>
          <a:stretch>
            <a:fillRect/>
          </a:stretch>
        </p:blipFill>
        <p:spPr>
          <a:xfrm>
            <a:off x="0" y="3382"/>
            <a:ext cx="9144000" cy="1021643"/>
          </a:xfrm>
          <a:prstGeom prst="rect">
            <a:avLst/>
          </a:prstGeom>
        </p:spPr>
      </p:pic>
    </p:spTree>
    <p:extLst>
      <p:ext uri="{BB962C8B-B14F-4D97-AF65-F5344CB8AC3E}">
        <p14:creationId xmlns:p14="http://schemas.microsoft.com/office/powerpoint/2010/main" val="27991392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0159C621-4196-400C-A328-F7A9715AF930}"/>
              </a:ext>
            </a:extLst>
          </p:cNvPr>
          <p:cNvSpPr>
            <a:spLocks noGrp="1" noChangeArrowheads="1"/>
          </p:cNvSpPr>
          <p:nvPr>
            <p:ph type="title"/>
          </p:nvPr>
        </p:nvSpPr>
        <p:spPr>
          <a:xfrm>
            <a:off x="457200" y="1033859"/>
            <a:ext cx="8229600" cy="1143000"/>
          </a:xfrm>
        </p:spPr>
        <p:txBody>
          <a:bodyPr/>
          <a:lstStyle/>
          <a:p>
            <a:pPr eaLnBrk="1" hangingPunct="1"/>
            <a:r>
              <a:rPr lang="zh-CN" altLang="en-US" b="1"/>
              <a:t>一种就座的家具</a:t>
            </a:r>
          </a:p>
        </p:txBody>
      </p:sp>
      <p:pic>
        <p:nvPicPr>
          <p:cNvPr id="73732" name="图片 3">
            <a:extLst>
              <a:ext uri="{FF2B5EF4-FFF2-40B4-BE49-F238E27FC236}">
                <a16:creationId xmlns:a16="http://schemas.microsoft.com/office/drawing/2014/main" id="{C18829DD-8F28-452A-AF0A-12B5A6C385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2160" y="3965004"/>
            <a:ext cx="2231727" cy="2741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图片 4">
            <a:extLst>
              <a:ext uri="{FF2B5EF4-FFF2-40B4-BE49-F238E27FC236}">
                <a16:creationId xmlns:a16="http://schemas.microsoft.com/office/drawing/2014/main" id="{8CA4C93F-8B0B-4DDE-86BC-B1A3D62E617D}"/>
              </a:ext>
            </a:extLst>
          </p:cNvPr>
          <p:cNvPicPr>
            <a:picLocks noChangeAspect="1"/>
          </p:cNvPicPr>
          <p:nvPr/>
        </p:nvPicPr>
        <p:blipFill>
          <a:blip r:embed="rId3"/>
          <a:stretch>
            <a:fillRect/>
          </a:stretch>
        </p:blipFill>
        <p:spPr>
          <a:xfrm>
            <a:off x="0" y="3382"/>
            <a:ext cx="9144000" cy="1021643"/>
          </a:xfrm>
          <a:prstGeom prst="rect">
            <a:avLst/>
          </a:prstGeom>
        </p:spPr>
      </p:pic>
      <p:sp>
        <p:nvSpPr>
          <p:cNvPr id="7" name="Rectangle 3">
            <a:extLst>
              <a:ext uri="{FF2B5EF4-FFF2-40B4-BE49-F238E27FC236}">
                <a16:creationId xmlns:a16="http://schemas.microsoft.com/office/drawing/2014/main" id="{BD6FE962-F1A7-4218-A2C9-456DB5946383}"/>
              </a:ext>
            </a:extLst>
          </p:cNvPr>
          <p:cNvSpPr txBox="1">
            <a:spLocks noChangeArrowheads="1"/>
          </p:cNvSpPr>
          <p:nvPr/>
        </p:nvSpPr>
        <p:spPr bwMode="auto">
          <a:xfrm>
            <a:off x="437186" y="2244924"/>
            <a:ext cx="87444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en-US" altLang="zh-CN" b="1" dirty="0">
                <a:latin typeface="+mn-ea"/>
              </a:rPr>
              <a:t>2</a:t>
            </a:r>
            <a:r>
              <a:rPr lang="zh-CN" altLang="en-US" b="1" dirty="0">
                <a:latin typeface="+mn-ea"/>
              </a:rPr>
              <a:t>、</a:t>
            </a:r>
          </a:p>
        </p:txBody>
      </p:sp>
      <p:sp>
        <p:nvSpPr>
          <p:cNvPr id="8" name="Rectangle 3">
            <a:extLst>
              <a:ext uri="{FF2B5EF4-FFF2-40B4-BE49-F238E27FC236}">
                <a16:creationId xmlns:a16="http://schemas.microsoft.com/office/drawing/2014/main" id="{8126934A-6F4C-4D81-851B-18F4A31517C5}"/>
              </a:ext>
            </a:extLst>
          </p:cNvPr>
          <p:cNvSpPr txBox="1">
            <a:spLocks noChangeArrowheads="1"/>
          </p:cNvSpPr>
          <p:nvPr/>
        </p:nvSpPr>
        <p:spPr bwMode="auto">
          <a:xfrm>
            <a:off x="1095602" y="2244924"/>
            <a:ext cx="3096344"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根据权利要求１</a:t>
            </a:r>
          </a:p>
        </p:txBody>
      </p:sp>
      <p:sp>
        <p:nvSpPr>
          <p:cNvPr id="9" name="Rectangle 3">
            <a:extLst>
              <a:ext uri="{FF2B5EF4-FFF2-40B4-BE49-F238E27FC236}">
                <a16:creationId xmlns:a16="http://schemas.microsoft.com/office/drawing/2014/main" id="{05220230-D5C2-4F6E-A0E4-DEABA1ADD8E9}"/>
              </a:ext>
            </a:extLst>
          </p:cNvPr>
          <p:cNvSpPr txBox="1">
            <a:spLocks noChangeArrowheads="1"/>
          </p:cNvSpPr>
          <p:nvPr/>
        </p:nvSpPr>
        <p:spPr bwMode="auto">
          <a:xfrm>
            <a:off x="3903914" y="2244924"/>
            <a:ext cx="3168352"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所述的就座家具，</a:t>
            </a:r>
          </a:p>
        </p:txBody>
      </p:sp>
      <p:sp>
        <p:nvSpPr>
          <p:cNvPr id="10" name="Rectangle 3">
            <a:extLst>
              <a:ext uri="{FF2B5EF4-FFF2-40B4-BE49-F238E27FC236}">
                <a16:creationId xmlns:a16="http://schemas.microsoft.com/office/drawing/2014/main" id="{2E77B993-D6FD-4A61-A599-99025463F67D}"/>
              </a:ext>
            </a:extLst>
          </p:cNvPr>
          <p:cNvSpPr txBox="1">
            <a:spLocks noChangeArrowheads="1"/>
          </p:cNvSpPr>
          <p:nvPr/>
        </p:nvSpPr>
        <p:spPr bwMode="auto">
          <a:xfrm>
            <a:off x="6988105" y="2229212"/>
            <a:ext cx="1884361"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其特征是</a:t>
            </a:r>
          </a:p>
        </p:txBody>
      </p:sp>
      <p:sp>
        <p:nvSpPr>
          <p:cNvPr id="12" name="Rectangle 3">
            <a:extLst>
              <a:ext uri="{FF2B5EF4-FFF2-40B4-BE49-F238E27FC236}">
                <a16:creationId xmlns:a16="http://schemas.microsoft.com/office/drawing/2014/main" id="{DC1D4395-B0F8-4D16-B00D-DBF281CD6012}"/>
              </a:ext>
            </a:extLst>
          </p:cNvPr>
          <p:cNvSpPr txBox="1">
            <a:spLocks noChangeArrowheads="1"/>
          </p:cNvSpPr>
          <p:nvPr/>
        </p:nvSpPr>
        <p:spPr bwMode="auto">
          <a:xfrm>
            <a:off x="1095602" y="2939528"/>
            <a:ext cx="4137011"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它包含有第二个平面，</a:t>
            </a:r>
          </a:p>
        </p:txBody>
      </p:sp>
      <p:sp>
        <p:nvSpPr>
          <p:cNvPr id="13" name="Rectangle 3">
            <a:extLst>
              <a:ext uri="{FF2B5EF4-FFF2-40B4-BE49-F238E27FC236}">
                <a16:creationId xmlns:a16="http://schemas.microsoft.com/office/drawing/2014/main" id="{13DD78BC-9434-46AD-A1F7-A48825B6A1EC}"/>
              </a:ext>
            </a:extLst>
          </p:cNvPr>
          <p:cNvSpPr txBox="1">
            <a:spLocks noChangeArrowheads="1"/>
          </p:cNvSpPr>
          <p:nvPr/>
        </p:nvSpPr>
        <p:spPr bwMode="auto">
          <a:xfrm>
            <a:off x="5056042" y="2939527"/>
            <a:ext cx="3888432"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该第二个平面垂直于</a:t>
            </a:r>
          </a:p>
        </p:txBody>
      </p:sp>
      <p:sp>
        <p:nvSpPr>
          <p:cNvPr id="14" name="Rectangle 3">
            <a:extLst>
              <a:ext uri="{FF2B5EF4-FFF2-40B4-BE49-F238E27FC236}">
                <a16:creationId xmlns:a16="http://schemas.microsoft.com/office/drawing/2014/main" id="{84B4F171-F15E-457B-BD83-CDCD92FF9956}"/>
              </a:ext>
            </a:extLst>
          </p:cNvPr>
          <p:cNvSpPr txBox="1">
            <a:spLocks noChangeArrowheads="1"/>
          </p:cNvSpPr>
          <p:nvPr/>
        </p:nvSpPr>
        <p:spPr bwMode="auto">
          <a:xfrm>
            <a:off x="1095602" y="3678849"/>
            <a:ext cx="2728415"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第一个平面。</a:t>
            </a:r>
          </a:p>
        </p:txBody>
      </p:sp>
    </p:spTree>
    <p:extLst>
      <p:ext uri="{BB962C8B-B14F-4D97-AF65-F5344CB8AC3E}">
        <p14:creationId xmlns:p14="http://schemas.microsoft.com/office/powerpoint/2010/main" val="2865432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
                                  </p:iterate>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50"/>
                                  </p:iterate>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50"/>
                                  </p:iterate>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50"/>
                                  </p:iterate>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50"/>
                                  </p:iterate>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wd">
                                    <p:tmAbs val="50"/>
                                  </p:iterate>
                                  <p:childTnLst>
                                    <p:set>
                                      <p:cBhvr>
                                        <p:cTn id="26" dur="1" fill="hold">
                                          <p:stCondLst>
                                            <p:cond delay="0"/>
                                          </p:stCondLst>
                                        </p:cTn>
                                        <p:tgtEl>
                                          <p:spTgt spid="13"/>
                                        </p:tgtEl>
                                        <p:attrNameLst>
                                          <p:attrName>style.visibility</p:attrName>
                                        </p:attrNameLst>
                                      </p:cBhvr>
                                      <p:to>
                                        <p:strVal val="visible"/>
                                      </p:to>
                                    </p:set>
                                  </p:childTnLst>
                                </p:cTn>
                              </p:par>
                            </p:childTnLst>
                          </p:cTn>
                        </p:par>
                        <p:par>
                          <p:cTn id="27" fill="hold">
                            <p:stCondLst>
                              <p:cond delay="251"/>
                            </p:stCondLst>
                            <p:childTnLst>
                              <p:par>
                                <p:cTn id="28" presetID="1" presetClass="entr" presetSubtype="0" fill="hold" grpId="0" nodeType="afterEffect">
                                  <p:stCondLst>
                                    <p:cond delay="0"/>
                                  </p:stCondLst>
                                  <p:iterate type="wd">
                                    <p:tmAbs val="50"/>
                                  </p:iterate>
                                  <p:childTnLst>
                                    <p:set>
                                      <p:cBhvr>
                                        <p:cTn id="29" dur="1" fill="hold">
                                          <p:stCondLst>
                                            <p:cond delay="0"/>
                                          </p:stCondLst>
                                        </p:cTn>
                                        <p:tgtEl>
                                          <p:spTgt spid="14"/>
                                        </p:tgtEl>
                                        <p:attrNameLst>
                                          <p:attrName>style.visibility</p:attrName>
                                        </p:attrNameLst>
                                      </p:cBhvr>
                                      <p:to>
                                        <p:strVal val="visible"/>
                                      </p:to>
                                    </p:set>
                                  </p:childTnLst>
                                </p:cTn>
                              </p:par>
                            </p:childTnLst>
                          </p:cTn>
                        </p:par>
                        <p:par>
                          <p:cTn id="30" fill="hold">
                            <p:stCondLst>
                              <p:cond delay="402"/>
                            </p:stCondLst>
                            <p:childTnLst>
                              <p:par>
                                <p:cTn id="31" presetID="1" presetClass="entr" presetSubtype="0" fill="hold" nodeType="afterEffect">
                                  <p:stCondLst>
                                    <p:cond delay="500"/>
                                  </p:stCondLst>
                                  <p:childTnLst>
                                    <p:set>
                                      <p:cBhvr>
                                        <p:cTn id="32" dur="1" fill="hold">
                                          <p:stCondLst>
                                            <p:cond delay="0"/>
                                          </p:stCondLst>
                                        </p:cTn>
                                        <p:tgtEl>
                                          <p:spTgt spid="737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p:bldP spid="10"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10331F81-B0F2-45D0-B0FA-7ECE235C4922}"/>
              </a:ext>
            </a:extLst>
          </p:cNvPr>
          <p:cNvSpPr>
            <a:spLocks noGrp="1" noChangeArrowheads="1"/>
          </p:cNvSpPr>
          <p:nvPr>
            <p:ph type="title"/>
          </p:nvPr>
        </p:nvSpPr>
        <p:spPr>
          <a:xfrm>
            <a:off x="457200" y="980728"/>
            <a:ext cx="8229600" cy="1143000"/>
          </a:xfrm>
        </p:spPr>
        <p:txBody>
          <a:bodyPr/>
          <a:lstStyle/>
          <a:p>
            <a:pPr eaLnBrk="1" hangingPunct="1"/>
            <a:r>
              <a:rPr lang="zh-CN" altLang="en-US" b="1" dirty="0"/>
              <a:t>一种就座的家具</a:t>
            </a:r>
          </a:p>
        </p:txBody>
      </p:sp>
      <p:sp>
        <p:nvSpPr>
          <p:cNvPr id="74755" name="Rectangle 3">
            <a:extLst>
              <a:ext uri="{FF2B5EF4-FFF2-40B4-BE49-F238E27FC236}">
                <a16:creationId xmlns:a16="http://schemas.microsoft.com/office/drawing/2014/main" id="{A00716F6-9630-47F9-8F85-6773FE549A1C}"/>
              </a:ext>
            </a:extLst>
          </p:cNvPr>
          <p:cNvSpPr>
            <a:spLocks noGrp="1" noChangeArrowheads="1"/>
          </p:cNvSpPr>
          <p:nvPr>
            <p:ph type="body" idx="1"/>
          </p:nvPr>
        </p:nvSpPr>
        <p:spPr>
          <a:xfrm>
            <a:off x="457200" y="2071389"/>
            <a:ext cx="8229600" cy="4165923"/>
          </a:xfrm>
        </p:spPr>
        <p:txBody>
          <a:bodyPr/>
          <a:lstStyle/>
          <a:p>
            <a:pPr eaLnBrk="1" hangingPunct="1">
              <a:lnSpc>
                <a:spcPct val="150000"/>
              </a:lnSpc>
              <a:buFontTx/>
              <a:buNone/>
            </a:pPr>
            <a:r>
              <a:rPr lang="zh-CN" altLang="en-US" b="1" dirty="0"/>
              <a:t>３、根据权利要求１或２所述的就座家具，其特征是所述的第一个平面与它的支撑腿之间设置有可使该平面相对于它的支撑腿作相对转动的机构。</a:t>
            </a:r>
            <a:endParaRPr lang="en-US" altLang="zh-CN" b="1" dirty="0"/>
          </a:p>
          <a:p>
            <a:pPr eaLnBrk="1" hangingPunct="1">
              <a:lnSpc>
                <a:spcPct val="150000"/>
              </a:lnSpc>
              <a:buFontTx/>
              <a:buNone/>
            </a:pPr>
            <a:r>
              <a:rPr lang="en-US" altLang="zh-CN" b="1" dirty="0"/>
              <a:t>    </a:t>
            </a:r>
            <a:r>
              <a:rPr lang="zh-CN" altLang="en-US" b="1" dirty="0"/>
              <a:t>    </a:t>
            </a:r>
            <a:r>
              <a:rPr lang="zh-CN" altLang="en-US" b="1" dirty="0">
                <a:solidFill>
                  <a:srgbClr val="FF0000"/>
                </a:solidFill>
              </a:rPr>
              <a:t>本项权利要求保护的是什么产品？</a:t>
            </a:r>
            <a:endParaRPr lang="en-US" altLang="zh-CN" b="1" dirty="0">
              <a:solidFill>
                <a:srgbClr val="FF0000"/>
              </a:solidFill>
            </a:endParaRPr>
          </a:p>
          <a:p>
            <a:pPr eaLnBrk="1" hangingPunct="1">
              <a:lnSpc>
                <a:spcPct val="150000"/>
              </a:lnSpc>
              <a:buFontTx/>
              <a:buNone/>
            </a:pPr>
            <a:r>
              <a:rPr lang="en-US" altLang="zh-CN" b="1" dirty="0">
                <a:solidFill>
                  <a:srgbClr val="FF0000"/>
                </a:solidFill>
              </a:rPr>
              <a:t>     </a:t>
            </a:r>
            <a:r>
              <a:rPr lang="zh-CN" altLang="en-US" b="1" dirty="0">
                <a:solidFill>
                  <a:srgbClr val="FF0000"/>
                </a:solidFill>
              </a:rPr>
              <a:t>（请发弹幕！）       </a:t>
            </a:r>
          </a:p>
        </p:txBody>
      </p:sp>
      <p:pic>
        <p:nvPicPr>
          <p:cNvPr id="4" name="图片 3">
            <a:extLst>
              <a:ext uri="{FF2B5EF4-FFF2-40B4-BE49-F238E27FC236}">
                <a16:creationId xmlns:a16="http://schemas.microsoft.com/office/drawing/2014/main" id="{DD4E1596-D9D3-44B3-9021-68AEEFC15456}"/>
              </a:ext>
            </a:extLst>
          </p:cNvPr>
          <p:cNvPicPr>
            <a:picLocks noChangeAspect="1"/>
          </p:cNvPicPr>
          <p:nvPr/>
        </p:nvPicPr>
        <p:blipFill>
          <a:blip r:embed="rId2"/>
          <a:stretch>
            <a:fillRect/>
          </a:stretch>
        </p:blipFill>
        <p:spPr>
          <a:xfrm>
            <a:off x="0" y="3382"/>
            <a:ext cx="9144000" cy="1021643"/>
          </a:xfrm>
          <a:prstGeom prst="rect">
            <a:avLst/>
          </a:prstGeom>
        </p:spPr>
      </p:pic>
    </p:spTree>
    <p:extLst>
      <p:ext uri="{BB962C8B-B14F-4D97-AF65-F5344CB8AC3E}">
        <p14:creationId xmlns:p14="http://schemas.microsoft.com/office/powerpoint/2010/main" val="2132282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iterate type="wd">
                                    <p:tmAbs val="50"/>
                                  </p:iterate>
                                  <p:childTnLst>
                                    <p:set>
                                      <p:cBhvr>
                                        <p:cTn id="6" dur="1" fill="hold">
                                          <p:stCondLst>
                                            <p:cond delay="0"/>
                                          </p:stCondLst>
                                        </p:cTn>
                                        <p:tgtEl>
                                          <p:spTgt spid="74755">
                                            <p:txEl>
                                              <p:pRg st="0" end="0"/>
                                            </p:txEl>
                                          </p:spTgt>
                                        </p:tgtEl>
                                        <p:attrNameLst>
                                          <p:attrName>style.visibility</p:attrName>
                                        </p:attrNameLst>
                                      </p:cBhvr>
                                      <p:to>
                                        <p:strVal val="visible"/>
                                      </p:to>
                                    </p:set>
                                  </p:childTnLst>
                                </p:cTn>
                              </p:par>
                            </p:childTnLst>
                          </p:cTn>
                        </p:par>
                        <p:par>
                          <p:cTn id="7" fill="hold">
                            <p:stCondLst>
                              <p:cond delay="2301"/>
                            </p:stCondLst>
                            <p:childTnLst>
                              <p:par>
                                <p:cTn id="8" presetID="1" presetClass="entr" presetSubtype="0" fill="hold" nodeType="afterEffect">
                                  <p:stCondLst>
                                    <p:cond delay="500"/>
                                  </p:stCondLst>
                                  <p:iterate type="wd">
                                    <p:tmAbs val="50"/>
                                  </p:iterate>
                                  <p:childTnLst>
                                    <p:set>
                                      <p:cBhvr>
                                        <p:cTn id="9" dur="1" fill="hold">
                                          <p:stCondLst>
                                            <p:cond delay="0"/>
                                          </p:stCondLst>
                                        </p:cTn>
                                        <p:tgtEl>
                                          <p:spTgt spid="74755">
                                            <p:txEl>
                                              <p:pRg st="1" end="1"/>
                                            </p:txEl>
                                          </p:spTgt>
                                        </p:tgtEl>
                                        <p:attrNameLst>
                                          <p:attrName>style.visibility</p:attrName>
                                        </p:attrNameLst>
                                      </p:cBhvr>
                                      <p:to>
                                        <p:strVal val="visible"/>
                                      </p:to>
                                    </p:set>
                                  </p:childTnLst>
                                </p:cTn>
                              </p:par>
                            </p:childTnLst>
                          </p:cTn>
                        </p:par>
                        <p:par>
                          <p:cTn id="10" fill="hold">
                            <p:stCondLst>
                              <p:cond delay="3302"/>
                            </p:stCondLst>
                            <p:childTnLst>
                              <p:par>
                                <p:cTn id="11" presetID="1" presetClass="entr" presetSubtype="0" fill="hold" nodeType="afterEffect">
                                  <p:stCondLst>
                                    <p:cond delay="500"/>
                                  </p:stCondLst>
                                  <p:iterate type="wd">
                                    <p:tmAbs val="50"/>
                                  </p:iterate>
                                  <p:childTnLst>
                                    <p:set>
                                      <p:cBhvr>
                                        <p:cTn id="12" dur="1" fill="hold">
                                          <p:stCondLst>
                                            <p:cond delay="0"/>
                                          </p:stCondLst>
                                        </p:cTn>
                                        <p:tgtEl>
                                          <p:spTgt spid="747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10331F81-B0F2-45D0-B0FA-7ECE235C4922}"/>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sp>
        <p:nvSpPr>
          <p:cNvPr id="74755" name="Rectangle 3">
            <a:extLst>
              <a:ext uri="{FF2B5EF4-FFF2-40B4-BE49-F238E27FC236}">
                <a16:creationId xmlns:a16="http://schemas.microsoft.com/office/drawing/2014/main" id="{A00716F6-9630-47F9-8F85-6773FE549A1C}"/>
              </a:ext>
            </a:extLst>
          </p:cNvPr>
          <p:cNvSpPr>
            <a:spLocks noGrp="1" noChangeArrowheads="1"/>
          </p:cNvSpPr>
          <p:nvPr>
            <p:ph type="body" idx="1"/>
          </p:nvPr>
        </p:nvSpPr>
        <p:spPr>
          <a:xfrm>
            <a:off x="457200" y="2234282"/>
            <a:ext cx="8229600" cy="4525963"/>
          </a:xfrm>
        </p:spPr>
        <p:txBody>
          <a:bodyPr/>
          <a:lstStyle/>
          <a:p>
            <a:pPr eaLnBrk="1" hangingPunct="1">
              <a:lnSpc>
                <a:spcPct val="150000"/>
              </a:lnSpc>
              <a:buFontTx/>
              <a:buNone/>
            </a:pPr>
            <a:r>
              <a:rPr lang="zh-CN" altLang="en-US" b="1" dirty="0"/>
              <a:t>３、根据权利要求１</a:t>
            </a:r>
            <a:r>
              <a:rPr lang="zh-CN" altLang="en-US" b="1" dirty="0">
                <a:highlight>
                  <a:srgbClr val="FFFF00"/>
                </a:highlight>
              </a:rPr>
              <a:t>或</a:t>
            </a:r>
            <a:r>
              <a:rPr lang="zh-CN" altLang="en-US" b="1" dirty="0"/>
              <a:t>２所述的就座家具，其特征在于，所述的第一个平面与它的支撑腿之间设置有可使该平面相对于它的支撑腿作相对转动的机构。</a:t>
            </a:r>
            <a:endParaRPr lang="en-US" altLang="zh-CN" b="1" dirty="0"/>
          </a:p>
        </p:txBody>
      </p:sp>
      <p:pic>
        <p:nvPicPr>
          <p:cNvPr id="2" name="图片 1">
            <a:extLst>
              <a:ext uri="{FF2B5EF4-FFF2-40B4-BE49-F238E27FC236}">
                <a16:creationId xmlns:a16="http://schemas.microsoft.com/office/drawing/2014/main" id="{5D79A90C-A5D4-4C7F-B408-14B2FE5B4A2C}"/>
              </a:ext>
            </a:extLst>
          </p:cNvPr>
          <p:cNvPicPr>
            <a:picLocks noChangeAspect="1"/>
          </p:cNvPicPr>
          <p:nvPr/>
        </p:nvPicPr>
        <p:blipFill>
          <a:blip r:embed="rId2"/>
          <a:stretch>
            <a:fillRect/>
          </a:stretch>
        </p:blipFill>
        <p:spPr>
          <a:xfrm>
            <a:off x="5436096" y="4425414"/>
            <a:ext cx="1966971" cy="2420888"/>
          </a:xfrm>
          <a:prstGeom prst="rect">
            <a:avLst/>
          </a:prstGeom>
        </p:spPr>
      </p:pic>
      <p:pic>
        <p:nvPicPr>
          <p:cNvPr id="5" name="图片 4">
            <a:extLst>
              <a:ext uri="{FF2B5EF4-FFF2-40B4-BE49-F238E27FC236}">
                <a16:creationId xmlns:a16="http://schemas.microsoft.com/office/drawing/2014/main" id="{1E23A81B-516D-4B7B-8675-BAF92A2A16B9}"/>
              </a:ext>
            </a:extLst>
          </p:cNvPr>
          <p:cNvPicPr>
            <a:picLocks noChangeAspect="1"/>
          </p:cNvPicPr>
          <p:nvPr/>
        </p:nvPicPr>
        <p:blipFill>
          <a:blip r:embed="rId3"/>
          <a:stretch>
            <a:fillRect/>
          </a:stretch>
        </p:blipFill>
        <p:spPr>
          <a:xfrm>
            <a:off x="0" y="3382"/>
            <a:ext cx="9144000" cy="1021643"/>
          </a:xfrm>
          <a:prstGeom prst="rect">
            <a:avLst/>
          </a:prstGeom>
        </p:spPr>
      </p:pic>
      <p:pic>
        <p:nvPicPr>
          <p:cNvPr id="7" name="图片 6" descr="图片包含 室内, 餐桌, 就坐, 墙壁&#10;&#10;已生成极高可信度的说明">
            <a:extLst>
              <a:ext uri="{FF2B5EF4-FFF2-40B4-BE49-F238E27FC236}">
                <a16:creationId xmlns:a16="http://schemas.microsoft.com/office/drawing/2014/main" id="{2E7B8697-C45A-46F1-837C-6B878F310E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24328" y="4429423"/>
            <a:ext cx="1462838" cy="2155657"/>
          </a:xfrm>
          <a:prstGeom prst="rect">
            <a:avLst/>
          </a:prstGeom>
        </p:spPr>
      </p:pic>
    </p:spTree>
    <p:extLst>
      <p:ext uri="{BB962C8B-B14F-4D97-AF65-F5344CB8AC3E}">
        <p14:creationId xmlns:p14="http://schemas.microsoft.com/office/powerpoint/2010/main" val="3227180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a:extLst>
              <a:ext uri="{FF2B5EF4-FFF2-40B4-BE49-F238E27FC236}">
                <a16:creationId xmlns:a16="http://schemas.microsoft.com/office/drawing/2014/main" id="{10331F81-B0F2-45D0-B0FA-7ECE235C4922}"/>
              </a:ext>
            </a:extLst>
          </p:cNvPr>
          <p:cNvSpPr>
            <a:spLocks noGrp="1" noChangeArrowheads="1"/>
          </p:cNvSpPr>
          <p:nvPr>
            <p:ph type="title"/>
          </p:nvPr>
        </p:nvSpPr>
        <p:spPr>
          <a:xfrm>
            <a:off x="457200" y="1080782"/>
            <a:ext cx="8229600" cy="1052074"/>
          </a:xfrm>
        </p:spPr>
        <p:txBody>
          <a:bodyPr/>
          <a:lstStyle/>
          <a:p>
            <a:pPr eaLnBrk="1" hangingPunct="1"/>
            <a:r>
              <a:rPr lang="zh-CN" altLang="en-US" b="1" dirty="0"/>
              <a:t>一种就座的家具</a:t>
            </a:r>
          </a:p>
        </p:txBody>
      </p:sp>
      <p:sp>
        <p:nvSpPr>
          <p:cNvPr id="74755" name="Rectangle 3">
            <a:extLst>
              <a:ext uri="{FF2B5EF4-FFF2-40B4-BE49-F238E27FC236}">
                <a16:creationId xmlns:a16="http://schemas.microsoft.com/office/drawing/2014/main" id="{A00716F6-9630-47F9-8F85-6773FE549A1C}"/>
              </a:ext>
            </a:extLst>
          </p:cNvPr>
          <p:cNvSpPr>
            <a:spLocks noGrp="1" noChangeArrowheads="1"/>
          </p:cNvSpPr>
          <p:nvPr>
            <p:ph type="body" idx="1"/>
          </p:nvPr>
        </p:nvSpPr>
        <p:spPr>
          <a:xfrm>
            <a:off x="457200" y="2287413"/>
            <a:ext cx="8229600" cy="4165923"/>
          </a:xfrm>
        </p:spPr>
        <p:txBody>
          <a:bodyPr/>
          <a:lstStyle/>
          <a:p>
            <a:pPr eaLnBrk="1" hangingPunct="1">
              <a:lnSpc>
                <a:spcPct val="150000"/>
              </a:lnSpc>
              <a:buFontTx/>
              <a:buNone/>
            </a:pPr>
            <a:r>
              <a:rPr lang="zh-CN" altLang="en-US" b="1" dirty="0"/>
              <a:t>凳子：</a:t>
            </a:r>
            <a:r>
              <a:rPr lang="en-US" altLang="zh-CN" b="1" dirty="0"/>
              <a:t>+ </a:t>
            </a:r>
            <a:r>
              <a:rPr lang="zh-CN" altLang="en-US" b="1" dirty="0"/>
              <a:t>滚轮、升降机构</a:t>
            </a:r>
            <a:r>
              <a:rPr lang="en-US" altLang="zh-CN" b="1" dirty="0"/>
              <a:t>……</a:t>
            </a:r>
          </a:p>
          <a:p>
            <a:pPr eaLnBrk="1" hangingPunct="1">
              <a:lnSpc>
                <a:spcPct val="150000"/>
              </a:lnSpc>
              <a:buFontTx/>
              <a:buNone/>
            </a:pPr>
            <a:endParaRPr lang="en-US" altLang="zh-CN" b="1" dirty="0"/>
          </a:p>
          <a:p>
            <a:pPr eaLnBrk="1" hangingPunct="1">
              <a:lnSpc>
                <a:spcPct val="150000"/>
              </a:lnSpc>
              <a:buFontTx/>
              <a:buNone/>
            </a:pPr>
            <a:r>
              <a:rPr lang="zh-CN" altLang="en-US" b="1" dirty="0"/>
              <a:t>椅子：</a:t>
            </a:r>
            <a:r>
              <a:rPr lang="en-US" altLang="zh-CN" b="1" dirty="0"/>
              <a:t>+ </a:t>
            </a:r>
            <a:r>
              <a:rPr lang="zh-CN" altLang="en-US" b="1" dirty="0"/>
              <a:t>滚轮、升降机构</a:t>
            </a:r>
            <a:r>
              <a:rPr lang="en-US" altLang="zh-CN" b="1" dirty="0"/>
              <a:t>……</a:t>
            </a:r>
          </a:p>
        </p:txBody>
      </p:sp>
      <p:pic>
        <p:nvPicPr>
          <p:cNvPr id="9" name="图片 8">
            <a:extLst>
              <a:ext uri="{FF2B5EF4-FFF2-40B4-BE49-F238E27FC236}">
                <a16:creationId xmlns:a16="http://schemas.microsoft.com/office/drawing/2014/main" id="{6C090EE7-60C7-4633-89BB-067F3B8707F7}"/>
              </a:ext>
            </a:extLst>
          </p:cNvPr>
          <p:cNvPicPr>
            <a:picLocks noChangeAspect="1"/>
          </p:cNvPicPr>
          <p:nvPr/>
        </p:nvPicPr>
        <p:blipFill>
          <a:blip r:embed="rId2"/>
          <a:stretch>
            <a:fillRect/>
          </a:stretch>
        </p:blipFill>
        <p:spPr>
          <a:xfrm>
            <a:off x="0" y="3382"/>
            <a:ext cx="9144000" cy="1021643"/>
          </a:xfrm>
          <a:prstGeom prst="rect">
            <a:avLst/>
          </a:prstGeom>
        </p:spPr>
      </p:pic>
    </p:spTree>
    <p:extLst>
      <p:ext uri="{BB962C8B-B14F-4D97-AF65-F5344CB8AC3E}">
        <p14:creationId xmlns:p14="http://schemas.microsoft.com/office/powerpoint/2010/main" val="34144261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B5DEF8BA-227C-4DA7-A8FA-256ED9A0F392}"/>
              </a:ext>
            </a:extLst>
          </p:cNvPr>
          <p:cNvPicPr>
            <a:picLocks noChangeAspect="1"/>
          </p:cNvPicPr>
          <p:nvPr/>
        </p:nvPicPr>
        <p:blipFill>
          <a:blip r:embed="rId2"/>
          <a:stretch>
            <a:fillRect/>
          </a:stretch>
        </p:blipFill>
        <p:spPr>
          <a:xfrm>
            <a:off x="12946" y="1477833"/>
            <a:ext cx="9131054" cy="4903495"/>
          </a:xfrm>
          <a:prstGeom prst="rect">
            <a:avLst/>
          </a:prstGeom>
        </p:spPr>
      </p:pic>
      <p:pic>
        <p:nvPicPr>
          <p:cNvPr id="5" name="图片 4">
            <a:extLst>
              <a:ext uri="{FF2B5EF4-FFF2-40B4-BE49-F238E27FC236}">
                <a16:creationId xmlns:a16="http://schemas.microsoft.com/office/drawing/2014/main" id="{4EF81662-845D-4004-8017-ED03C6D7BF3B}"/>
              </a:ext>
            </a:extLst>
          </p:cNvPr>
          <p:cNvPicPr>
            <a:picLocks noChangeAspect="1"/>
          </p:cNvPicPr>
          <p:nvPr/>
        </p:nvPicPr>
        <p:blipFill>
          <a:blip r:embed="rId3"/>
          <a:stretch>
            <a:fillRect/>
          </a:stretch>
        </p:blipFill>
        <p:spPr>
          <a:xfrm>
            <a:off x="0" y="3382"/>
            <a:ext cx="9131054" cy="1021643"/>
          </a:xfrm>
          <a:prstGeom prst="rect">
            <a:avLst/>
          </a:prstGeom>
        </p:spPr>
      </p:pic>
    </p:spTree>
    <p:extLst>
      <p:ext uri="{BB962C8B-B14F-4D97-AF65-F5344CB8AC3E}">
        <p14:creationId xmlns:p14="http://schemas.microsoft.com/office/powerpoint/2010/main" val="28862027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43B8012F-58BC-488D-A0C3-E34DC8CEFCA3}"/>
              </a:ext>
            </a:extLst>
          </p:cNvPr>
          <p:cNvSpPr/>
          <p:nvPr>
            <p:custDataLst>
              <p:tags r:id="rId2"/>
            </p:custDataLst>
          </p:nvPr>
        </p:nvSpPr>
        <p:spPr>
          <a:xfrm>
            <a:off x="914400" y="428625"/>
            <a:ext cx="7315200" cy="214312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chemeClr val="tx1"/>
                </a:solidFill>
              </a:rPr>
              <a:t>假设现在已经有凳子样的就座的家具，但没有椅子样的就座家具。我们以一种就座的家具为主题，发明椅子这种就座的家具，权利要求书该如何写？</a:t>
            </a:r>
            <a:endParaRPr lang="zh-CN" altLang="en-US" sz="2600" dirty="0">
              <a:solidFill>
                <a:schemeClr val="tx1"/>
              </a:solidFill>
            </a:endParaRPr>
          </a:p>
        </p:txBody>
      </p:sp>
      <p:sp>
        <p:nvSpPr>
          <p:cNvPr id="7" name="矩形: 圆角 6">
            <a:extLst>
              <a:ext uri="{FF2B5EF4-FFF2-40B4-BE49-F238E27FC236}">
                <a16:creationId xmlns:a16="http://schemas.microsoft.com/office/drawing/2014/main" id="{1E660BA7-1B02-4EC3-A956-135A1BC64570}"/>
              </a:ext>
            </a:extLst>
          </p:cNvPr>
          <p:cNvSpPr/>
          <p:nvPr>
            <p:custDataLst>
              <p:tags r:id="rId3"/>
            </p:custDataLst>
          </p:nvPr>
        </p:nvSpPr>
        <p:spPr>
          <a:xfrm>
            <a:off x="6172200" y="6215063"/>
            <a:ext cx="1543050" cy="411162"/>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sz="1600">
                <a:solidFill>
                  <a:srgbClr val="FFFFFF"/>
                </a:solidFill>
              </a:rPr>
              <a:t>作答</a:t>
            </a:r>
          </a:p>
        </p:txBody>
      </p:sp>
      <p:pic>
        <p:nvPicPr>
          <p:cNvPr id="17" name="图片 3">
            <a:extLst>
              <a:ext uri="{FF2B5EF4-FFF2-40B4-BE49-F238E27FC236}">
                <a16:creationId xmlns:a16="http://schemas.microsoft.com/office/drawing/2014/main" id="{4F7CF347-B6DA-47AE-BDF0-946C688BC4B4}"/>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650268" y="3068960"/>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29AE6C3F-763C-421C-BFA7-929242999CC9}"/>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18565" y="3138400"/>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箭头: 右 18">
            <a:extLst>
              <a:ext uri="{FF2B5EF4-FFF2-40B4-BE49-F238E27FC236}">
                <a16:creationId xmlns:a16="http://schemas.microsoft.com/office/drawing/2014/main" id="{77B9BE79-B62A-4AA9-A7C2-FD6F314FCF5C}"/>
              </a:ext>
            </a:extLst>
          </p:cNvPr>
          <p:cNvSpPr/>
          <p:nvPr/>
        </p:nvSpPr>
        <p:spPr>
          <a:xfrm>
            <a:off x="3493733" y="3970572"/>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0" name="组合 9">
            <a:extLst>
              <a:ext uri="{FF2B5EF4-FFF2-40B4-BE49-F238E27FC236}">
                <a16:creationId xmlns:a16="http://schemas.microsoft.com/office/drawing/2014/main" id="{93CB1A95-E842-4D40-9E88-CCD575FED87F}"/>
              </a:ext>
            </a:extLst>
          </p:cNvPr>
          <p:cNvGrpSpPr/>
          <p:nvPr>
            <p:custDataLst>
              <p:tags r:id="rId4"/>
            </p:custDataLst>
          </p:nvPr>
        </p:nvGrpSpPr>
        <p:grpSpPr>
          <a:xfrm>
            <a:off x="0" y="0"/>
            <a:ext cx="9144000" cy="635000"/>
            <a:chOff x="0" y="0"/>
            <a:chExt cx="9144000" cy="635000"/>
          </a:xfrm>
        </p:grpSpPr>
        <p:sp>
          <p:nvSpPr>
            <p:cNvPr id="4" name="TitleBackground">
              <a:extLst>
                <a:ext uri="{FF2B5EF4-FFF2-40B4-BE49-F238E27FC236}">
                  <a16:creationId xmlns:a16="http://schemas.microsoft.com/office/drawing/2014/main" id="{899F3201-1414-4484-89F3-DF35AFD51B5F}"/>
                </a:ext>
              </a:extLst>
            </p:cNvPr>
            <p:cNvSpPr/>
            <p:nvPr>
              <p:custDataLst>
                <p:tags r:id="rId6"/>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ColorBlock">
              <a:extLst>
                <a:ext uri="{FF2B5EF4-FFF2-40B4-BE49-F238E27FC236}">
                  <a16:creationId xmlns:a16="http://schemas.microsoft.com/office/drawing/2014/main" id="{2CCCCC51-7846-4CA1-A910-0C84F4F71A29}"/>
                </a:ext>
              </a:extLst>
            </p:cNvPr>
            <p:cNvSpPr/>
            <p:nvPr>
              <p:custDataLst>
                <p:tags r:id="rId7"/>
              </p:custDataLst>
            </p:nvPr>
          </p:nvSpPr>
          <p:spPr bwMode="auto">
            <a:xfrm>
              <a:off x="0" y="0"/>
              <a:ext cx="2540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TypeText">
              <a:extLst>
                <a:ext uri="{FF2B5EF4-FFF2-40B4-BE49-F238E27FC236}">
                  <a16:creationId xmlns:a16="http://schemas.microsoft.com/office/drawing/2014/main" id="{AC3EC2BC-7350-41C3-9886-2D2FD955B6BD}"/>
                </a:ext>
              </a:extLst>
            </p:cNvPr>
            <p:cNvSpPr/>
            <p:nvPr>
              <p:custDataLst>
                <p:tags r:id="rId8"/>
              </p:custDataLst>
            </p:nvPr>
          </p:nvSpPr>
          <p:spPr bwMode="auto">
            <a:xfrm>
              <a:off x="254000" y="0"/>
              <a:ext cx="1270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rPr>
                <a:t>主观题</a:t>
              </a:r>
            </a:p>
          </p:txBody>
        </p:sp>
        <p:sp>
          <p:nvSpPr>
            <p:cNvPr id="5" name="TipText">
              <a:extLst>
                <a:ext uri="{FF2B5EF4-FFF2-40B4-BE49-F238E27FC236}">
                  <a16:creationId xmlns:a16="http://schemas.microsoft.com/office/drawing/2014/main" id="{6A95F41B-1EB7-43B7-986B-C5C7AD9FB533}"/>
                </a:ext>
              </a:extLst>
            </p:cNvPr>
            <p:cNvSpPr txBox="1"/>
            <p:nvPr>
              <p:custDataLst>
                <p:tags r:id="rId9"/>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4F16FCE1-30F9-40A6-9206-289984F8CFC7}"/>
              </a:ext>
            </a:extLst>
          </p:cNvPr>
          <p:cNvPicPr>
            <a:picLocks/>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1737029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randombar(horizontal)">
                                      <p:cBhvr>
                                        <p:cTn id="7" dur="500"/>
                                        <p:tgtEl>
                                          <p:spTgt spid="1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randombar(horizontal)">
                                      <p:cBhvr>
                                        <p:cTn id="11" dur="500"/>
                                        <p:tgtEl>
                                          <p:spTgt spid="19"/>
                                        </p:tgtEl>
                                      </p:cBhvr>
                                    </p:animEffect>
                                  </p:childTnLst>
                                </p:cTn>
                              </p:par>
                            </p:childTnLst>
                          </p:cTn>
                        </p:par>
                        <p:par>
                          <p:cTn id="12" fill="hold">
                            <p:stCondLst>
                              <p:cond delay="1000"/>
                            </p:stCondLst>
                            <p:childTnLst>
                              <p:par>
                                <p:cTn id="13" presetID="14" presetClass="entr" presetSubtype="1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randombar(horizontal)">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43B8012F-58BC-488D-A0C3-E34DC8CEFCA3}"/>
              </a:ext>
            </a:extLst>
          </p:cNvPr>
          <p:cNvSpPr/>
          <p:nvPr>
            <p:custDataLst>
              <p:tags r:id="rId2"/>
            </p:custDataLst>
          </p:nvPr>
        </p:nvSpPr>
        <p:spPr>
          <a:xfrm>
            <a:off x="889000" y="563563"/>
            <a:ext cx="7315200" cy="277134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800" b="1" dirty="0">
                <a:solidFill>
                  <a:schemeClr val="tx1"/>
                </a:solidFill>
              </a:rPr>
              <a:t>假设现在已经有凳子样的就座的家具，但没有椅子样的就座家具。我们以一种就座的家具为主题，发明椅子这种就座的家具，权利要求书该如何写？</a:t>
            </a:r>
            <a:endParaRPr lang="en-US" altLang="zh-CN" sz="2800" b="1" dirty="0">
              <a:solidFill>
                <a:schemeClr val="tx1"/>
              </a:solidFill>
            </a:endParaRPr>
          </a:p>
          <a:p>
            <a:pPr>
              <a:defRPr/>
            </a:pPr>
            <a:endParaRPr lang="en-US" altLang="zh-CN" sz="2800" b="1" dirty="0">
              <a:solidFill>
                <a:schemeClr val="tx1"/>
              </a:solidFill>
            </a:endParaRPr>
          </a:p>
          <a:p>
            <a:pPr>
              <a:defRPr/>
            </a:pPr>
            <a:r>
              <a:rPr lang="zh-CN" altLang="en-US" sz="2800" b="1" dirty="0">
                <a:solidFill>
                  <a:srgbClr val="FF0000"/>
                </a:solidFill>
              </a:rPr>
              <a:t>（分组讨论后再一次提交）</a:t>
            </a:r>
            <a:endParaRPr lang="zh-CN" altLang="en-US" sz="2600" dirty="0">
              <a:solidFill>
                <a:srgbClr val="000000"/>
              </a:solidFill>
            </a:endParaRPr>
          </a:p>
        </p:txBody>
      </p:sp>
      <p:sp>
        <p:nvSpPr>
          <p:cNvPr id="7" name="矩形: 圆角 6">
            <a:extLst>
              <a:ext uri="{FF2B5EF4-FFF2-40B4-BE49-F238E27FC236}">
                <a16:creationId xmlns:a16="http://schemas.microsoft.com/office/drawing/2014/main" id="{1E660BA7-1B02-4EC3-A956-135A1BC64570}"/>
              </a:ext>
            </a:extLst>
          </p:cNvPr>
          <p:cNvSpPr/>
          <p:nvPr>
            <p:custDataLst>
              <p:tags r:id="rId3"/>
            </p:custDataLst>
          </p:nvPr>
        </p:nvSpPr>
        <p:spPr>
          <a:xfrm>
            <a:off x="6172200" y="6215063"/>
            <a:ext cx="1543050" cy="411162"/>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sz="1600">
                <a:solidFill>
                  <a:srgbClr val="FFFFFF"/>
                </a:solidFill>
              </a:rPr>
              <a:t>作答</a:t>
            </a:r>
          </a:p>
        </p:txBody>
      </p:sp>
      <p:sp>
        <p:nvSpPr>
          <p:cNvPr id="11" name="矩形 10">
            <a:extLst>
              <a:ext uri="{FF2B5EF4-FFF2-40B4-BE49-F238E27FC236}">
                <a16:creationId xmlns:a16="http://schemas.microsoft.com/office/drawing/2014/main" id="{22FF1F75-143F-44A1-B744-C84BD6DC3C76}"/>
              </a:ext>
            </a:extLst>
          </p:cNvPr>
          <p:cNvSpPr/>
          <p:nvPr>
            <p:custDataLst>
              <p:tags r:id="rId4"/>
            </p:custDataLst>
          </p:nvPr>
        </p:nvSpPr>
        <p:spPr>
          <a:xfrm>
            <a:off x="0" y="5849938"/>
            <a:ext cx="9144000" cy="365125"/>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nchorCtr="1"/>
          <a:lstStyle/>
          <a:p>
            <a:pPr>
              <a:defRPr/>
            </a:pPr>
            <a:r>
              <a:rPr lang="zh-CN" altLang="en-US" sz="1200">
                <a:solidFill>
                  <a:srgbClr val="F84F41"/>
                </a:solidFill>
              </a:rPr>
              <a:t>正常使用主观题需</a:t>
            </a:r>
            <a:r>
              <a:rPr lang="en-US" altLang="zh-CN" sz="1200">
                <a:solidFill>
                  <a:srgbClr val="F84F41"/>
                </a:solidFill>
              </a:rPr>
              <a:t>2.0</a:t>
            </a:r>
            <a:r>
              <a:rPr lang="zh-CN" altLang="en-US" sz="1200">
                <a:solidFill>
                  <a:srgbClr val="F84F41"/>
                </a:solidFill>
              </a:rPr>
              <a:t>以上版本雨课堂</a:t>
            </a:r>
          </a:p>
        </p:txBody>
      </p:sp>
      <p:pic>
        <p:nvPicPr>
          <p:cNvPr id="12" name="图片 3">
            <a:extLst>
              <a:ext uri="{FF2B5EF4-FFF2-40B4-BE49-F238E27FC236}">
                <a16:creationId xmlns:a16="http://schemas.microsoft.com/office/drawing/2014/main" id="{3BA5139E-C466-48AB-AE3D-A46BB645D56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50268" y="3388185"/>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7A841312-3820-4EC8-A154-EC9A665F7E6F}"/>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18565" y="3457625"/>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箭头: 右 13">
            <a:extLst>
              <a:ext uri="{FF2B5EF4-FFF2-40B4-BE49-F238E27FC236}">
                <a16:creationId xmlns:a16="http://schemas.microsoft.com/office/drawing/2014/main" id="{3F2D9147-3107-4938-A994-8F3EAEBEF3F0}"/>
              </a:ext>
            </a:extLst>
          </p:cNvPr>
          <p:cNvSpPr/>
          <p:nvPr/>
        </p:nvSpPr>
        <p:spPr>
          <a:xfrm>
            <a:off x="3493733" y="4289797"/>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0" name="组合 9">
            <a:extLst>
              <a:ext uri="{FF2B5EF4-FFF2-40B4-BE49-F238E27FC236}">
                <a16:creationId xmlns:a16="http://schemas.microsoft.com/office/drawing/2014/main" id="{93CB1A95-E842-4D40-9E88-CCD575FED87F}"/>
              </a:ext>
            </a:extLst>
          </p:cNvPr>
          <p:cNvGrpSpPr/>
          <p:nvPr>
            <p:custDataLst>
              <p:tags r:id="rId5"/>
            </p:custDataLst>
          </p:nvPr>
        </p:nvGrpSpPr>
        <p:grpSpPr>
          <a:xfrm>
            <a:off x="0" y="0"/>
            <a:ext cx="9144000" cy="635000"/>
            <a:chOff x="0" y="0"/>
            <a:chExt cx="9144000" cy="635000"/>
          </a:xfrm>
        </p:grpSpPr>
        <p:sp>
          <p:nvSpPr>
            <p:cNvPr id="4" name="TitleBackground">
              <a:extLst>
                <a:ext uri="{FF2B5EF4-FFF2-40B4-BE49-F238E27FC236}">
                  <a16:creationId xmlns:a16="http://schemas.microsoft.com/office/drawing/2014/main" id="{899F3201-1414-4484-89F3-DF35AFD51B5F}"/>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ColorBlock">
              <a:extLst>
                <a:ext uri="{FF2B5EF4-FFF2-40B4-BE49-F238E27FC236}">
                  <a16:creationId xmlns:a16="http://schemas.microsoft.com/office/drawing/2014/main" id="{2CCCCC51-7846-4CA1-A910-0C84F4F71A29}"/>
                </a:ext>
              </a:extLst>
            </p:cNvPr>
            <p:cNvSpPr/>
            <p:nvPr>
              <p:custDataLst>
                <p:tags r:id="rId8"/>
              </p:custDataLst>
            </p:nvPr>
          </p:nvSpPr>
          <p:spPr bwMode="auto">
            <a:xfrm>
              <a:off x="0" y="0"/>
              <a:ext cx="2540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TypeText">
              <a:extLst>
                <a:ext uri="{FF2B5EF4-FFF2-40B4-BE49-F238E27FC236}">
                  <a16:creationId xmlns:a16="http://schemas.microsoft.com/office/drawing/2014/main" id="{AC3EC2BC-7350-41C3-9886-2D2FD955B6BD}"/>
                </a:ext>
              </a:extLst>
            </p:cNvPr>
            <p:cNvSpPr/>
            <p:nvPr>
              <p:custDataLst>
                <p:tags r:id="rId9"/>
              </p:custDataLst>
            </p:nvPr>
          </p:nvSpPr>
          <p:spPr bwMode="auto">
            <a:xfrm>
              <a:off x="254000" y="0"/>
              <a:ext cx="1270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rPr>
                <a:t>主观题</a:t>
              </a:r>
            </a:p>
          </p:txBody>
        </p:sp>
        <p:sp>
          <p:nvSpPr>
            <p:cNvPr id="5" name="TipText">
              <a:extLst>
                <a:ext uri="{FF2B5EF4-FFF2-40B4-BE49-F238E27FC236}">
                  <a16:creationId xmlns:a16="http://schemas.microsoft.com/office/drawing/2014/main" id="{6A95F41B-1EB7-43B7-986B-C5C7AD9FB533}"/>
                </a:ext>
              </a:extLst>
            </p:cNvPr>
            <p:cNvSpPr txBox="1"/>
            <p:nvPr>
              <p:custDataLst>
                <p:tags r:id="rId10"/>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447AD105-4E1B-4406-AF61-6CCF2A534B6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21951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889000" y="560080"/>
            <a:ext cx="7315200" cy="1030231"/>
          </a:xfrm>
          <a:prstGeom prst="rect">
            <a:avLst/>
          </a:prstGeom>
          <a:noFill/>
        </p:spPr>
        <p:txBody>
          <a:bodyPr vert="horz" wrap="square" rtlCol="0" anchor="ctr" anchorCtr="0">
            <a:noAutofit/>
          </a:bodyPr>
          <a:lstStyle/>
          <a:p>
            <a:r>
              <a:rPr lang="zh-CN" altLang="en-US" sz="2800" b="1" dirty="0"/>
              <a:t>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21" name="图片 3">
            <a:extLst>
              <a:ext uri="{FF2B5EF4-FFF2-40B4-BE49-F238E27FC236}">
                <a16:creationId xmlns:a16="http://schemas.microsoft.com/office/drawing/2014/main" id="{2D8DC1A5-6D25-4921-A544-EA7C83F67D8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06170" y="2425302"/>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7AB44002-460F-4F47-9857-E1F7E26AE21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74467" y="2494742"/>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箭头: 右 22">
            <a:extLst>
              <a:ext uri="{FF2B5EF4-FFF2-40B4-BE49-F238E27FC236}">
                <a16:creationId xmlns:a16="http://schemas.microsoft.com/office/drawing/2014/main" id="{AA695319-E7E5-4CFD-9C88-E5BAB99F9AE2}"/>
              </a:ext>
            </a:extLst>
          </p:cNvPr>
          <p:cNvSpPr/>
          <p:nvPr/>
        </p:nvSpPr>
        <p:spPr>
          <a:xfrm>
            <a:off x="3549635" y="3326914"/>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729905794"/>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679360" y="1023707"/>
            <a:ext cx="8229600" cy="1143000"/>
          </a:xfrm>
        </p:spPr>
        <p:txBody>
          <a:bodyPr/>
          <a:lstStyle/>
          <a:p>
            <a:pPr eaLnBrk="1" hangingPunct="1"/>
            <a:r>
              <a:rPr lang="zh-CN" altLang="en-US" b="1" dirty="0"/>
              <a:t>一种就座的家具</a:t>
            </a:r>
          </a:p>
        </p:txBody>
      </p:sp>
      <p:sp>
        <p:nvSpPr>
          <p:cNvPr id="13" name="内容占位符 2">
            <a:extLst>
              <a:ext uri="{FF2B5EF4-FFF2-40B4-BE49-F238E27FC236}">
                <a16:creationId xmlns:a16="http://schemas.microsoft.com/office/drawing/2014/main" id="{D9628975-EB51-406D-9B4F-95F11074695F}"/>
              </a:ext>
            </a:extLst>
          </p:cNvPr>
          <p:cNvSpPr txBox="1">
            <a:spLocks/>
          </p:cNvSpPr>
          <p:nvPr/>
        </p:nvSpPr>
        <p:spPr bwMode="auto">
          <a:xfrm>
            <a:off x="457200" y="2176264"/>
            <a:ext cx="3538736"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b="1" dirty="0"/>
              <a:t>技术特征分析：</a:t>
            </a:r>
          </a:p>
        </p:txBody>
      </p:sp>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2"/>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971600" y="2813051"/>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17" name="内容占位符 2">
            <a:extLst>
              <a:ext uri="{FF2B5EF4-FFF2-40B4-BE49-F238E27FC236}">
                <a16:creationId xmlns:a16="http://schemas.microsoft.com/office/drawing/2014/main" id="{7700E7B8-28B3-482B-AD6E-4089CB08D55B}"/>
              </a:ext>
            </a:extLst>
          </p:cNvPr>
          <p:cNvSpPr txBox="1">
            <a:spLocks/>
          </p:cNvSpPr>
          <p:nvPr/>
        </p:nvSpPr>
        <p:spPr bwMode="auto">
          <a:xfrm>
            <a:off x="1001809" y="3429000"/>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991119" y="401759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19" name="内容占位符 2">
            <a:extLst>
              <a:ext uri="{FF2B5EF4-FFF2-40B4-BE49-F238E27FC236}">
                <a16:creationId xmlns:a16="http://schemas.microsoft.com/office/drawing/2014/main" id="{09E9D028-94F4-475B-A5D4-A67995090B0B}"/>
              </a:ext>
            </a:extLst>
          </p:cNvPr>
          <p:cNvSpPr txBox="1">
            <a:spLocks/>
          </p:cNvSpPr>
          <p:nvPr/>
        </p:nvSpPr>
        <p:spPr bwMode="auto">
          <a:xfrm>
            <a:off x="971600" y="4651838"/>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sp>
        <p:nvSpPr>
          <p:cNvPr id="20" name="内容占位符 2">
            <a:extLst>
              <a:ext uri="{FF2B5EF4-FFF2-40B4-BE49-F238E27FC236}">
                <a16:creationId xmlns:a16="http://schemas.microsoft.com/office/drawing/2014/main" id="{E9AE084F-1D37-4242-9335-29760858F627}"/>
              </a:ext>
            </a:extLst>
          </p:cNvPr>
          <p:cNvSpPr txBox="1">
            <a:spLocks/>
          </p:cNvSpPr>
          <p:nvPr/>
        </p:nvSpPr>
        <p:spPr bwMode="auto">
          <a:xfrm>
            <a:off x="1010227" y="5282860"/>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pic>
        <p:nvPicPr>
          <p:cNvPr id="24" name="图片 3">
            <a:extLst>
              <a:ext uri="{FF2B5EF4-FFF2-40B4-BE49-F238E27FC236}">
                <a16:creationId xmlns:a16="http://schemas.microsoft.com/office/drawing/2014/main" id="{8E9A1B1B-E2BA-4DD2-B0A1-B32A5CE1E0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96954" y="3017924"/>
            <a:ext cx="1711853" cy="2102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7938A4B8-0650-4A20-8C37-9A8CA329C7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1850" y="3035682"/>
            <a:ext cx="1982483" cy="198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箭头: 右 25">
            <a:extLst>
              <a:ext uri="{FF2B5EF4-FFF2-40B4-BE49-F238E27FC236}">
                <a16:creationId xmlns:a16="http://schemas.microsoft.com/office/drawing/2014/main" id="{E8FD2F84-809D-479D-9F0C-0EFD49875EA4}"/>
              </a:ext>
            </a:extLst>
          </p:cNvPr>
          <p:cNvSpPr/>
          <p:nvPr/>
        </p:nvSpPr>
        <p:spPr>
          <a:xfrm>
            <a:off x="6178032" y="3769305"/>
            <a:ext cx="815661" cy="5152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32165075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type="wd">
                                    <p:tmAbs val="50"/>
                                  </p:iterate>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50"/>
                                  </p:iterate>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50"/>
                                  </p:iterate>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50"/>
                                  </p:iterate>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50"/>
                                  </p:iterate>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3918" y="530697"/>
            <a:ext cx="7315200" cy="1030231"/>
          </a:xfrm>
          <a:prstGeom prst="rect">
            <a:avLst/>
          </a:prstGeom>
          <a:noFill/>
        </p:spPr>
        <p:txBody>
          <a:bodyPr vert="horz" wrap="square" rtlCol="0" anchor="ctr" anchorCtr="0">
            <a:noAutofit/>
          </a:bodyPr>
          <a:lstStyle/>
          <a:p>
            <a:r>
              <a:rPr lang="zh-CN" altLang="en-US" sz="2800" b="1" dirty="0"/>
              <a:t>必要技术特征和非必要技术特征分析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21" name="图片 3">
            <a:extLst>
              <a:ext uri="{FF2B5EF4-FFF2-40B4-BE49-F238E27FC236}">
                <a16:creationId xmlns:a16="http://schemas.microsoft.com/office/drawing/2014/main" id="{32741F61-64C9-4B31-A222-6238FFEB72D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45621" y="2507342"/>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00FC871D-A1AA-42CB-8631-8CA9E5307D9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13918" y="2576782"/>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箭头: 右 22">
            <a:extLst>
              <a:ext uri="{FF2B5EF4-FFF2-40B4-BE49-F238E27FC236}">
                <a16:creationId xmlns:a16="http://schemas.microsoft.com/office/drawing/2014/main" id="{EA9BA0EA-2445-4DC0-8747-94E6AB1396E9}"/>
              </a:ext>
            </a:extLst>
          </p:cNvPr>
          <p:cNvSpPr/>
          <p:nvPr/>
        </p:nvSpPr>
        <p:spPr>
          <a:xfrm>
            <a:off x="3489086" y="3408954"/>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4130529366"/>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A012C12-399C-4224-8160-68F883BC4171}"/>
              </a:ext>
            </a:extLst>
          </p:cNvPr>
          <p:cNvSpPr>
            <a:spLocks noGrp="1" noChangeArrowheads="1"/>
          </p:cNvSpPr>
          <p:nvPr>
            <p:ph type="title"/>
          </p:nvPr>
        </p:nvSpPr>
        <p:spPr>
          <a:xfrm>
            <a:off x="457200" y="996107"/>
            <a:ext cx="8229600" cy="1143000"/>
          </a:xfrm>
        </p:spPr>
        <p:txBody>
          <a:bodyPr/>
          <a:lstStyle/>
          <a:p>
            <a:pPr eaLnBrk="1" hangingPunct="1"/>
            <a:r>
              <a:rPr lang="zh-CN" altLang="en-US" b="1" dirty="0"/>
              <a:t>本次课学习目标</a:t>
            </a:r>
          </a:p>
        </p:txBody>
      </p:sp>
      <p:sp>
        <p:nvSpPr>
          <p:cNvPr id="34819" name="Rectangle 3">
            <a:extLst>
              <a:ext uri="{FF2B5EF4-FFF2-40B4-BE49-F238E27FC236}">
                <a16:creationId xmlns:a16="http://schemas.microsoft.com/office/drawing/2014/main" id="{33EC59C7-36BD-4FEB-90AA-6CC8130A32E2}"/>
              </a:ext>
            </a:extLst>
          </p:cNvPr>
          <p:cNvSpPr>
            <a:spLocks noGrp="1" noChangeArrowheads="1"/>
          </p:cNvSpPr>
          <p:nvPr>
            <p:ph type="body" idx="1"/>
          </p:nvPr>
        </p:nvSpPr>
        <p:spPr>
          <a:xfrm>
            <a:off x="515509" y="2350269"/>
            <a:ext cx="8016931" cy="5183187"/>
          </a:xfrm>
        </p:spPr>
        <p:txBody>
          <a:bodyPr/>
          <a:lstStyle/>
          <a:p>
            <a:pPr eaLnBrk="1" hangingPunct="1">
              <a:lnSpc>
                <a:spcPct val="150000"/>
              </a:lnSpc>
              <a:buFontTx/>
              <a:buNone/>
            </a:pPr>
            <a:r>
              <a:rPr lang="zh-CN" altLang="en-US" sz="2800" b="1" dirty="0"/>
              <a:t>           通过本次课的学习，大家将</a:t>
            </a:r>
            <a:r>
              <a:rPr lang="zh-CN" altLang="en-US" sz="2800" b="1"/>
              <a:t>能够撰写发明和实用新型权利</a:t>
            </a:r>
            <a:r>
              <a:rPr lang="zh-CN" altLang="en-US" sz="2800" b="1" dirty="0"/>
              <a:t>要求书，将能够运用两段式写法撰写独立权利要求和从属权利要求。</a:t>
            </a:r>
          </a:p>
        </p:txBody>
      </p:sp>
      <p:pic>
        <p:nvPicPr>
          <p:cNvPr id="4" name="图片 3">
            <a:extLst>
              <a:ext uri="{FF2B5EF4-FFF2-40B4-BE49-F238E27FC236}">
                <a16:creationId xmlns:a16="http://schemas.microsoft.com/office/drawing/2014/main" id="{16FD54D8-4E0A-40E1-8119-17994DADE573}"/>
              </a:ext>
            </a:extLst>
          </p:cNvPr>
          <p:cNvPicPr>
            <a:picLocks noChangeAspect="1"/>
          </p:cNvPicPr>
          <p:nvPr/>
        </p:nvPicPr>
        <p:blipFill>
          <a:blip r:embed="rId2"/>
          <a:stretch>
            <a:fillRect/>
          </a:stretch>
        </p:blipFill>
        <p:spPr>
          <a:xfrm>
            <a:off x="0" y="3382"/>
            <a:ext cx="9144000" cy="1021643"/>
          </a:xfrm>
          <a:prstGeom prst="rect">
            <a:avLst/>
          </a:prstGeom>
        </p:spPr>
      </p:pic>
    </p:spTree>
    <p:extLst>
      <p:ext uri="{BB962C8B-B14F-4D97-AF65-F5344CB8AC3E}">
        <p14:creationId xmlns:p14="http://schemas.microsoft.com/office/powerpoint/2010/main" val="360228900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2"/>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253472" y="2751802"/>
            <a:ext cx="3898195"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必要技术特征：</a:t>
            </a:r>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3250468" y="368713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b="1" dirty="0"/>
          </a:p>
        </p:txBody>
      </p:sp>
      <p:sp>
        <p:nvSpPr>
          <p:cNvPr id="21" name="内容占位符 2">
            <a:extLst>
              <a:ext uri="{FF2B5EF4-FFF2-40B4-BE49-F238E27FC236}">
                <a16:creationId xmlns:a16="http://schemas.microsoft.com/office/drawing/2014/main" id="{2AFC0814-927E-454D-A9F7-FFC25E82E0C6}"/>
              </a:ext>
            </a:extLst>
          </p:cNvPr>
          <p:cNvSpPr txBox="1">
            <a:spLocks/>
          </p:cNvSpPr>
          <p:nvPr/>
        </p:nvSpPr>
        <p:spPr bwMode="auto">
          <a:xfrm>
            <a:off x="241757" y="5439866"/>
            <a:ext cx="7905346" cy="12378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非必要（附加）技术特征：</a:t>
            </a:r>
            <a:endParaRPr lang="en-US" altLang="zh-CN" b="1" dirty="0"/>
          </a:p>
          <a:p>
            <a:pPr marL="0" indent="0">
              <a:buNone/>
            </a:pPr>
            <a:endParaRPr lang="zh-CN" altLang="en-US" b="1" dirty="0"/>
          </a:p>
        </p:txBody>
      </p:sp>
      <p:sp>
        <p:nvSpPr>
          <p:cNvPr id="24" name="内容占位符 2">
            <a:extLst>
              <a:ext uri="{FF2B5EF4-FFF2-40B4-BE49-F238E27FC236}">
                <a16:creationId xmlns:a16="http://schemas.microsoft.com/office/drawing/2014/main" id="{B23D4853-1AB8-40C1-A07A-1C637102BC04}"/>
              </a:ext>
            </a:extLst>
          </p:cNvPr>
          <p:cNvSpPr txBox="1">
            <a:spLocks/>
          </p:cNvSpPr>
          <p:nvPr/>
        </p:nvSpPr>
        <p:spPr bwMode="auto">
          <a:xfrm>
            <a:off x="1737092" y="3593427"/>
            <a:ext cx="1448132"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25" name="内容占位符 2">
            <a:extLst>
              <a:ext uri="{FF2B5EF4-FFF2-40B4-BE49-F238E27FC236}">
                <a16:creationId xmlns:a16="http://schemas.microsoft.com/office/drawing/2014/main" id="{9464B7C4-BF74-467B-BF29-A7E9D4CFCC53}"/>
              </a:ext>
            </a:extLst>
          </p:cNvPr>
          <p:cNvSpPr txBox="1">
            <a:spLocks/>
          </p:cNvSpPr>
          <p:nvPr/>
        </p:nvSpPr>
        <p:spPr bwMode="auto">
          <a:xfrm>
            <a:off x="971947" y="3606799"/>
            <a:ext cx="1069409"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26" name="内容占位符 2">
            <a:extLst>
              <a:ext uri="{FF2B5EF4-FFF2-40B4-BE49-F238E27FC236}">
                <a16:creationId xmlns:a16="http://schemas.microsoft.com/office/drawing/2014/main" id="{B444A0BC-D1B2-47E2-BCBB-4B23605E5C74}"/>
              </a:ext>
            </a:extLst>
          </p:cNvPr>
          <p:cNvSpPr txBox="1">
            <a:spLocks/>
          </p:cNvSpPr>
          <p:nvPr/>
        </p:nvSpPr>
        <p:spPr bwMode="auto">
          <a:xfrm>
            <a:off x="2849101" y="3627647"/>
            <a:ext cx="1854233"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27" name="内容占位符 2">
            <a:extLst>
              <a:ext uri="{FF2B5EF4-FFF2-40B4-BE49-F238E27FC236}">
                <a16:creationId xmlns:a16="http://schemas.microsoft.com/office/drawing/2014/main" id="{49AA2A38-2104-43B3-AD81-5D8653E50BB2}"/>
              </a:ext>
            </a:extLst>
          </p:cNvPr>
          <p:cNvSpPr txBox="1">
            <a:spLocks/>
          </p:cNvSpPr>
          <p:nvPr/>
        </p:nvSpPr>
        <p:spPr bwMode="auto">
          <a:xfrm>
            <a:off x="3399593" y="4451728"/>
            <a:ext cx="1464667"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28" name="内容占位符 2">
            <a:extLst>
              <a:ext uri="{FF2B5EF4-FFF2-40B4-BE49-F238E27FC236}">
                <a16:creationId xmlns:a16="http://schemas.microsoft.com/office/drawing/2014/main" id="{9A78C82E-6AED-4CB8-B0E8-651EFE524B62}"/>
              </a:ext>
            </a:extLst>
          </p:cNvPr>
          <p:cNvSpPr txBox="1">
            <a:spLocks/>
          </p:cNvSpPr>
          <p:nvPr/>
        </p:nvSpPr>
        <p:spPr bwMode="auto">
          <a:xfrm>
            <a:off x="953299" y="4451728"/>
            <a:ext cx="2651144"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pic>
        <p:nvPicPr>
          <p:cNvPr id="32" name="图片 3">
            <a:extLst>
              <a:ext uri="{FF2B5EF4-FFF2-40B4-BE49-F238E27FC236}">
                <a16:creationId xmlns:a16="http://schemas.microsoft.com/office/drawing/2014/main" id="{C1BBF5AA-5276-4005-A0BA-01F8951D9A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23470" y="3500438"/>
            <a:ext cx="1711853" cy="2102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89CD322D-92A4-4C59-85CA-BEDA2681A2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353" y="3500438"/>
            <a:ext cx="1982483" cy="198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箭头: 右 33">
            <a:extLst>
              <a:ext uri="{FF2B5EF4-FFF2-40B4-BE49-F238E27FC236}">
                <a16:creationId xmlns:a16="http://schemas.microsoft.com/office/drawing/2014/main" id="{F96B5C5C-E19D-44C1-B646-F93C9F0CA518}"/>
              </a:ext>
            </a:extLst>
          </p:cNvPr>
          <p:cNvSpPr/>
          <p:nvPr/>
        </p:nvSpPr>
        <p:spPr>
          <a:xfrm>
            <a:off x="6204548" y="4251819"/>
            <a:ext cx="815661" cy="5152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25806747"/>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iterate type="wd">
                                    <p:tmAbs val="50"/>
                                  </p:iterate>
                                  <p:childTnLst>
                                    <p:set>
                                      <p:cBhvr>
                                        <p:cTn id="13"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iterate type="wd">
                                    <p:tmAbs val="50"/>
                                  </p:iterate>
                                  <p:childTnLst>
                                    <p:set>
                                      <p:cBhvr>
                                        <p:cTn id="17"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iterate type="wd">
                                    <p:tmAbs val="50"/>
                                  </p:iterate>
                                  <p:childTnLst>
                                    <p:set>
                                      <p:cBhvr>
                                        <p:cTn id="21"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iterate type="wd">
                                    <p:tmAbs val="50"/>
                                  </p:iterate>
                                  <p:childTnLst>
                                    <p:set>
                                      <p:cBhvr>
                                        <p:cTn id="25" dur="1" fill="hold">
                                          <p:stCondLst>
                                            <p:cond delay="0"/>
                                          </p:stCondLst>
                                        </p:cTn>
                                        <p:tgtEl>
                                          <p:spTgt spid="28">
                                            <p:txEl>
                                              <p:pRg st="0" end="0"/>
                                            </p:txEl>
                                          </p:spTgt>
                                        </p:tgtEl>
                                        <p:attrNameLst>
                                          <p:attrName>style.visibility</p:attrName>
                                        </p:attrNameLst>
                                      </p:cBhvr>
                                      <p:to>
                                        <p:strVal val="visible"/>
                                      </p:to>
                                    </p:set>
                                  </p:childTnLst>
                                </p:cTn>
                              </p:par>
                            </p:childTnLst>
                          </p:cTn>
                        </p:par>
                        <p:par>
                          <p:cTn id="26" fill="hold">
                            <p:stCondLst>
                              <p:cond delay="151"/>
                            </p:stCondLst>
                            <p:childTnLst>
                              <p:par>
                                <p:cTn id="27" presetID="1" presetClass="entr" presetSubtype="0" fill="hold" nodeType="afterEffect">
                                  <p:stCondLst>
                                    <p:cond delay="0"/>
                                  </p:stCondLst>
                                  <p:iterate type="wd">
                                    <p:tmAbs val="50"/>
                                  </p:iterate>
                                  <p:childTnLst>
                                    <p:set>
                                      <p:cBhvr>
                                        <p:cTn id="28"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现有必要技术特征和创新必要技术特征分析</a:t>
            </a:r>
            <a:endParaRPr lang="zh-CN" altLang="en-US" sz="2800" b="1" dirty="0">
              <a:solidFill>
                <a:srgbClr val="FF0000"/>
              </a:solidFill>
            </a:endParaRP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21" name="图片 3">
            <a:extLst>
              <a:ext uri="{FF2B5EF4-FFF2-40B4-BE49-F238E27FC236}">
                <a16:creationId xmlns:a16="http://schemas.microsoft.com/office/drawing/2014/main" id="{F7E3B90D-E618-467C-B542-F5CB57E742B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726296" y="2534663"/>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4AB2ADC5-C453-4F4C-81B6-1AAD97BEC71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94593" y="2604103"/>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箭头: 右 22">
            <a:extLst>
              <a:ext uri="{FF2B5EF4-FFF2-40B4-BE49-F238E27FC236}">
                <a16:creationId xmlns:a16="http://schemas.microsoft.com/office/drawing/2014/main" id="{E5FED6CB-2527-49D4-9BD7-84095E7D2A17}"/>
              </a:ext>
            </a:extLst>
          </p:cNvPr>
          <p:cNvSpPr/>
          <p:nvPr/>
        </p:nvSpPr>
        <p:spPr>
          <a:xfrm>
            <a:off x="3569761" y="3436275"/>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3416631455"/>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ECBEFD25-9D50-45FA-9A7D-8B1BC9F63B74}"/>
              </a:ext>
            </a:extLst>
          </p:cNvPr>
          <p:cNvSpPr>
            <a:spLocks noGrp="1" noChangeArrowheads="1"/>
          </p:cNvSpPr>
          <p:nvPr>
            <p:ph type="title"/>
          </p:nvPr>
        </p:nvSpPr>
        <p:spPr>
          <a:xfrm>
            <a:off x="457200" y="1061864"/>
            <a:ext cx="8229600" cy="1143000"/>
          </a:xfrm>
        </p:spPr>
        <p:txBody>
          <a:bodyPr/>
          <a:lstStyle/>
          <a:p>
            <a:pPr eaLnBrk="1" hangingPunct="1"/>
            <a:r>
              <a:rPr lang="zh-CN" altLang="en-US" b="1" dirty="0"/>
              <a:t>一种就座的家具</a:t>
            </a:r>
          </a:p>
        </p:txBody>
      </p:sp>
      <p:pic>
        <p:nvPicPr>
          <p:cNvPr id="14" name="图片 13">
            <a:extLst>
              <a:ext uri="{FF2B5EF4-FFF2-40B4-BE49-F238E27FC236}">
                <a16:creationId xmlns:a16="http://schemas.microsoft.com/office/drawing/2014/main" id="{B140A084-4D90-4DE3-9E10-07FEF77C533E}"/>
              </a:ext>
            </a:extLst>
          </p:cNvPr>
          <p:cNvPicPr>
            <a:picLocks noChangeAspect="1"/>
          </p:cNvPicPr>
          <p:nvPr/>
        </p:nvPicPr>
        <p:blipFill>
          <a:blip r:embed="rId2"/>
          <a:stretch>
            <a:fillRect/>
          </a:stretch>
        </p:blipFill>
        <p:spPr>
          <a:xfrm>
            <a:off x="0" y="3382"/>
            <a:ext cx="9144000" cy="1021643"/>
          </a:xfrm>
          <a:prstGeom prst="rect">
            <a:avLst/>
          </a:prstGeom>
        </p:spPr>
      </p:pic>
      <p:sp>
        <p:nvSpPr>
          <p:cNvPr id="16" name="内容占位符 2">
            <a:extLst>
              <a:ext uri="{FF2B5EF4-FFF2-40B4-BE49-F238E27FC236}">
                <a16:creationId xmlns:a16="http://schemas.microsoft.com/office/drawing/2014/main" id="{FB40DF47-119C-4B7A-9926-6DF7D82CF9F3}"/>
              </a:ext>
            </a:extLst>
          </p:cNvPr>
          <p:cNvSpPr txBox="1">
            <a:spLocks/>
          </p:cNvSpPr>
          <p:nvPr/>
        </p:nvSpPr>
        <p:spPr bwMode="auto">
          <a:xfrm>
            <a:off x="241756" y="2063694"/>
            <a:ext cx="3898195"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现有必要技术特征：</a:t>
            </a:r>
          </a:p>
        </p:txBody>
      </p:sp>
      <p:sp>
        <p:nvSpPr>
          <p:cNvPr id="17" name="内容占位符 2">
            <a:extLst>
              <a:ext uri="{FF2B5EF4-FFF2-40B4-BE49-F238E27FC236}">
                <a16:creationId xmlns:a16="http://schemas.microsoft.com/office/drawing/2014/main" id="{7700E7B8-28B3-482B-AD6E-4089CB08D55B}"/>
              </a:ext>
            </a:extLst>
          </p:cNvPr>
          <p:cNvSpPr txBox="1">
            <a:spLocks/>
          </p:cNvSpPr>
          <p:nvPr/>
        </p:nvSpPr>
        <p:spPr bwMode="auto">
          <a:xfrm>
            <a:off x="219760" y="3420337"/>
            <a:ext cx="4627770" cy="578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创新必要技术特征：</a:t>
            </a:r>
            <a:endParaRPr lang="en-US" altLang="zh-CN" b="1" dirty="0"/>
          </a:p>
        </p:txBody>
      </p:sp>
      <p:sp>
        <p:nvSpPr>
          <p:cNvPr id="18" name="内容占位符 2">
            <a:extLst>
              <a:ext uri="{FF2B5EF4-FFF2-40B4-BE49-F238E27FC236}">
                <a16:creationId xmlns:a16="http://schemas.microsoft.com/office/drawing/2014/main" id="{156492E0-4A19-489E-8637-05DDD9FDA2B3}"/>
              </a:ext>
            </a:extLst>
          </p:cNvPr>
          <p:cNvSpPr txBox="1">
            <a:spLocks/>
          </p:cNvSpPr>
          <p:nvPr/>
        </p:nvSpPr>
        <p:spPr bwMode="auto">
          <a:xfrm>
            <a:off x="3250468" y="3687134"/>
            <a:ext cx="2987142" cy="676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zh-CN" altLang="en-US" b="1" dirty="0"/>
          </a:p>
        </p:txBody>
      </p:sp>
      <p:sp>
        <p:nvSpPr>
          <p:cNvPr id="21" name="内容占位符 2">
            <a:extLst>
              <a:ext uri="{FF2B5EF4-FFF2-40B4-BE49-F238E27FC236}">
                <a16:creationId xmlns:a16="http://schemas.microsoft.com/office/drawing/2014/main" id="{2AFC0814-927E-454D-A9F7-FFC25E82E0C6}"/>
              </a:ext>
            </a:extLst>
          </p:cNvPr>
          <p:cNvSpPr txBox="1">
            <a:spLocks/>
          </p:cNvSpPr>
          <p:nvPr/>
        </p:nvSpPr>
        <p:spPr bwMode="auto">
          <a:xfrm>
            <a:off x="241757" y="4877376"/>
            <a:ext cx="7905346" cy="1800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非必要（附加）技术特征：</a:t>
            </a:r>
            <a:endParaRPr lang="en-US" altLang="zh-CN" b="1" dirty="0"/>
          </a:p>
          <a:p>
            <a:pPr marL="0" indent="0">
              <a:buNone/>
            </a:pPr>
            <a:endParaRPr lang="zh-CN" altLang="en-US" b="1" dirty="0"/>
          </a:p>
        </p:txBody>
      </p:sp>
      <p:sp>
        <p:nvSpPr>
          <p:cNvPr id="24" name="内容占位符 2">
            <a:extLst>
              <a:ext uri="{FF2B5EF4-FFF2-40B4-BE49-F238E27FC236}">
                <a16:creationId xmlns:a16="http://schemas.microsoft.com/office/drawing/2014/main" id="{B23D4853-1AB8-40C1-A07A-1C637102BC04}"/>
              </a:ext>
            </a:extLst>
          </p:cNvPr>
          <p:cNvSpPr txBox="1">
            <a:spLocks/>
          </p:cNvSpPr>
          <p:nvPr/>
        </p:nvSpPr>
        <p:spPr bwMode="auto">
          <a:xfrm>
            <a:off x="1685871" y="2671294"/>
            <a:ext cx="1448132"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支撑、</a:t>
            </a:r>
          </a:p>
        </p:txBody>
      </p:sp>
      <p:sp>
        <p:nvSpPr>
          <p:cNvPr id="25" name="内容占位符 2">
            <a:extLst>
              <a:ext uri="{FF2B5EF4-FFF2-40B4-BE49-F238E27FC236}">
                <a16:creationId xmlns:a16="http://schemas.microsoft.com/office/drawing/2014/main" id="{9464B7C4-BF74-467B-BF29-A7E9D4CFCC53}"/>
              </a:ext>
            </a:extLst>
          </p:cNvPr>
          <p:cNvSpPr txBox="1">
            <a:spLocks/>
          </p:cNvSpPr>
          <p:nvPr/>
        </p:nvSpPr>
        <p:spPr bwMode="auto">
          <a:xfrm>
            <a:off x="920726" y="2684666"/>
            <a:ext cx="1069409"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腿、</a:t>
            </a:r>
          </a:p>
        </p:txBody>
      </p:sp>
      <p:sp>
        <p:nvSpPr>
          <p:cNvPr id="26" name="内容占位符 2">
            <a:extLst>
              <a:ext uri="{FF2B5EF4-FFF2-40B4-BE49-F238E27FC236}">
                <a16:creationId xmlns:a16="http://schemas.microsoft.com/office/drawing/2014/main" id="{B444A0BC-D1B2-47E2-BCBB-4B23605E5C74}"/>
              </a:ext>
            </a:extLst>
          </p:cNvPr>
          <p:cNvSpPr txBox="1">
            <a:spLocks/>
          </p:cNvSpPr>
          <p:nvPr/>
        </p:nvSpPr>
        <p:spPr bwMode="auto">
          <a:xfrm>
            <a:off x="2797880" y="2705514"/>
            <a:ext cx="1854233" cy="56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一个平面</a:t>
            </a:r>
          </a:p>
        </p:txBody>
      </p:sp>
      <p:sp>
        <p:nvSpPr>
          <p:cNvPr id="27" name="内容占位符 2">
            <a:extLst>
              <a:ext uri="{FF2B5EF4-FFF2-40B4-BE49-F238E27FC236}">
                <a16:creationId xmlns:a16="http://schemas.microsoft.com/office/drawing/2014/main" id="{49AA2A38-2104-43B3-AD81-5D8653E50BB2}"/>
              </a:ext>
            </a:extLst>
          </p:cNvPr>
          <p:cNvSpPr txBox="1">
            <a:spLocks/>
          </p:cNvSpPr>
          <p:nvPr/>
        </p:nvSpPr>
        <p:spPr bwMode="auto">
          <a:xfrm>
            <a:off x="3367020" y="4090213"/>
            <a:ext cx="1464667" cy="594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垂直</a:t>
            </a:r>
          </a:p>
        </p:txBody>
      </p:sp>
      <p:sp>
        <p:nvSpPr>
          <p:cNvPr id="28" name="内容占位符 2">
            <a:extLst>
              <a:ext uri="{FF2B5EF4-FFF2-40B4-BE49-F238E27FC236}">
                <a16:creationId xmlns:a16="http://schemas.microsoft.com/office/drawing/2014/main" id="{9A78C82E-6AED-4CB8-B0E8-651EFE524B62}"/>
              </a:ext>
            </a:extLst>
          </p:cNvPr>
          <p:cNvSpPr txBox="1">
            <a:spLocks/>
          </p:cNvSpPr>
          <p:nvPr/>
        </p:nvSpPr>
        <p:spPr bwMode="auto">
          <a:xfrm>
            <a:off x="920726" y="4090213"/>
            <a:ext cx="2651144" cy="58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b="1" dirty="0"/>
              <a:t>第二个平面、</a:t>
            </a:r>
          </a:p>
        </p:txBody>
      </p:sp>
      <p:pic>
        <p:nvPicPr>
          <p:cNvPr id="23" name="图片 3">
            <a:extLst>
              <a:ext uri="{FF2B5EF4-FFF2-40B4-BE49-F238E27FC236}">
                <a16:creationId xmlns:a16="http://schemas.microsoft.com/office/drawing/2014/main" id="{3CFC726C-F7E6-4B96-A4E2-63B9CE5A27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7212" y="2894893"/>
            <a:ext cx="1711853" cy="2102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80077777-0DF7-43F9-BF6C-E91681B6B6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0095" y="2894893"/>
            <a:ext cx="1982483" cy="1982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箭头: 右 29">
            <a:extLst>
              <a:ext uri="{FF2B5EF4-FFF2-40B4-BE49-F238E27FC236}">
                <a16:creationId xmlns:a16="http://schemas.microsoft.com/office/drawing/2014/main" id="{21681D1E-77E6-4202-8424-CE879E969D11}"/>
              </a:ext>
            </a:extLst>
          </p:cNvPr>
          <p:cNvSpPr/>
          <p:nvPr/>
        </p:nvSpPr>
        <p:spPr>
          <a:xfrm>
            <a:off x="6278290" y="3646274"/>
            <a:ext cx="815661" cy="5152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extLst>
      <p:ext uri="{BB962C8B-B14F-4D97-AF65-F5344CB8AC3E}">
        <p14:creationId xmlns:p14="http://schemas.microsoft.com/office/powerpoint/2010/main" val="193774628"/>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21">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iterate type="wd">
                                    <p:tmAbs val="50"/>
                                  </p:iterate>
                                  <p:childTnLst>
                                    <p:set>
                                      <p:cBhvr>
                                        <p:cTn id="16"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iterate type="wd">
                                    <p:tmAbs val="50"/>
                                  </p:iterate>
                                  <p:childTnLst>
                                    <p:set>
                                      <p:cBhvr>
                                        <p:cTn id="20" dur="1" fill="hold">
                                          <p:stCondLst>
                                            <p:cond delay="0"/>
                                          </p:stCondLst>
                                        </p:cTn>
                                        <p:tgtEl>
                                          <p:spTgt spid="24">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iterate type="wd">
                                    <p:tmAbs val="50"/>
                                  </p:iterate>
                                  <p:childTnLst>
                                    <p:set>
                                      <p:cBhvr>
                                        <p:cTn id="24" dur="1" fill="hold">
                                          <p:stCondLst>
                                            <p:cond delay="0"/>
                                          </p:stCondLst>
                                        </p:cTn>
                                        <p:tgtEl>
                                          <p:spTgt spid="26">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iterate type="wd">
                                    <p:tmAbs val="50"/>
                                  </p:iterate>
                                  <p:childTnLst>
                                    <p:set>
                                      <p:cBhvr>
                                        <p:cTn id="28"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iterate type="wd">
                                    <p:tmAbs val="50"/>
                                  </p:iterate>
                                  <p:childTnLst>
                                    <p:set>
                                      <p:cBhvr>
                                        <p:cTn id="32"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a:extLst>
              <a:ext uri="{FF2B5EF4-FFF2-40B4-BE49-F238E27FC236}">
                <a16:creationId xmlns:a16="http://schemas.microsoft.com/office/drawing/2014/main" id="{DA6E1ADE-759A-40E7-83CF-5068640BA20B}"/>
              </a:ext>
            </a:extLst>
          </p:cNvPr>
          <p:cNvSpPr txBox="1"/>
          <p:nvPr>
            <p:custDataLst>
              <p:tags r:id="rId2"/>
            </p:custDataLst>
          </p:nvPr>
        </p:nvSpPr>
        <p:spPr>
          <a:xfrm>
            <a:off x="914400" y="521156"/>
            <a:ext cx="7315200" cy="1030231"/>
          </a:xfrm>
          <a:prstGeom prst="rect">
            <a:avLst/>
          </a:prstGeom>
          <a:noFill/>
        </p:spPr>
        <p:txBody>
          <a:bodyPr vert="horz" wrap="square" rtlCol="0" anchor="ctr" anchorCtr="0">
            <a:noAutofit/>
          </a:bodyPr>
          <a:lstStyle/>
          <a:p>
            <a:r>
              <a:rPr lang="zh-CN" altLang="en-US" sz="2800" b="1" dirty="0"/>
              <a:t>独立权利要求撰写</a:t>
            </a:r>
          </a:p>
        </p:txBody>
      </p:sp>
      <p:sp>
        <p:nvSpPr>
          <p:cNvPr id="7" name="矩形: 圆角 6">
            <a:extLst>
              <a:ext uri="{FF2B5EF4-FFF2-40B4-BE49-F238E27FC236}">
                <a16:creationId xmlns:a16="http://schemas.microsoft.com/office/drawing/2014/main" id="{76D2CE2F-DA15-43C3-BA2E-F0E2CD6466B5}"/>
              </a:ext>
            </a:extLst>
          </p:cNvPr>
          <p:cNvSpPr/>
          <p:nvPr>
            <p:custDataLst>
              <p:tags r:id="rId3"/>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作答</a:t>
            </a:r>
          </a:p>
        </p:txBody>
      </p:sp>
      <p:sp>
        <p:nvSpPr>
          <p:cNvPr id="13" name="矩形 12">
            <a:extLst>
              <a:ext uri="{FF2B5EF4-FFF2-40B4-BE49-F238E27FC236}">
                <a16:creationId xmlns:a16="http://schemas.microsoft.com/office/drawing/2014/main" id="{800587FA-9A68-4A67-B935-5E77EA57A1A8}"/>
              </a:ext>
            </a:extLst>
          </p:cNvPr>
          <p:cNvSpPr/>
          <p:nvPr>
            <p:custDataLst>
              <p:tags r:id="rId4"/>
            </p:custDataLst>
          </p:nvPr>
        </p:nvSpPr>
        <p:spPr>
          <a:xfrm>
            <a:off x="0" y="5849303"/>
            <a:ext cx="9144000" cy="365760"/>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vert="horz" wrap="none" rtlCol="0" anchor="ctr" anchorCtr="1">
            <a:noAutofit/>
          </a:bodyPr>
          <a:lstStyle/>
          <a:p>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正常使用主观题需</a:t>
            </a:r>
            <a:r>
              <a:rPr lang="en-US" altLang="zh-CN"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1200">
                <a:solidFill>
                  <a:srgbClr val="F84F41"/>
                </a:solidFill>
                <a:latin typeface="Microsoft Yahei" panose="020B0503020204020204" pitchFamily="34" charset="-122"/>
                <a:ea typeface="Microsoft Yahei" panose="020B0503020204020204" pitchFamily="34" charset="-122"/>
                <a:sym typeface="Microsoft Yahei" panose="020B0503020204020204" pitchFamily="34" charset="-122"/>
              </a:rPr>
              <a:t>以上版本雨课堂</a:t>
            </a:r>
          </a:p>
        </p:txBody>
      </p:sp>
      <p:pic>
        <p:nvPicPr>
          <p:cNvPr id="14" name="图片 3">
            <a:extLst>
              <a:ext uri="{FF2B5EF4-FFF2-40B4-BE49-F238E27FC236}">
                <a16:creationId xmlns:a16="http://schemas.microsoft.com/office/drawing/2014/main" id="{E2185445-3323-461B-816A-AA843E4E6674}"/>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596568" y="2534663"/>
            <a:ext cx="2010905" cy="2470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 descr="https://timgsa.baidu.com/timg?image&amp;quality=80&amp;size=b9999_10000&amp;sec=1506402409584&amp;di=23127d6e0d48983ca745fb9c017a9471&amp;imgtype=0&amp;src=http%3A%2F%2Fcdn103.img.lizhi.fm%2Faudio_cover%2F2016%2F07%2F19%2F30055152784082567_320x320.jpg">
            <a:extLst>
              <a:ext uri="{FF2B5EF4-FFF2-40B4-BE49-F238E27FC236}">
                <a16:creationId xmlns:a16="http://schemas.microsoft.com/office/drawing/2014/main" id="{1088B63E-A553-4787-ACD6-81F8E41276A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64865" y="2604103"/>
            <a:ext cx="2328813" cy="232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箭头: 右 15">
            <a:extLst>
              <a:ext uri="{FF2B5EF4-FFF2-40B4-BE49-F238E27FC236}">
                <a16:creationId xmlns:a16="http://schemas.microsoft.com/office/drawing/2014/main" id="{AD8314C6-0B6B-4184-83FE-FD55B0B0A6BC}"/>
              </a:ext>
            </a:extLst>
          </p:cNvPr>
          <p:cNvSpPr/>
          <p:nvPr/>
        </p:nvSpPr>
        <p:spPr>
          <a:xfrm>
            <a:off x="3440033" y="3436275"/>
            <a:ext cx="1430701" cy="605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12" name="组合 11">
            <a:extLst>
              <a:ext uri="{FF2B5EF4-FFF2-40B4-BE49-F238E27FC236}">
                <a16:creationId xmlns:a16="http://schemas.microsoft.com/office/drawing/2014/main" id="{FB5999BF-B457-4D8D-80C3-9FB5350BD140}"/>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6CFAC57E-1BA4-41A0-B5B1-5DFDFCE83879}"/>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ColorBlock">
              <a:extLst>
                <a:ext uri="{FF2B5EF4-FFF2-40B4-BE49-F238E27FC236}">
                  <a16:creationId xmlns:a16="http://schemas.microsoft.com/office/drawing/2014/main" id="{668CD340-1182-434E-86FB-45F7D40A0A51}"/>
                </a:ext>
              </a:extLst>
            </p:cNvPr>
            <p:cNvSpPr/>
            <p:nvPr>
              <p:custDataLst>
                <p:tags r:id="rId8"/>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ypeText">
              <a:extLst>
                <a:ext uri="{FF2B5EF4-FFF2-40B4-BE49-F238E27FC236}">
                  <a16:creationId xmlns:a16="http://schemas.microsoft.com/office/drawing/2014/main" id="{80A61FD3-E292-4530-B74D-0926A43A3636}"/>
                </a:ext>
              </a:extLst>
            </p:cNvPr>
            <p:cNvSpPr txBox="1"/>
            <p:nvPr>
              <p:custDataLst>
                <p:tags r:id="rId9"/>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主观题</a:t>
              </a:r>
            </a:p>
          </p:txBody>
        </p:sp>
        <p:sp>
          <p:nvSpPr>
            <p:cNvPr id="11" name="TipText">
              <a:extLst>
                <a:ext uri="{FF2B5EF4-FFF2-40B4-BE49-F238E27FC236}">
                  <a16:creationId xmlns:a16="http://schemas.microsoft.com/office/drawing/2014/main" id="{50307C78-26EA-47AD-9DF4-CF2F98794EB6}"/>
                </a:ext>
              </a:extLst>
            </p:cNvPr>
            <p:cNvSpPr txBox="1"/>
            <p:nvPr>
              <p:custDataLst>
                <p:tags r:id="rId10"/>
              </p:custDataLst>
            </p:nvPr>
          </p:nvSpPr>
          <p:spPr>
            <a:xfrm>
              <a:off x="152590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5" name="图片 4">
            <a:extLst>
              <a:ext uri="{FF2B5EF4-FFF2-40B4-BE49-F238E27FC236}">
                <a16:creationId xmlns:a16="http://schemas.microsoft.com/office/drawing/2014/main" id="{826AC651-6222-4B37-AFE3-8D42B239A2C0}"/>
              </a:ext>
            </a:extLst>
          </p:cNvPr>
          <p:cNvPicPr>
            <a:picLocks/>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3625602960"/>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A45DF42E-BB1B-4263-9C6F-4D7A5F7189E1}"/>
              </a:ext>
            </a:extLst>
          </p:cNvPr>
          <p:cNvSpPr>
            <a:spLocks noGrp="1" noChangeArrowheads="1"/>
          </p:cNvSpPr>
          <p:nvPr>
            <p:ph type="title"/>
          </p:nvPr>
        </p:nvSpPr>
        <p:spPr>
          <a:xfrm>
            <a:off x="457200" y="1105867"/>
            <a:ext cx="8229600" cy="1088445"/>
          </a:xfrm>
        </p:spPr>
        <p:txBody>
          <a:bodyPr/>
          <a:lstStyle/>
          <a:p>
            <a:pPr eaLnBrk="1" hangingPunct="1"/>
            <a:r>
              <a:rPr lang="zh-CN" altLang="en-US" b="1"/>
              <a:t>一种就座的家具</a:t>
            </a:r>
          </a:p>
        </p:txBody>
      </p:sp>
      <p:pic>
        <p:nvPicPr>
          <p:cNvPr id="4" name="图片 3">
            <a:extLst>
              <a:ext uri="{FF2B5EF4-FFF2-40B4-BE49-F238E27FC236}">
                <a16:creationId xmlns:a16="http://schemas.microsoft.com/office/drawing/2014/main" id="{81DFD22F-7B24-44CD-AADC-C0959E9AEDF8}"/>
              </a:ext>
            </a:extLst>
          </p:cNvPr>
          <p:cNvPicPr>
            <a:picLocks noChangeAspect="1"/>
          </p:cNvPicPr>
          <p:nvPr/>
        </p:nvPicPr>
        <p:blipFill>
          <a:blip r:embed="rId2"/>
          <a:stretch>
            <a:fillRect/>
          </a:stretch>
        </p:blipFill>
        <p:spPr>
          <a:xfrm>
            <a:off x="0" y="3382"/>
            <a:ext cx="9144000" cy="1021643"/>
          </a:xfrm>
          <a:prstGeom prst="rect">
            <a:avLst/>
          </a:prstGeom>
        </p:spPr>
      </p:pic>
      <p:pic>
        <p:nvPicPr>
          <p:cNvPr id="6" name="图片 3">
            <a:extLst>
              <a:ext uri="{FF2B5EF4-FFF2-40B4-BE49-F238E27FC236}">
                <a16:creationId xmlns:a16="http://schemas.microsoft.com/office/drawing/2014/main" id="{C2FA8CEB-299D-43FA-BB92-AE2FB0D453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730295"/>
            <a:ext cx="1625190" cy="199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3">
            <a:extLst>
              <a:ext uri="{FF2B5EF4-FFF2-40B4-BE49-F238E27FC236}">
                <a16:creationId xmlns:a16="http://schemas.microsoft.com/office/drawing/2014/main" id="{4493AFF9-D6A4-46EF-87FA-4DD8E240C457}"/>
              </a:ext>
            </a:extLst>
          </p:cNvPr>
          <p:cNvSpPr txBox="1">
            <a:spLocks noChangeArrowheads="1"/>
          </p:cNvSpPr>
          <p:nvPr/>
        </p:nvSpPr>
        <p:spPr bwMode="auto">
          <a:xfrm>
            <a:off x="200162" y="2576739"/>
            <a:ext cx="874440"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en-US" altLang="zh-CN" b="1" dirty="0">
                <a:latin typeface="+mn-ea"/>
              </a:rPr>
              <a:t>1</a:t>
            </a:r>
            <a:r>
              <a:rPr lang="zh-CN" altLang="en-US" b="1" dirty="0">
                <a:latin typeface="+mn-ea"/>
              </a:rPr>
              <a:t>、</a:t>
            </a:r>
          </a:p>
        </p:txBody>
      </p:sp>
      <p:sp>
        <p:nvSpPr>
          <p:cNvPr id="8" name="Rectangle 3">
            <a:extLst>
              <a:ext uri="{FF2B5EF4-FFF2-40B4-BE49-F238E27FC236}">
                <a16:creationId xmlns:a16="http://schemas.microsoft.com/office/drawing/2014/main" id="{31F199A7-790D-4057-B827-329A645842A9}"/>
              </a:ext>
            </a:extLst>
          </p:cNvPr>
          <p:cNvSpPr txBox="1">
            <a:spLocks noChangeArrowheads="1"/>
          </p:cNvSpPr>
          <p:nvPr/>
        </p:nvSpPr>
        <p:spPr bwMode="auto">
          <a:xfrm>
            <a:off x="858578" y="2576739"/>
            <a:ext cx="3096344"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一种就座的家具，</a:t>
            </a:r>
          </a:p>
        </p:txBody>
      </p:sp>
      <p:sp>
        <p:nvSpPr>
          <p:cNvPr id="9" name="Rectangle 3">
            <a:extLst>
              <a:ext uri="{FF2B5EF4-FFF2-40B4-BE49-F238E27FC236}">
                <a16:creationId xmlns:a16="http://schemas.microsoft.com/office/drawing/2014/main" id="{CAE5A633-A43C-4BEC-A992-98B400435877}"/>
              </a:ext>
            </a:extLst>
          </p:cNvPr>
          <p:cNvSpPr txBox="1">
            <a:spLocks noChangeArrowheads="1"/>
          </p:cNvSpPr>
          <p:nvPr/>
        </p:nvSpPr>
        <p:spPr bwMode="auto">
          <a:xfrm>
            <a:off x="3902557" y="2567519"/>
            <a:ext cx="4393881"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由三条或三条以上的腿</a:t>
            </a:r>
          </a:p>
        </p:txBody>
      </p:sp>
      <p:sp>
        <p:nvSpPr>
          <p:cNvPr id="10" name="Rectangle 3">
            <a:extLst>
              <a:ext uri="{FF2B5EF4-FFF2-40B4-BE49-F238E27FC236}">
                <a16:creationId xmlns:a16="http://schemas.microsoft.com/office/drawing/2014/main" id="{B34752F7-8B2E-44AF-843E-D1D8747BF3A7}"/>
              </a:ext>
            </a:extLst>
          </p:cNvPr>
          <p:cNvSpPr txBox="1">
            <a:spLocks noChangeArrowheads="1"/>
          </p:cNvSpPr>
          <p:nvPr/>
        </p:nvSpPr>
        <p:spPr bwMode="auto">
          <a:xfrm>
            <a:off x="7984587" y="2557616"/>
            <a:ext cx="1027407"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支撑</a:t>
            </a:r>
          </a:p>
        </p:txBody>
      </p:sp>
      <p:sp>
        <p:nvSpPr>
          <p:cNvPr id="11" name="Rectangle 3">
            <a:extLst>
              <a:ext uri="{FF2B5EF4-FFF2-40B4-BE49-F238E27FC236}">
                <a16:creationId xmlns:a16="http://schemas.microsoft.com/office/drawing/2014/main" id="{80C923A8-AAEB-4AFD-BA2E-4C140294E752}"/>
              </a:ext>
            </a:extLst>
          </p:cNvPr>
          <p:cNvSpPr txBox="1">
            <a:spLocks noChangeArrowheads="1"/>
          </p:cNvSpPr>
          <p:nvPr/>
        </p:nvSpPr>
        <p:spPr bwMode="auto">
          <a:xfrm>
            <a:off x="858579" y="3271343"/>
            <a:ext cx="1830558"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一个平面</a:t>
            </a:r>
          </a:p>
        </p:txBody>
      </p:sp>
      <p:sp>
        <p:nvSpPr>
          <p:cNvPr id="12" name="Rectangle 3">
            <a:extLst>
              <a:ext uri="{FF2B5EF4-FFF2-40B4-BE49-F238E27FC236}">
                <a16:creationId xmlns:a16="http://schemas.microsoft.com/office/drawing/2014/main" id="{9A353FD4-F01F-4A39-BF14-11E8B2CA33AC}"/>
              </a:ext>
            </a:extLst>
          </p:cNvPr>
          <p:cNvSpPr txBox="1">
            <a:spLocks noChangeArrowheads="1"/>
          </p:cNvSpPr>
          <p:nvPr/>
        </p:nvSpPr>
        <p:spPr bwMode="auto">
          <a:xfrm>
            <a:off x="2545120" y="3283799"/>
            <a:ext cx="1226538"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构成，</a:t>
            </a:r>
          </a:p>
        </p:txBody>
      </p:sp>
      <p:sp>
        <p:nvSpPr>
          <p:cNvPr id="19" name="Rectangle 3">
            <a:extLst>
              <a:ext uri="{FF2B5EF4-FFF2-40B4-BE49-F238E27FC236}">
                <a16:creationId xmlns:a16="http://schemas.microsoft.com/office/drawing/2014/main" id="{AD92E5B1-89EF-4C9B-B870-4DCCCD519162}"/>
              </a:ext>
            </a:extLst>
          </p:cNvPr>
          <p:cNvSpPr txBox="1">
            <a:spLocks noChangeArrowheads="1"/>
          </p:cNvSpPr>
          <p:nvPr/>
        </p:nvSpPr>
        <p:spPr bwMode="auto">
          <a:xfrm>
            <a:off x="3586993" y="3271343"/>
            <a:ext cx="1884361"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其特征是</a:t>
            </a:r>
          </a:p>
        </p:txBody>
      </p:sp>
      <p:sp>
        <p:nvSpPr>
          <p:cNvPr id="20" name="Rectangle 3">
            <a:extLst>
              <a:ext uri="{FF2B5EF4-FFF2-40B4-BE49-F238E27FC236}">
                <a16:creationId xmlns:a16="http://schemas.microsoft.com/office/drawing/2014/main" id="{5D72D203-56EC-4D7C-93CC-A8D18ABC54F1}"/>
              </a:ext>
            </a:extLst>
          </p:cNvPr>
          <p:cNvSpPr txBox="1">
            <a:spLocks noChangeArrowheads="1"/>
          </p:cNvSpPr>
          <p:nvPr/>
        </p:nvSpPr>
        <p:spPr bwMode="auto">
          <a:xfrm>
            <a:off x="5168331" y="3262851"/>
            <a:ext cx="4137011"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它包含有第二个平面，</a:t>
            </a:r>
          </a:p>
        </p:txBody>
      </p:sp>
      <p:sp>
        <p:nvSpPr>
          <p:cNvPr id="21" name="Rectangle 3">
            <a:extLst>
              <a:ext uri="{FF2B5EF4-FFF2-40B4-BE49-F238E27FC236}">
                <a16:creationId xmlns:a16="http://schemas.microsoft.com/office/drawing/2014/main" id="{3AC2BAB9-52B3-4677-8A7F-4CA6DA6C83E4}"/>
              </a:ext>
            </a:extLst>
          </p:cNvPr>
          <p:cNvSpPr txBox="1">
            <a:spLocks noChangeArrowheads="1"/>
          </p:cNvSpPr>
          <p:nvPr/>
        </p:nvSpPr>
        <p:spPr bwMode="auto">
          <a:xfrm>
            <a:off x="835252" y="4069652"/>
            <a:ext cx="3888432"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该第二个平面垂直于</a:t>
            </a:r>
          </a:p>
        </p:txBody>
      </p:sp>
      <p:sp>
        <p:nvSpPr>
          <p:cNvPr id="22" name="Rectangle 3">
            <a:extLst>
              <a:ext uri="{FF2B5EF4-FFF2-40B4-BE49-F238E27FC236}">
                <a16:creationId xmlns:a16="http://schemas.microsoft.com/office/drawing/2014/main" id="{EB82CE6C-A604-44E8-8FDD-76C6E2A9C295}"/>
              </a:ext>
            </a:extLst>
          </p:cNvPr>
          <p:cNvSpPr txBox="1">
            <a:spLocks noChangeArrowheads="1"/>
          </p:cNvSpPr>
          <p:nvPr/>
        </p:nvSpPr>
        <p:spPr bwMode="auto">
          <a:xfrm>
            <a:off x="4489336" y="4069652"/>
            <a:ext cx="2728415" cy="66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buFontTx/>
              <a:buNone/>
            </a:pPr>
            <a:r>
              <a:rPr lang="zh-CN" altLang="en-US" b="1" dirty="0"/>
              <a:t>第一个平面。</a:t>
            </a:r>
          </a:p>
        </p:txBody>
      </p:sp>
    </p:spTree>
    <p:extLst>
      <p:ext uri="{BB962C8B-B14F-4D97-AF65-F5344CB8AC3E}">
        <p14:creationId xmlns:p14="http://schemas.microsoft.com/office/powerpoint/2010/main" val="1600134585"/>
      </p:ext>
    </p:extLst>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iterate type="wd">
                                    <p:tmAbs val="50"/>
                                  </p:iterate>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iterate type="wd">
                                    <p:tmAbs val="50"/>
                                  </p:iterate>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iterate type="wd">
                                    <p:tmAbs val="50"/>
                                  </p:iterate>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iterate type="wd">
                                    <p:tmAbs val="50"/>
                                  </p:iterate>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iterate type="wd">
                                    <p:tmAbs val="50"/>
                                  </p:iterate>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iterate type="wd">
                                    <p:tmAbs val="50"/>
                                  </p:iterate>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iterate type="wd">
                                    <p:tmAbs val="50"/>
                                  </p:iterate>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iterate type="wd">
                                    <p:tmAbs val="50"/>
                                  </p:iterate>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iterate type="wd">
                                    <p:tmAbs val="50"/>
                                  </p:iterate>
                                  <p:childTnLst>
                                    <p:set>
                                      <p:cBhvr>
                                        <p:cTn id="42" dur="1" fill="hold">
                                          <p:stCondLst>
                                            <p:cond delay="0"/>
                                          </p:stCondLst>
                                        </p:cTn>
                                        <p:tgtEl>
                                          <p:spTgt spid="21"/>
                                        </p:tgtEl>
                                        <p:attrNameLst>
                                          <p:attrName>style.visibility</p:attrName>
                                        </p:attrNameLst>
                                      </p:cBhvr>
                                      <p:to>
                                        <p:strVal val="visible"/>
                                      </p:to>
                                    </p:set>
                                  </p:childTnLst>
                                </p:cTn>
                              </p:par>
                            </p:childTnLst>
                          </p:cTn>
                        </p:par>
                        <p:par>
                          <p:cTn id="43" fill="hold">
                            <p:stCondLst>
                              <p:cond delay="251"/>
                            </p:stCondLst>
                            <p:childTnLst>
                              <p:par>
                                <p:cTn id="44" presetID="1" presetClass="entr" presetSubtype="0" fill="hold" grpId="0" nodeType="afterEffect">
                                  <p:stCondLst>
                                    <p:cond delay="0"/>
                                  </p:stCondLst>
                                  <p:iterate type="wd">
                                    <p:tmAbs val="50"/>
                                  </p:iterate>
                                  <p:childTnLst>
                                    <p:set>
                                      <p:cBhvr>
                                        <p:cTn id="45"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8" grpId="0"/>
      <p:bldP spid="9" grpId="0"/>
      <p:bldP spid="10" grpId="0"/>
      <p:bldP spid="11" grpId="0"/>
      <p:bldP spid="12" grpId="0"/>
      <p:bldP spid="19" grpId="0"/>
      <p:bldP spid="20" grpId="0"/>
      <p:bldP spid="21" grpId="0"/>
      <p:bldP spid="2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296940B8-E4FD-462F-9A9E-7D34F4D11672}"/>
              </a:ext>
            </a:extLst>
          </p:cNvPr>
          <p:cNvSpPr>
            <a:spLocks noGrp="1" noChangeArrowheads="1"/>
          </p:cNvSpPr>
          <p:nvPr>
            <p:ph type="title"/>
          </p:nvPr>
        </p:nvSpPr>
        <p:spPr>
          <a:xfrm>
            <a:off x="179512" y="1042367"/>
            <a:ext cx="4176464" cy="1143000"/>
          </a:xfrm>
        </p:spPr>
        <p:txBody>
          <a:bodyPr/>
          <a:lstStyle/>
          <a:p>
            <a:pPr eaLnBrk="1" hangingPunct="1"/>
            <a:r>
              <a:rPr lang="zh-CN" altLang="en-US" sz="3600" b="1" dirty="0"/>
              <a:t>一种就座的家具</a:t>
            </a:r>
          </a:p>
        </p:txBody>
      </p:sp>
      <p:sp>
        <p:nvSpPr>
          <p:cNvPr id="71683" name="Rectangle 3">
            <a:extLst>
              <a:ext uri="{FF2B5EF4-FFF2-40B4-BE49-F238E27FC236}">
                <a16:creationId xmlns:a16="http://schemas.microsoft.com/office/drawing/2014/main" id="{B9B813D6-CDCB-4C16-AD97-0E0C0FC7C5BF}"/>
              </a:ext>
            </a:extLst>
          </p:cNvPr>
          <p:cNvSpPr>
            <a:spLocks noGrp="1" noChangeArrowheads="1"/>
          </p:cNvSpPr>
          <p:nvPr>
            <p:ph type="body" idx="1"/>
          </p:nvPr>
        </p:nvSpPr>
        <p:spPr>
          <a:xfrm>
            <a:off x="247684" y="1988840"/>
            <a:ext cx="4176463" cy="4525963"/>
          </a:xfrm>
        </p:spPr>
        <p:txBody>
          <a:bodyPr/>
          <a:lstStyle/>
          <a:p>
            <a:pPr eaLnBrk="1" hangingPunct="1">
              <a:lnSpc>
                <a:spcPct val="120000"/>
              </a:lnSpc>
              <a:buNone/>
            </a:pPr>
            <a:r>
              <a:rPr lang="zh-CN" altLang="en-US" sz="2800" b="1" dirty="0"/>
              <a:t>１、一种就座的家具，其特征是它由三条或三条以上的腿支撑一个平面构成。</a:t>
            </a:r>
            <a:endParaRPr lang="en-US" altLang="zh-CN" sz="2800" b="1" dirty="0"/>
          </a:p>
          <a:p>
            <a:pPr eaLnBrk="1" hangingPunct="1">
              <a:lnSpc>
                <a:spcPct val="120000"/>
              </a:lnSpc>
              <a:buNone/>
            </a:pPr>
            <a:r>
              <a:rPr lang="zh-CN" altLang="en-US" sz="2800" b="1" dirty="0"/>
              <a:t>２、根据权利要求１所述的就座家具，其特征是它包含有第二个平面，该第二个平面垂直于第一个平面。</a:t>
            </a:r>
          </a:p>
          <a:p>
            <a:pPr eaLnBrk="1" hangingPunct="1">
              <a:lnSpc>
                <a:spcPct val="120000"/>
              </a:lnSpc>
              <a:buFontTx/>
              <a:buNone/>
            </a:pPr>
            <a:endParaRPr lang="zh-CN" altLang="en-US" sz="2800" b="1" dirty="0"/>
          </a:p>
        </p:txBody>
      </p:sp>
      <p:pic>
        <p:nvPicPr>
          <p:cNvPr id="5" name="图片 4">
            <a:extLst>
              <a:ext uri="{FF2B5EF4-FFF2-40B4-BE49-F238E27FC236}">
                <a16:creationId xmlns:a16="http://schemas.microsoft.com/office/drawing/2014/main" id="{532E108F-FC70-4DA4-A68C-4EF36F447FDF}"/>
              </a:ext>
            </a:extLst>
          </p:cNvPr>
          <p:cNvPicPr>
            <a:picLocks noChangeAspect="1"/>
          </p:cNvPicPr>
          <p:nvPr/>
        </p:nvPicPr>
        <p:blipFill>
          <a:blip r:embed="rId2"/>
          <a:stretch>
            <a:fillRect/>
          </a:stretch>
        </p:blipFill>
        <p:spPr>
          <a:xfrm>
            <a:off x="0" y="3382"/>
            <a:ext cx="9144000" cy="1021643"/>
          </a:xfrm>
          <a:prstGeom prst="rect">
            <a:avLst/>
          </a:prstGeom>
        </p:spPr>
      </p:pic>
      <p:sp>
        <p:nvSpPr>
          <p:cNvPr id="7" name="Rectangle 3">
            <a:extLst>
              <a:ext uri="{FF2B5EF4-FFF2-40B4-BE49-F238E27FC236}">
                <a16:creationId xmlns:a16="http://schemas.microsoft.com/office/drawing/2014/main" id="{28363192-B6F1-4025-9420-277F4335C6A6}"/>
              </a:ext>
            </a:extLst>
          </p:cNvPr>
          <p:cNvSpPr txBox="1">
            <a:spLocks noChangeArrowheads="1"/>
          </p:cNvSpPr>
          <p:nvPr/>
        </p:nvSpPr>
        <p:spPr bwMode="auto">
          <a:xfrm>
            <a:off x="4640192" y="2003823"/>
            <a:ext cx="4256124" cy="4309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20000"/>
              </a:lnSpc>
              <a:buFontTx/>
              <a:buNone/>
            </a:pPr>
            <a:r>
              <a:rPr lang="en-US" altLang="zh-CN" sz="2800" b="1" dirty="0"/>
              <a:t>1</a:t>
            </a:r>
            <a:r>
              <a:rPr lang="zh-CN" altLang="en-US" sz="2800" b="1" dirty="0"/>
              <a:t>、一种就座的家具，由三条或三条以上的腿支撑一个平面构成，其特征是它包含有第二个平面，该第二个平面垂直于第一个平面。</a:t>
            </a:r>
            <a:endParaRPr lang="en-US" altLang="zh-CN" sz="2800" b="1" dirty="0"/>
          </a:p>
          <a:p>
            <a:pPr eaLnBrk="1" hangingPunct="1">
              <a:lnSpc>
                <a:spcPct val="120000"/>
              </a:lnSpc>
              <a:buFontTx/>
              <a:buNone/>
            </a:pPr>
            <a:endParaRPr lang="en-US" altLang="zh-CN" sz="2800" b="1" dirty="0">
              <a:solidFill>
                <a:srgbClr val="FF0000"/>
              </a:solidFill>
            </a:endParaRPr>
          </a:p>
        </p:txBody>
      </p:sp>
      <p:sp>
        <p:nvSpPr>
          <p:cNvPr id="8" name="Rectangle 2">
            <a:extLst>
              <a:ext uri="{FF2B5EF4-FFF2-40B4-BE49-F238E27FC236}">
                <a16:creationId xmlns:a16="http://schemas.microsoft.com/office/drawing/2014/main" id="{BD99E7C0-1672-408E-96AA-F363CE291767}"/>
              </a:ext>
            </a:extLst>
          </p:cNvPr>
          <p:cNvSpPr txBox="1">
            <a:spLocks noChangeArrowheads="1"/>
          </p:cNvSpPr>
          <p:nvPr/>
        </p:nvSpPr>
        <p:spPr bwMode="auto">
          <a:xfrm>
            <a:off x="4579410" y="1031446"/>
            <a:ext cx="4176464"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a:lstStyle>
          <a:p>
            <a:pPr eaLnBrk="1" hangingPunct="1"/>
            <a:r>
              <a:rPr lang="zh-CN" altLang="en-US" sz="3600" b="1" dirty="0"/>
              <a:t>一种就座的家具</a:t>
            </a:r>
          </a:p>
        </p:txBody>
      </p:sp>
      <p:sp>
        <p:nvSpPr>
          <p:cNvPr id="12" name="对话气泡: 矩形 11">
            <a:extLst>
              <a:ext uri="{FF2B5EF4-FFF2-40B4-BE49-F238E27FC236}">
                <a16:creationId xmlns:a16="http://schemas.microsoft.com/office/drawing/2014/main" id="{DC73DE8D-3E9E-43E6-855D-8E478744368B}"/>
              </a:ext>
            </a:extLst>
          </p:cNvPr>
          <p:cNvSpPr/>
          <p:nvPr/>
        </p:nvSpPr>
        <p:spPr>
          <a:xfrm>
            <a:off x="4571999" y="5520230"/>
            <a:ext cx="4331707" cy="612648"/>
          </a:xfrm>
          <a:prstGeom prst="wedgeRectCallout">
            <a:avLst>
              <a:gd name="adj1" fmla="val -50280"/>
              <a:gd name="adj2" fmla="val -14787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FF0000"/>
                </a:solidFill>
              </a:rPr>
              <a:t>从属权利，层层设防！</a:t>
            </a:r>
          </a:p>
        </p:txBody>
      </p:sp>
    </p:spTree>
    <p:extLst>
      <p:ext uri="{BB962C8B-B14F-4D97-AF65-F5344CB8AC3E}">
        <p14:creationId xmlns:p14="http://schemas.microsoft.com/office/powerpoint/2010/main" val="385589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type="wd">
                                    <p:tmAbs val="50"/>
                                  </p:iterate>
                                  <p:childTnLst>
                                    <p:set>
                                      <p:cBhvr>
                                        <p:cTn id="6" dur="1" fill="hold">
                                          <p:stCondLst>
                                            <p:cond delay="0"/>
                                          </p:stCondLst>
                                        </p:cTn>
                                        <p:tgtEl>
                                          <p:spTgt spid="71682"/>
                                        </p:tgtEl>
                                        <p:attrNameLst>
                                          <p:attrName>style.visibility</p:attrName>
                                        </p:attrNameLst>
                                      </p:cBhvr>
                                      <p:to>
                                        <p:strVal val="visible"/>
                                      </p:to>
                                    </p:set>
                                  </p:childTnLst>
                                </p:cTn>
                              </p:par>
                            </p:childTnLst>
                          </p:cTn>
                        </p:par>
                        <p:par>
                          <p:cTn id="7" fill="hold">
                            <p:stCondLst>
                              <p:cond delay="201"/>
                            </p:stCondLst>
                            <p:childTnLst>
                              <p:par>
                                <p:cTn id="8" presetID="1" presetClass="entr" presetSubtype="0" fill="hold" grpId="0" nodeType="afterEffect">
                                  <p:stCondLst>
                                    <p:cond delay="0"/>
                                  </p:stCondLst>
                                  <p:iterate type="wd">
                                    <p:tmAbs val="10"/>
                                  </p:iterate>
                                  <p:childTnLst>
                                    <p:set>
                                      <p:cBhvr>
                                        <p:cTn id="9" dur="1" fill="hold">
                                          <p:stCondLst>
                                            <p:cond delay="0"/>
                                          </p:stCondLst>
                                        </p:cTn>
                                        <p:tgtEl>
                                          <p:spTgt spid="71683">
                                            <p:txEl>
                                              <p:pRg st="0" end="0"/>
                                            </p:txEl>
                                          </p:spTgt>
                                        </p:tgtEl>
                                        <p:attrNameLst>
                                          <p:attrName>style.visibility</p:attrName>
                                        </p:attrNameLst>
                                      </p:cBhvr>
                                      <p:to>
                                        <p:strVal val="visible"/>
                                      </p:to>
                                    </p:set>
                                  </p:childTnLst>
                                </p:cTn>
                              </p:par>
                            </p:childTnLst>
                          </p:cTn>
                        </p:par>
                        <p:par>
                          <p:cTn id="10" fill="hold">
                            <p:stCondLst>
                              <p:cond delay="462"/>
                            </p:stCondLst>
                            <p:childTnLst>
                              <p:par>
                                <p:cTn id="11" presetID="1" presetClass="entr" presetSubtype="0" fill="hold" grpId="0" nodeType="afterEffect">
                                  <p:stCondLst>
                                    <p:cond delay="0"/>
                                  </p:stCondLst>
                                  <p:iterate type="wd">
                                    <p:tmAbs val="10"/>
                                  </p:iterate>
                                  <p:childTnLst>
                                    <p:set>
                                      <p:cBhvr>
                                        <p:cTn id="12" dur="1" fill="hold">
                                          <p:stCondLst>
                                            <p:cond delay="0"/>
                                          </p:stCondLst>
                                        </p:cTn>
                                        <p:tgtEl>
                                          <p:spTgt spid="71683">
                                            <p:txEl>
                                              <p:pRg st="1" end="1"/>
                                            </p:txEl>
                                          </p:spTgt>
                                        </p:tgtEl>
                                        <p:attrNameLst>
                                          <p:attrName>style.visibility</p:attrName>
                                        </p:attrNameLst>
                                      </p:cBhvr>
                                      <p:to>
                                        <p:strVal val="visible"/>
                                      </p:to>
                                    </p:set>
                                  </p:childTnLst>
                                </p:cTn>
                              </p:par>
                            </p:childTnLst>
                          </p:cTn>
                        </p:par>
                        <p:par>
                          <p:cTn id="13" fill="hold">
                            <p:stCondLst>
                              <p:cond delay="773"/>
                            </p:stCondLst>
                            <p:childTnLst>
                              <p:par>
                                <p:cTn id="14" presetID="1" presetClass="entr" presetSubtype="0" fill="hold" grpId="0" nodeType="afterEffect">
                                  <p:stCondLst>
                                    <p:cond delay="500"/>
                                  </p:stCondLst>
                                  <p:iterate type="wd">
                                    <p:tmAbs val="50"/>
                                  </p:iterate>
                                  <p:childTnLst>
                                    <p:set>
                                      <p:cBhvr>
                                        <p:cTn id="15" dur="1" fill="hold">
                                          <p:stCondLst>
                                            <p:cond delay="0"/>
                                          </p:stCondLst>
                                        </p:cTn>
                                        <p:tgtEl>
                                          <p:spTgt spid="8"/>
                                        </p:tgtEl>
                                        <p:attrNameLst>
                                          <p:attrName>style.visibility</p:attrName>
                                        </p:attrNameLst>
                                      </p:cBhvr>
                                      <p:to>
                                        <p:strVal val="visible"/>
                                      </p:to>
                                    </p:set>
                                  </p:childTnLst>
                                </p:cTn>
                              </p:par>
                            </p:childTnLst>
                          </p:cTn>
                        </p:par>
                        <p:par>
                          <p:cTn id="16" fill="hold">
                            <p:stCondLst>
                              <p:cond delay="1474"/>
                            </p:stCondLst>
                            <p:childTnLst>
                              <p:par>
                                <p:cTn id="17" presetID="1" presetClass="entr" presetSubtype="0" fill="hold" grpId="0" nodeType="afterEffect">
                                  <p:stCondLst>
                                    <p:cond delay="0"/>
                                  </p:stCondLst>
                                  <p:iterate type="wd">
                                    <p:tmAbs val="10"/>
                                  </p:iterate>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par>
                          <p:cTn id="19" fill="hold">
                            <p:stCondLst>
                              <p:cond delay="1895"/>
                            </p:stCondLst>
                            <p:childTnLst>
                              <p:par>
                                <p:cTn id="20" presetID="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p:bldP spid="71683" grpId="0" build="p"/>
      <p:bldP spid="7" grpId="0" build="p"/>
      <p:bldP spid="8" grpId="0"/>
      <p:bldP spid="12"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F0C566F0-C51E-43C2-834D-F8E7D34C7E3A}"/>
              </a:ext>
            </a:extLst>
          </p:cNvPr>
          <p:cNvSpPr/>
          <p:nvPr>
            <p:custDataLst>
              <p:tags r:id="rId2"/>
            </p:custDataLst>
          </p:nvPr>
        </p:nvSpPr>
        <p:spPr>
          <a:xfrm>
            <a:off x="914400" y="428625"/>
            <a:ext cx="7545388" cy="451254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150000"/>
              </a:lnSpc>
              <a:defRPr/>
            </a:pPr>
            <a:r>
              <a:rPr lang="zh-CN" altLang="en-US" sz="2600" dirty="0">
                <a:solidFill>
                  <a:srgbClr val="000000"/>
                </a:solidFill>
              </a:rPr>
              <a:t>       </a:t>
            </a:r>
            <a:r>
              <a:rPr lang="zh-CN" altLang="en-US" sz="2600" b="1" dirty="0">
                <a:solidFill>
                  <a:srgbClr val="000000"/>
                </a:solidFill>
              </a:rPr>
              <a:t>目前的铅笔盒，容易被触碰而堕落，导致铅笔盒里的铅笔摔坏。试发明一种不易被触碰而堕落的铅笔盒，并撰写权利要求书。</a:t>
            </a:r>
            <a:endParaRPr lang="en-US" altLang="zh-CN" sz="2600" b="1" dirty="0">
              <a:solidFill>
                <a:srgbClr val="000000"/>
              </a:solidFill>
            </a:endParaRPr>
          </a:p>
          <a:p>
            <a:pPr>
              <a:lnSpc>
                <a:spcPct val="150000"/>
              </a:lnSpc>
              <a:defRPr/>
            </a:pPr>
            <a:endParaRPr lang="en-US" altLang="zh-CN" sz="2600" b="1" dirty="0">
              <a:solidFill>
                <a:srgbClr val="FF0000"/>
              </a:solidFill>
            </a:endParaRPr>
          </a:p>
          <a:p>
            <a:pPr>
              <a:lnSpc>
                <a:spcPct val="150000"/>
              </a:lnSpc>
              <a:defRPr/>
            </a:pPr>
            <a:r>
              <a:rPr lang="zh-CN" altLang="en-US" sz="2600" b="1" dirty="0">
                <a:solidFill>
                  <a:srgbClr val="FF0000"/>
                </a:solidFill>
              </a:rPr>
              <a:t>（实物演示</a:t>
            </a:r>
            <a:r>
              <a:rPr lang="zh-CN" altLang="en-US" sz="2400" b="1" dirty="0">
                <a:solidFill>
                  <a:srgbClr val="FF0000"/>
                </a:solidFill>
                <a:sym typeface="Wingdings" panose="05000000000000000000" pitchFamily="2" charset="2"/>
              </a:rPr>
              <a:t>）</a:t>
            </a:r>
            <a:endParaRPr lang="zh-CN" altLang="en-US" sz="2400" b="1" dirty="0">
              <a:solidFill>
                <a:srgbClr val="FF0000"/>
              </a:solidFill>
            </a:endParaRPr>
          </a:p>
          <a:p>
            <a:pPr>
              <a:lnSpc>
                <a:spcPct val="150000"/>
              </a:lnSpc>
              <a:defRPr/>
            </a:pPr>
            <a:endParaRPr lang="zh-CN" altLang="en-US" sz="2600" b="1" dirty="0">
              <a:solidFill>
                <a:srgbClr val="FF0000"/>
              </a:solidFill>
            </a:endParaRPr>
          </a:p>
        </p:txBody>
      </p:sp>
      <p:sp>
        <p:nvSpPr>
          <p:cNvPr id="5" name="矩形: 圆角 4">
            <a:extLst>
              <a:ext uri="{FF2B5EF4-FFF2-40B4-BE49-F238E27FC236}">
                <a16:creationId xmlns:a16="http://schemas.microsoft.com/office/drawing/2014/main" id="{2A138C0F-8440-4A2A-A2E5-61CDCCDEE330}"/>
              </a:ext>
            </a:extLst>
          </p:cNvPr>
          <p:cNvSpPr/>
          <p:nvPr>
            <p:custDataLst>
              <p:tags r:id="rId3"/>
            </p:custDataLst>
          </p:nvPr>
        </p:nvSpPr>
        <p:spPr>
          <a:xfrm>
            <a:off x="6172200" y="6215063"/>
            <a:ext cx="1543050" cy="411162"/>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a:defRPr/>
            </a:pPr>
            <a:r>
              <a:rPr lang="zh-CN" altLang="en-US" sz="1600">
                <a:solidFill>
                  <a:srgbClr val="FFFFFF"/>
                </a:solidFill>
              </a:rPr>
              <a:t>作答</a:t>
            </a:r>
          </a:p>
        </p:txBody>
      </p:sp>
      <p:sp>
        <p:nvSpPr>
          <p:cNvPr id="9" name="矩形 8">
            <a:extLst>
              <a:ext uri="{FF2B5EF4-FFF2-40B4-BE49-F238E27FC236}">
                <a16:creationId xmlns:a16="http://schemas.microsoft.com/office/drawing/2014/main" id="{0C394EE0-A099-4538-AEB5-7C1C609FD0DA}"/>
              </a:ext>
            </a:extLst>
          </p:cNvPr>
          <p:cNvSpPr/>
          <p:nvPr>
            <p:custDataLst>
              <p:tags r:id="rId4"/>
            </p:custDataLst>
          </p:nvPr>
        </p:nvSpPr>
        <p:spPr>
          <a:xfrm>
            <a:off x="0" y="5849938"/>
            <a:ext cx="9144000" cy="365125"/>
          </a:xfrm>
          <a:prstGeom prst="rect">
            <a:avLst/>
          </a:prstGeom>
          <a:solidFill>
            <a:srgbClr val="FBFAEF"/>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none" anchor="ctr" anchorCtr="1"/>
          <a:lstStyle/>
          <a:p>
            <a:pPr>
              <a:defRPr/>
            </a:pPr>
            <a:r>
              <a:rPr lang="zh-CN" altLang="en-US" sz="1200">
                <a:solidFill>
                  <a:srgbClr val="F84F41"/>
                </a:solidFill>
              </a:rPr>
              <a:t>正常使用主观题需</a:t>
            </a:r>
            <a:r>
              <a:rPr lang="en-US" altLang="zh-CN" sz="1200">
                <a:solidFill>
                  <a:srgbClr val="F84F41"/>
                </a:solidFill>
              </a:rPr>
              <a:t>2.0</a:t>
            </a:r>
            <a:r>
              <a:rPr lang="zh-CN" altLang="en-US" sz="1200">
                <a:solidFill>
                  <a:srgbClr val="F84F41"/>
                </a:solidFill>
              </a:rPr>
              <a:t>以上版本雨课堂</a:t>
            </a:r>
          </a:p>
        </p:txBody>
      </p:sp>
      <p:grpSp>
        <p:nvGrpSpPr>
          <p:cNvPr id="11" name="组合 10">
            <a:extLst>
              <a:ext uri="{FF2B5EF4-FFF2-40B4-BE49-F238E27FC236}">
                <a16:creationId xmlns:a16="http://schemas.microsoft.com/office/drawing/2014/main" id="{52D273E3-4553-4034-87CD-47147AAA0289}"/>
              </a:ext>
            </a:extLst>
          </p:cNvPr>
          <p:cNvGrpSpPr/>
          <p:nvPr>
            <p:custDataLst>
              <p:tags r:id="rId5"/>
            </p:custDataLst>
          </p:nvPr>
        </p:nvGrpSpPr>
        <p:grpSpPr>
          <a:xfrm>
            <a:off x="0" y="0"/>
            <a:ext cx="9144000" cy="635000"/>
            <a:chOff x="0" y="0"/>
            <a:chExt cx="9144000" cy="635000"/>
          </a:xfrm>
        </p:grpSpPr>
        <p:sp>
          <p:nvSpPr>
            <p:cNvPr id="8" name="TitleBackground">
              <a:extLst>
                <a:ext uri="{FF2B5EF4-FFF2-40B4-BE49-F238E27FC236}">
                  <a16:creationId xmlns:a16="http://schemas.microsoft.com/office/drawing/2014/main" id="{48D0CC1A-6E2D-4B30-8122-031C536E8AC1}"/>
                </a:ext>
              </a:extLst>
            </p:cNvPr>
            <p:cNvSpPr/>
            <p:nvPr>
              <p:custDataLst>
                <p:tags r:id="rId7"/>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ColorBlock">
              <a:extLst>
                <a:ext uri="{FF2B5EF4-FFF2-40B4-BE49-F238E27FC236}">
                  <a16:creationId xmlns:a16="http://schemas.microsoft.com/office/drawing/2014/main" id="{0DA58F8B-4D1C-465C-9D79-1AD8FB7098F9}"/>
                </a:ext>
              </a:extLst>
            </p:cNvPr>
            <p:cNvSpPr/>
            <p:nvPr>
              <p:custDataLst>
                <p:tags r:id="rId8"/>
              </p:custDataLst>
            </p:nvPr>
          </p:nvSpPr>
          <p:spPr bwMode="auto">
            <a:xfrm>
              <a:off x="0" y="0"/>
              <a:ext cx="2540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7" name="TypeText">
              <a:extLst>
                <a:ext uri="{FF2B5EF4-FFF2-40B4-BE49-F238E27FC236}">
                  <a16:creationId xmlns:a16="http://schemas.microsoft.com/office/drawing/2014/main" id="{0C48F06C-D4B0-4AE2-9E00-C950BB0205A0}"/>
                </a:ext>
              </a:extLst>
            </p:cNvPr>
            <p:cNvSpPr/>
            <p:nvPr>
              <p:custDataLst>
                <p:tags r:id="rId9"/>
              </p:custDataLst>
            </p:nvPr>
          </p:nvSpPr>
          <p:spPr bwMode="auto">
            <a:xfrm>
              <a:off x="254000" y="0"/>
              <a:ext cx="1270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rPr>
                <a:t>主观题</a:t>
              </a:r>
            </a:p>
          </p:txBody>
        </p:sp>
        <p:sp>
          <p:nvSpPr>
            <p:cNvPr id="10" name="TipText">
              <a:extLst>
                <a:ext uri="{FF2B5EF4-FFF2-40B4-BE49-F238E27FC236}">
                  <a16:creationId xmlns:a16="http://schemas.microsoft.com/office/drawing/2014/main" id="{58ED3966-97C6-435C-ABC0-95A0DBC9B51D}"/>
                </a:ext>
              </a:extLst>
            </p:cNvPr>
            <p:cNvSpPr txBox="1"/>
            <p:nvPr>
              <p:custDataLst>
                <p:tags r:id="rId10"/>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20</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7E182ABE-5BB5-4AC9-ACB9-7DD75459505D}"/>
              </a:ext>
            </a:extLst>
          </p:cNvPr>
          <p:cNvPicPr>
            <a:picLocks/>
          </p:cNvPicPr>
          <p:nvPr>
            <p:custDataLst>
              <p:tags r:id="rId6"/>
            </p:custDataLst>
          </p:nvPr>
        </p:nvPicPr>
        <p:blipFill>
          <a:blip r:embed="rId12">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6865D1C1-654C-4FF2-923C-2B05F26C3134}"/>
              </a:ext>
            </a:extLst>
          </p:cNvPr>
          <p:cNvPicPr>
            <a:picLocks noChangeAspect="1"/>
          </p:cNvPicPr>
          <p:nvPr/>
        </p:nvPicPr>
        <p:blipFill>
          <a:blip r:embed="rId2"/>
          <a:stretch>
            <a:fillRect/>
          </a:stretch>
        </p:blipFill>
        <p:spPr>
          <a:xfrm>
            <a:off x="0" y="1340768"/>
            <a:ext cx="9144000" cy="4597167"/>
          </a:xfrm>
          <a:prstGeom prst="rect">
            <a:avLst/>
          </a:prstGeom>
        </p:spPr>
      </p:pic>
      <p:pic>
        <p:nvPicPr>
          <p:cNvPr id="5" name="图片 4">
            <a:extLst>
              <a:ext uri="{FF2B5EF4-FFF2-40B4-BE49-F238E27FC236}">
                <a16:creationId xmlns:a16="http://schemas.microsoft.com/office/drawing/2014/main" id="{A25C7D9A-7163-421B-A2EF-6B0063274832}"/>
              </a:ext>
            </a:extLst>
          </p:cNvPr>
          <p:cNvPicPr>
            <a:picLocks noChangeAspect="1"/>
          </p:cNvPicPr>
          <p:nvPr/>
        </p:nvPicPr>
        <p:blipFill>
          <a:blip r:embed="rId3"/>
          <a:stretch>
            <a:fillRect/>
          </a:stretch>
        </p:blipFill>
        <p:spPr>
          <a:xfrm>
            <a:off x="0" y="3382"/>
            <a:ext cx="9144000" cy="1021643"/>
          </a:xfrm>
          <a:prstGeom prst="rect">
            <a:avLst/>
          </a:prstGeom>
        </p:spPr>
      </p:pic>
    </p:spTree>
    <p:extLst>
      <p:ext uri="{BB962C8B-B14F-4D97-AF65-F5344CB8AC3E}">
        <p14:creationId xmlns:p14="http://schemas.microsoft.com/office/powerpoint/2010/main" val="320037108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6FD54D8-4E0A-40E1-8119-17994DADE573}"/>
              </a:ext>
            </a:extLst>
          </p:cNvPr>
          <p:cNvPicPr>
            <a:picLocks noChangeAspect="1"/>
          </p:cNvPicPr>
          <p:nvPr/>
        </p:nvPicPr>
        <p:blipFill>
          <a:blip r:embed="rId2"/>
          <a:stretch>
            <a:fillRect/>
          </a:stretch>
        </p:blipFill>
        <p:spPr>
          <a:xfrm>
            <a:off x="0" y="3382"/>
            <a:ext cx="9144000" cy="1021643"/>
          </a:xfrm>
          <a:prstGeom prst="rect">
            <a:avLst/>
          </a:prstGeom>
        </p:spPr>
      </p:pic>
      <p:sp>
        <p:nvSpPr>
          <p:cNvPr id="6" name="等腰三角形 5">
            <a:extLst>
              <a:ext uri="{FF2B5EF4-FFF2-40B4-BE49-F238E27FC236}">
                <a16:creationId xmlns:a16="http://schemas.microsoft.com/office/drawing/2014/main" id="{DD0FDE98-3E7E-4B1B-BBB5-77AF91EEC38D}"/>
              </a:ext>
            </a:extLst>
          </p:cNvPr>
          <p:cNvSpPr/>
          <p:nvPr/>
        </p:nvSpPr>
        <p:spPr>
          <a:xfrm>
            <a:off x="1976043" y="1456160"/>
            <a:ext cx="6665912" cy="5082539"/>
          </a:xfrm>
          <a:prstGeom prst="triangle">
            <a:avLst>
              <a:gd name="adj" fmla="val 469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p:txBody>
      </p:sp>
      <p:sp>
        <p:nvSpPr>
          <p:cNvPr id="10" name="文本框 9">
            <a:extLst>
              <a:ext uri="{FF2B5EF4-FFF2-40B4-BE49-F238E27FC236}">
                <a16:creationId xmlns:a16="http://schemas.microsoft.com/office/drawing/2014/main" id="{3D2E3646-F4A3-4E8A-A417-986CAEBCC76E}"/>
              </a:ext>
            </a:extLst>
          </p:cNvPr>
          <p:cNvSpPr txBox="1"/>
          <p:nvPr/>
        </p:nvSpPr>
        <p:spPr>
          <a:xfrm>
            <a:off x="3253154" y="5798001"/>
            <a:ext cx="4176463" cy="523220"/>
          </a:xfrm>
          <a:prstGeom prst="rect">
            <a:avLst/>
          </a:prstGeom>
          <a:noFill/>
        </p:spPr>
        <p:txBody>
          <a:bodyPr wrap="square" rtlCol="0">
            <a:spAutoFit/>
          </a:bodyPr>
          <a:lstStyle/>
          <a:p>
            <a:pPr algn="ctr"/>
            <a:r>
              <a:rPr lang="zh-CN" altLang="en-US" sz="2800" b="1" dirty="0"/>
              <a:t>权利要求书及其撰写</a:t>
            </a:r>
            <a:endParaRPr lang="zh-CN" altLang="en-US" sz="2800" dirty="0"/>
          </a:p>
        </p:txBody>
      </p:sp>
      <p:cxnSp>
        <p:nvCxnSpPr>
          <p:cNvPr id="19" name="直接连接符 18">
            <a:extLst>
              <a:ext uri="{FF2B5EF4-FFF2-40B4-BE49-F238E27FC236}">
                <a16:creationId xmlns:a16="http://schemas.microsoft.com/office/drawing/2014/main" id="{E090FD56-17B6-4944-A91E-5EBBAC2C9AE7}"/>
              </a:ext>
            </a:extLst>
          </p:cNvPr>
          <p:cNvCxnSpPr>
            <a:cxnSpLocks/>
          </p:cNvCxnSpPr>
          <p:nvPr/>
        </p:nvCxnSpPr>
        <p:spPr>
          <a:xfrm>
            <a:off x="3056163" y="4840536"/>
            <a:ext cx="4368518"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BF80E683-BBCB-4C22-8A81-ECA3E6773E81}"/>
              </a:ext>
            </a:extLst>
          </p:cNvPr>
          <p:cNvSpPr txBox="1"/>
          <p:nvPr/>
        </p:nvSpPr>
        <p:spPr>
          <a:xfrm>
            <a:off x="3220767" y="4944943"/>
            <a:ext cx="4176463" cy="523220"/>
          </a:xfrm>
          <a:prstGeom prst="rect">
            <a:avLst/>
          </a:prstGeom>
          <a:noFill/>
        </p:spPr>
        <p:txBody>
          <a:bodyPr wrap="square" rtlCol="0">
            <a:spAutoFit/>
          </a:bodyPr>
          <a:lstStyle/>
          <a:p>
            <a:r>
              <a:rPr lang="zh-CN" altLang="en-US" sz="2800" b="1" dirty="0"/>
              <a:t>一种就座的家具    </a:t>
            </a:r>
            <a:endParaRPr lang="zh-CN" altLang="en-US" sz="2800" dirty="0"/>
          </a:p>
        </p:txBody>
      </p:sp>
      <p:sp>
        <p:nvSpPr>
          <p:cNvPr id="29" name="文本框 28">
            <a:extLst>
              <a:ext uri="{FF2B5EF4-FFF2-40B4-BE49-F238E27FC236}">
                <a16:creationId xmlns:a16="http://schemas.microsoft.com/office/drawing/2014/main" id="{767139CE-E46B-4072-A673-F357E42AFEF9}"/>
              </a:ext>
            </a:extLst>
          </p:cNvPr>
          <p:cNvSpPr txBox="1"/>
          <p:nvPr/>
        </p:nvSpPr>
        <p:spPr>
          <a:xfrm>
            <a:off x="3248218" y="4120746"/>
            <a:ext cx="4176463" cy="523220"/>
          </a:xfrm>
          <a:prstGeom prst="rect">
            <a:avLst/>
          </a:prstGeom>
          <a:noFill/>
        </p:spPr>
        <p:txBody>
          <a:bodyPr wrap="square" rtlCol="0">
            <a:spAutoFit/>
          </a:bodyPr>
          <a:lstStyle/>
          <a:p>
            <a:pPr algn="ctr"/>
            <a:r>
              <a:rPr lang="zh-CN" altLang="en-US" sz="2800" b="1" dirty="0"/>
              <a:t>一种就座的家具（椅子）</a:t>
            </a:r>
            <a:endParaRPr lang="zh-CN" altLang="en-US" sz="2800" dirty="0"/>
          </a:p>
        </p:txBody>
      </p:sp>
      <p:cxnSp>
        <p:nvCxnSpPr>
          <p:cNvPr id="30" name="直接连接符 29">
            <a:extLst>
              <a:ext uri="{FF2B5EF4-FFF2-40B4-BE49-F238E27FC236}">
                <a16:creationId xmlns:a16="http://schemas.microsoft.com/office/drawing/2014/main" id="{A138D811-A2C6-4D6A-B051-52BB8D6C21C4}"/>
              </a:ext>
            </a:extLst>
          </p:cNvPr>
          <p:cNvCxnSpPr>
            <a:cxnSpLocks/>
            <a:stCxn id="6" idx="1"/>
            <a:endCxn id="6" idx="5"/>
          </p:cNvCxnSpPr>
          <p:nvPr/>
        </p:nvCxnSpPr>
        <p:spPr>
          <a:xfrm>
            <a:off x="3539233" y="3997430"/>
            <a:ext cx="3332956"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25942ADF-B1C4-4794-900A-93418ACAA886}"/>
              </a:ext>
            </a:extLst>
          </p:cNvPr>
          <p:cNvSpPr txBox="1"/>
          <p:nvPr/>
        </p:nvSpPr>
        <p:spPr>
          <a:xfrm>
            <a:off x="3176210" y="3306392"/>
            <a:ext cx="4176463" cy="523220"/>
          </a:xfrm>
          <a:prstGeom prst="rect">
            <a:avLst/>
          </a:prstGeom>
          <a:noFill/>
        </p:spPr>
        <p:txBody>
          <a:bodyPr wrap="square" rtlCol="0">
            <a:spAutoFit/>
          </a:bodyPr>
          <a:lstStyle/>
          <a:p>
            <a:pPr algn="ctr"/>
            <a:r>
              <a:rPr lang="zh-CN" altLang="en-US" sz="2800" b="1" dirty="0"/>
              <a:t>一种文具盒</a:t>
            </a:r>
            <a:endParaRPr lang="zh-CN" altLang="en-US" sz="2800" dirty="0"/>
          </a:p>
        </p:txBody>
      </p:sp>
      <p:sp>
        <p:nvSpPr>
          <p:cNvPr id="51" name="文本框 50" descr="&#10;">
            <a:extLst>
              <a:ext uri="{FF2B5EF4-FFF2-40B4-BE49-F238E27FC236}">
                <a16:creationId xmlns:a16="http://schemas.microsoft.com/office/drawing/2014/main" id="{57937095-B81A-472C-9B93-A83FE14B6E6E}"/>
              </a:ext>
            </a:extLst>
          </p:cNvPr>
          <p:cNvSpPr txBox="1"/>
          <p:nvPr/>
        </p:nvSpPr>
        <p:spPr>
          <a:xfrm>
            <a:off x="539552" y="1412776"/>
            <a:ext cx="887590" cy="4216539"/>
          </a:xfrm>
          <a:prstGeom prst="rect">
            <a:avLst/>
          </a:prstGeom>
          <a:solidFill>
            <a:srgbClr val="FFFF00"/>
          </a:solidFill>
        </p:spPr>
        <p:txBody>
          <a:bodyPr wrap="square" rtlCol="0">
            <a:spAutoFit/>
          </a:bodyPr>
          <a:lstStyle/>
          <a:p>
            <a:pPr algn="ctr"/>
            <a:endParaRPr lang="en-US" altLang="zh-CN" sz="2400" b="1" dirty="0"/>
          </a:p>
          <a:p>
            <a:pPr algn="ctr"/>
            <a:endParaRPr lang="en-US" altLang="zh-CN" sz="2400" b="1" dirty="0"/>
          </a:p>
          <a:p>
            <a:pPr algn="ctr"/>
            <a:r>
              <a:rPr lang="zh-CN" altLang="en-US" sz="2400" b="1" dirty="0"/>
              <a:t>实</a:t>
            </a:r>
            <a:endParaRPr lang="en-US" altLang="zh-CN" sz="2400" b="1" dirty="0"/>
          </a:p>
          <a:p>
            <a:pPr algn="ctr"/>
            <a:endParaRPr lang="en-US" altLang="zh-CN" sz="2400" b="1" dirty="0"/>
          </a:p>
          <a:p>
            <a:pPr algn="ctr"/>
            <a:r>
              <a:rPr lang="zh-CN" altLang="en-US" sz="2400" b="1" dirty="0"/>
              <a:t>际</a:t>
            </a:r>
            <a:endParaRPr lang="en-US" altLang="zh-CN" sz="2400" b="1" dirty="0"/>
          </a:p>
          <a:p>
            <a:pPr algn="ctr"/>
            <a:endParaRPr lang="en-US" altLang="zh-CN" sz="2400" b="1" dirty="0"/>
          </a:p>
          <a:p>
            <a:pPr algn="ctr"/>
            <a:r>
              <a:rPr lang="zh-CN" altLang="en-US" sz="2400" b="1" dirty="0"/>
              <a:t>操</a:t>
            </a:r>
            <a:endParaRPr lang="en-US" altLang="zh-CN" sz="2400" b="1" dirty="0"/>
          </a:p>
          <a:p>
            <a:pPr algn="ctr"/>
            <a:endParaRPr lang="en-US" altLang="zh-CN" sz="2400" b="1" dirty="0"/>
          </a:p>
          <a:p>
            <a:pPr algn="ctr"/>
            <a:r>
              <a:rPr lang="zh-CN" altLang="en-US" sz="2400" b="1" dirty="0"/>
              <a:t>作</a:t>
            </a:r>
            <a:endParaRPr lang="en-US" altLang="zh-CN" sz="2400" b="1" dirty="0"/>
          </a:p>
          <a:p>
            <a:pPr algn="ctr"/>
            <a:endParaRPr lang="en-US" altLang="zh-CN" sz="2400" b="1" dirty="0"/>
          </a:p>
          <a:p>
            <a:pPr algn="ctr"/>
            <a:endParaRPr lang="zh-CN" altLang="en-US" sz="2800" b="1" dirty="0"/>
          </a:p>
        </p:txBody>
      </p:sp>
      <p:sp>
        <p:nvSpPr>
          <p:cNvPr id="52" name="文本框 51">
            <a:extLst>
              <a:ext uri="{FF2B5EF4-FFF2-40B4-BE49-F238E27FC236}">
                <a16:creationId xmlns:a16="http://schemas.microsoft.com/office/drawing/2014/main" id="{9402BAAC-DDA8-4F09-8321-59FECD491F44}"/>
              </a:ext>
            </a:extLst>
          </p:cNvPr>
          <p:cNvSpPr txBox="1"/>
          <p:nvPr/>
        </p:nvSpPr>
        <p:spPr>
          <a:xfrm>
            <a:off x="555601" y="5338370"/>
            <a:ext cx="884823" cy="1200329"/>
          </a:xfrm>
          <a:prstGeom prst="rect">
            <a:avLst/>
          </a:prstGeom>
          <a:solidFill>
            <a:srgbClr val="FFFF00"/>
          </a:solidFill>
        </p:spPr>
        <p:txBody>
          <a:bodyPr wrap="square" rtlCol="0">
            <a:spAutoFit/>
          </a:bodyPr>
          <a:lstStyle/>
          <a:p>
            <a:endParaRPr lang="en-US" altLang="zh-CN" sz="2400" b="1" dirty="0"/>
          </a:p>
          <a:p>
            <a:r>
              <a:rPr lang="zh-CN" altLang="en-US" sz="2400" b="1" dirty="0"/>
              <a:t>基本</a:t>
            </a:r>
            <a:endParaRPr lang="en-US" altLang="zh-CN" sz="2400" b="1" dirty="0"/>
          </a:p>
          <a:p>
            <a:pPr algn="ctr"/>
            <a:r>
              <a:rPr lang="zh-CN" altLang="en-US" sz="2400" b="1" dirty="0"/>
              <a:t>理论</a:t>
            </a:r>
          </a:p>
        </p:txBody>
      </p:sp>
      <p:cxnSp>
        <p:nvCxnSpPr>
          <p:cNvPr id="59" name="直接连接符 58">
            <a:extLst>
              <a:ext uri="{FF2B5EF4-FFF2-40B4-BE49-F238E27FC236}">
                <a16:creationId xmlns:a16="http://schemas.microsoft.com/office/drawing/2014/main" id="{5A29B754-9916-4DA4-87EE-39877BAC289A}"/>
              </a:ext>
            </a:extLst>
          </p:cNvPr>
          <p:cNvCxnSpPr>
            <a:cxnSpLocks/>
          </p:cNvCxnSpPr>
          <p:nvPr/>
        </p:nvCxnSpPr>
        <p:spPr>
          <a:xfrm>
            <a:off x="539552" y="5666833"/>
            <a:ext cx="7465445" cy="1301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id="{788853D6-9287-4444-8507-1CA9046C5CF6}"/>
              </a:ext>
            </a:extLst>
          </p:cNvPr>
          <p:cNvCxnSpPr>
            <a:cxnSpLocks/>
            <a:endCxn id="6" idx="4"/>
          </p:cNvCxnSpPr>
          <p:nvPr/>
        </p:nvCxnSpPr>
        <p:spPr>
          <a:xfrm>
            <a:off x="539552" y="6538699"/>
            <a:ext cx="810240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id="{7C630A62-D3E0-40F3-9588-888C191F05B9}"/>
              </a:ext>
            </a:extLst>
          </p:cNvPr>
          <p:cNvCxnSpPr>
            <a:cxnSpLocks/>
            <a:endCxn id="6" idx="0"/>
          </p:cNvCxnSpPr>
          <p:nvPr/>
        </p:nvCxnSpPr>
        <p:spPr>
          <a:xfrm>
            <a:off x="555601" y="1419323"/>
            <a:ext cx="4546821" cy="36837"/>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204193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3EC59C7-36BD-4FEB-90AA-6CC8130A32E2}"/>
              </a:ext>
            </a:extLst>
          </p:cNvPr>
          <p:cNvSpPr>
            <a:spLocks noGrp="1" noChangeArrowheads="1"/>
          </p:cNvSpPr>
          <p:nvPr>
            <p:ph type="body" idx="1"/>
          </p:nvPr>
        </p:nvSpPr>
        <p:spPr>
          <a:xfrm>
            <a:off x="467152" y="2062237"/>
            <a:ext cx="8428702" cy="5183187"/>
          </a:xfrm>
        </p:spPr>
        <p:txBody>
          <a:bodyPr/>
          <a:lstStyle/>
          <a:p>
            <a:pPr eaLnBrk="1" hangingPunct="1">
              <a:lnSpc>
                <a:spcPct val="150000"/>
              </a:lnSpc>
              <a:buFontTx/>
              <a:buNone/>
            </a:pPr>
            <a:r>
              <a:rPr lang="zh-CN" altLang="en-US" b="1" dirty="0"/>
              <a:t>独立权利要求：           前序部分 ＋ 特征部分</a:t>
            </a:r>
            <a:endParaRPr lang="en-US" altLang="zh-CN" b="1" dirty="0"/>
          </a:p>
          <a:p>
            <a:pPr eaLnBrk="1" hangingPunct="1">
              <a:lnSpc>
                <a:spcPct val="150000"/>
              </a:lnSpc>
              <a:buFontTx/>
              <a:buNone/>
            </a:pPr>
            <a:endParaRPr lang="en-US" altLang="zh-CN" sz="2400" b="1" dirty="0"/>
          </a:p>
          <a:p>
            <a:pPr eaLnBrk="1" hangingPunct="1">
              <a:lnSpc>
                <a:spcPct val="150000"/>
              </a:lnSpc>
              <a:buFontTx/>
              <a:buNone/>
            </a:pPr>
            <a:endParaRPr lang="en-US" altLang="zh-CN" b="1" dirty="0"/>
          </a:p>
          <a:p>
            <a:pPr eaLnBrk="1" hangingPunct="1">
              <a:lnSpc>
                <a:spcPct val="150000"/>
              </a:lnSpc>
              <a:buFontTx/>
              <a:buNone/>
            </a:pPr>
            <a:r>
              <a:rPr lang="zh-CN" altLang="en-US" b="1" dirty="0"/>
              <a:t>从属权利要求：           引用部分＋限定部分</a:t>
            </a:r>
            <a:endParaRPr lang="en-US" altLang="zh-CN"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a:t>
            </a:r>
          </a:p>
        </p:txBody>
      </p:sp>
      <p:sp>
        <p:nvSpPr>
          <p:cNvPr id="4" name="矩形: 圆角 3">
            <a:extLst>
              <a:ext uri="{FF2B5EF4-FFF2-40B4-BE49-F238E27FC236}">
                <a16:creationId xmlns:a16="http://schemas.microsoft.com/office/drawing/2014/main" id="{C3D560CE-C0E5-43EC-8913-848B0820990E}"/>
              </a:ext>
            </a:extLst>
          </p:cNvPr>
          <p:cNvSpPr/>
          <p:nvPr/>
        </p:nvSpPr>
        <p:spPr>
          <a:xfrm>
            <a:off x="4373652" y="3464945"/>
            <a:ext cx="2160240"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现有的必要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7" name="矩形: 圆角 6">
            <a:extLst>
              <a:ext uri="{FF2B5EF4-FFF2-40B4-BE49-F238E27FC236}">
                <a16:creationId xmlns:a16="http://schemas.microsoft.com/office/drawing/2014/main" id="{6CE248C0-4BE4-4DE7-9B6C-7690D8A721EF}"/>
              </a:ext>
            </a:extLst>
          </p:cNvPr>
          <p:cNvSpPr/>
          <p:nvPr/>
        </p:nvSpPr>
        <p:spPr>
          <a:xfrm>
            <a:off x="6772786" y="3422389"/>
            <a:ext cx="2088232" cy="76780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创新的必要</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11" name="矩形: 圆角 10">
            <a:extLst>
              <a:ext uri="{FF2B5EF4-FFF2-40B4-BE49-F238E27FC236}">
                <a16:creationId xmlns:a16="http://schemas.microsoft.com/office/drawing/2014/main" id="{1DE350E2-EFBF-4D4D-A14A-890C39613BE6}"/>
              </a:ext>
            </a:extLst>
          </p:cNvPr>
          <p:cNvSpPr/>
          <p:nvPr/>
        </p:nvSpPr>
        <p:spPr>
          <a:xfrm>
            <a:off x="5945352" y="5802870"/>
            <a:ext cx="3163152" cy="7678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非必要（附加的）</a:t>
            </a:r>
            <a:endParaRPr lang="en-US" altLang="zh-CN" sz="2800" b="1" dirty="0">
              <a:solidFill>
                <a:srgbClr val="FF0000"/>
              </a:solidFill>
            </a:endParaRPr>
          </a:p>
          <a:p>
            <a:pPr algn="ctr"/>
            <a:r>
              <a:rPr lang="zh-CN" altLang="en-US" sz="2800" b="1" dirty="0">
                <a:solidFill>
                  <a:srgbClr val="FF0000"/>
                </a:solidFill>
              </a:rPr>
              <a:t>技术特征   </a:t>
            </a:r>
            <a:endParaRPr lang="en-US" altLang="zh-CN" sz="2800" b="1" dirty="0">
              <a:solidFill>
                <a:srgbClr val="FF0000"/>
              </a:solidFill>
            </a:endParaRPr>
          </a:p>
        </p:txBody>
      </p:sp>
      <p:sp>
        <p:nvSpPr>
          <p:cNvPr id="5" name="箭头: 下 4">
            <a:extLst>
              <a:ext uri="{FF2B5EF4-FFF2-40B4-BE49-F238E27FC236}">
                <a16:creationId xmlns:a16="http://schemas.microsoft.com/office/drawing/2014/main" id="{C73F1A22-CB3A-421C-8A52-7A7E12194938}"/>
              </a:ext>
            </a:extLst>
          </p:cNvPr>
          <p:cNvSpPr/>
          <p:nvPr/>
        </p:nvSpPr>
        <p:spPr>
          <a:xfrm rot="10800000">
            <a:off x="5231883" y="266850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箭头: 下 12">
            <a:extLst>
              <a:ext uri="{FF2B5EF4-FFF2-40B4-BE49-F238E27FC236}">
                <a16:creationId xmlns:a16="http://schemas.microsoft.com/office/drawing/2014/main" id="{A12AE641-29F2-483E-ACA3-374FCEFDC426}"/>
              </a:ext>
            </a:extLst>
          </p:cNvPr>
          <p:cNvSpPr/>
          <p:nvPr/>
        </p:nvSpPr>
        <p:spPr>
          <a:xfrm rot="10800000">
            <a:off x="7576143" y="2655121"/>
            <a:ext cx="432048" cy="767877"/>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箭头: 下 13">
            <a:extLst>
              <a:ext uri="{FF2B5EF4-FFF2-40B4-BE49-F238E27FC236}">
                <a16:creationId xmlns:a16="http://schemas.microsoft.com/office/drawing/2014/main" id="{3C0B37AC-BFBE-49A9-A432-58E57BABDE4B}"/>
              </a:ext>
            </a:extLst>
          </p:cNvPr>
          <p:cNvSpPr/>
          <p:nvPr/>
        </p:nvSpPr>
        <p:spPr>
          <a:xfrm rot="10800000">
            <a:off x="7325980" y="5002073"/>
            <a:ext cx="432048" cy="792088"/>
          </a:xfrm>
          <a:prstGeom prst="downArrow">
            <a:avLst/>
          </a:prstGeom>
          <a:solidFill>
            <a:srgbClr val="FF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标题 1">
            <a:extLst>
              <a:ext uri="{FF2B5EF4-FFF2-40B4-BE49-F238E27FC236}">
                <a16:creationId xmlns:a16="http://schemas.microsoft.com/office/drawing/2014/main" id="{0A63985C-277E-4C18-888F-47673D8C540C}"/>
              </a:ext>
            </a:extLst>
          </p:cNvPr>
          <p:cNvSpPr>
            <a:spLocks noGrp="1"/>
          </p:cNvSpPr>
          <p:nvPr>
            <p:ph type="title"/>
          </p:nvPr>
        </p:nvSpPr>
        <p:spPr>
          <a:xfrm>
            <a:off x="413839" y="1012704"/>
            <a:ext cx="8229600" cy="1143000"/>
          </a:xfrm>
        </p:spPr>
        <p:txBody>
          <a:bodyPr/>
          <a:lstStyle/>
          <a:p>
            <a:r>
              <a:rPr lang="zh-CN" altLang="en-US" b="1" dirty="0"/>
              <a:t>本次课小结</a:t>
            </a:r>
            <a:endParaRPr lang="zh-CN" altLang="en-US" dirty="0"/>
          </a:p>
        </p:txBody>
      </p:sp>
      <p:pic>
        <p:nvPicPr>
          <p:cNvPr id="15" name="图片 14">
            <a:extLst>
              <a:ext uri="{FF2B5EF4-FFF2-40B4-BE49-F238E27FC236}">
                <a16:creationId xmlns:a16="http://schemas.microsoft.com/office/drawing/2014/main" id="{1C24C3D3-B983-4AAB-9A9F-BC8FF808AC5D}"/>
              </a:ext>
            </a:extLst>
          </p:cNvPr>
          <p:cNvPicPr>
            <a:picLocks noChangeAspect="1"/>
          </p:cNvPicPr>
          <p:nvPr/>
        </p:nvPicPr>
        <p:blipFill>
          <a:blip r:embed="rId2"/>
          <a:stretch>
            <a:fillRect/>
          </a:stretch>
        </p:blipFill>
        <p:spPr>
          <a:xfrm>
            <a:off x="0" y="3382"/>
            <a:ext cx="9144000" cy="1021643"/>
          </a:xfrm>
          <a:prstGeom prst="rect">
            <a:avLst/>
          </a:prstGeom>
        </p:spPr>
      </p:pic>
      <p:sp>
        <p:nvSpPr>
          <p:cNvPr id="12" name="矩形: 圆角 11">
            <a:extLst>
              <a:ext uri="{FF2B5EF4-FFF2-40B4-BE49-F238E27FC236}">
                <a16:creationId xmlns:a16="http://schemas.microsoft.com/office/drawing/2014/main" id="{5994950F-7941-4BB4-B087-CE17FE302899}"/>
              </a:ext>
            </a:extLst>
          </p:cNvPr>
          <p:cNvSpPr/>
          <p:nvPr/>
        </p:nvSpPr>
        <p:spPr>
          <a:xfrm>
            <a:off x="2034795" y="3465852"/>
            <a:ext cx="2088232" cy="7678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主题名称</a:t>
            </a:r>
            <a:endParaRPr lang="en-US" altLang="zh-CN" sz="2800" b="1" dirty="0">
              <a:solidFill>
                <a:schemeClr val="tx1"/>
              </a:solidFill>
            </a:endParaRPr>
          </a:p>
        </p:txBody>
      </p:sp>
      <p:sp>
        <p:nvSpPr>
          <p:cNvPr id="18" name="矩形: 圆角 17">
            <a:extLst>
              <a:ext uri="{FF2B5EF4-FFF2-40B4-BE49-F238E27FC236}">
                <a16:creationId xmlns:a16="http://schemas.microsoft.com/office/drawing/2014/main" id="{579736D3-C97D-4B7B-9BF1-CD36B8CA98FA}"/>
              </a:ext>
            </a:extLst>
          </p:cNvPr>
          <p:cNvSpPr/>
          <p:nvPr/>
        </p:nvSpPr>
        <p:spPr>
          <a:xfrm>
            <a:off x="3833396" y="3551087"/>
            <a:ext cx="540256" cy="64807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tx1"/>
                </a:solidFill>
              </a:rPr>
              <a:t>＋</a:t>
            </a:r>
            <a:endParaRPr lang="en-US" altLang="zh-CN" sz="2800" b="1" dirty="0">
              <a:solidFill>
                <a:schemeClr val="tx1"/>
              </a:solidFill>
            </a:endParaRPr>
          </a:p>
        </p:txBody>
      </p:sp>
    </p:spTree>
    <p:extLst>
      <p:ext uri="{BB962C8B-B14F-4D97-AF65-F5344CB8AC3E}">
        <p14:creationId xmlns:p14="http://schemas.microsoft.com/office/powerpoint/2010/main" val="1448851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34819">
                                            <p:txEl>
                                              <p:pRg st="3" end="3"/>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0" nodeType="afterEffect">
                                  <p:stCondLst>
                                    <p:cond delay="0"/>
                                  </p:stCondLst>
                                  <p:childTnLst>
                                    <p:set>
                                      <p:cBhvr>
                                        <p:cTn id="12" dur="1" fill="hold">
                                          <p:stCondLst>
                                            <p:cond delay="0"/>
                                          </p:stCondLst>
                                        </p:cTn>
                                        <p:tgtEl>
                                          <p:spTgt spid="34819">
                                            <p:txEl>
                                              <p:pRg st="5" end="5"/>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500"/>
                                  </p:stCondLst>
                                  <p:childTnLst>
                                    <p:set>
                                      <p:cBhvr>
                                        <p:cTn id="15" dur="1" fill="hold">
                                          <p:stCondLst>
                                            <p:cond delay="0"/>
                                          </p:stCondLst>
                                        </p:cTn>
                                        <p:tgtEl>
                                          <p:spTgt spid="12"/>
                                        </p:tgtEl>
                                        <p:attrNameLst>
                                          <p:attrName>style.visibility</p:attrName>
                                        </p:attrNameLst>
                                      </p:cBhvr>
                                      <p:to>
                                        <p:strVal val="visible"/>
                                      </p:to>
                                    </p:set>
                                  </p:childTnLst>
                                </p:cTn>
                              </p:par>
                            </p:childTnLst>
                          </p:cTn>
                        </p:par>
                        <p:par>
                          <p:cTn id="16" fill="hold">
                            <p:stCondLst>
                              <p:cond delay="500"/>
                            </p:stCondLst>
                            <p:childTnLst>
                              <p:par>
                                <p:cTn id="17" presetID="1" presetClass="entr" presetSubtype="0" fill="hold" grpId="0" nodeType="afterEffect">
                                  <p:stCondLst>
                                    <p:cond delay="500"/>
                                  </p:stCondLst>
                                  <p:childTnLst>
                                    <p:set>
                                      <p:cBhvr>
                                        <p:cTn id="18" dur="1" fill="hold">
                                          <p:stCondLst>
                                            <p:cond delay="0"/>
                                          </p:stCondLst>
                                        </p:cTn>
                                        <p:tgtEl>
                                          <p:spTgt spid="18"/>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0" nodeType="afterEffect">
                                  <p:stCondLst>
                                    <p:cond delay="500"/>
                                  </p:stCondLst>
                                  <p:childTnLst>
                                    <p:set>
                                      <p:cBhvr>
                                        <p:cTn id="21" dur="1" fill="hold">
                                          <p:stCondLst>
                                            <p:cond delay="0"/>
                                          </p:stCondLst>
                                        </p:cTn>
                                        <p:tgtEl>
                                          <p:spTgt spid="4"/>
                                        </p:tgtEl>
                                        <p:attrNameLst>
                                          <p:attrName>style.visibility</p:attrName>
                                        </p:attrNameLst>
                                      </p:cBhvr>
                                      <p:to>
                                        <p:strVal val="visible"/>
                                      </p:to>
                                    </p:set>
                                  </p:childTnLst>
                                </p:cTn>
                              </p:par>
                            </p:childTnLst>
                          </p:cTn>
                        </p:par>
                        <p:par>
                          <p:cTn id="22" fill="hold">
                            <p:stCondLst>
                              <p:cond delay="1500"/>
                            </p:stCondLst>
                            <p:childTnLst>
                              <p:par>
                                <p:cTn id="23" presetID="1" presetClass="entr" presetSubtype="0" fill="hold" grpId="0" nodeType="afterEffect">
                                  <p:stCondLst>
                                    <p:cond delay="500"/>
                                  </p:stCondLst>
                                  <p:childTnLst>
                                    <p:set>
                                      <p:cBhvr>
                                        <p:cTn id="24" dur="1" fill="hold">
                                          <p:stCondLst>
                                            <p:cond delay="0"/>
                                          </p:stCondLst>
                                        </p:cTn>
                                        <p:tgtEl>
                                          <p:spTgt spid="5"/>
                                        </p:tgtEl>
                                        <p:attrNameLst>
                                          <p:attrName>style.visibility</p:attrName>
                                        </p:attrNameLst>
                                      </p:cBhvr>
                                      <p:to>
                                        <p:strVal val="visible"/>
                                      </p:to>
                                    </p:set>
                                  </p:childTnLst>
                                </p:cTn>
                              </p:par>
                            </p:childTnLst>
                          </p:cTn>
                        </p:par>
                        <p:par>
                          <p:cTn id="25" fill="hold">
                            <p:stCondLst>
                              <p:cond delay="2000"/>
                            </p:stCondLst>
                            <p:childTnLst>
                              <p:par>
                                <p:cTn id="26" presetID="1" presetClass="entr" presetSubtype="0" fill="hold" grpId="0" nodeType="afterEffect">
                                  <p:stCondLst>
                                    <p:cond delay="500"/>
                                  </p:stCondLst>
                                  <p:childTnLst>
                                    <p:set>
                                      <p:cBhvr>
                                        <p:cTn id="27" dur="1" fill="hold">
                                          <p:stCondLst>
                                            <p:cond delay="0"/>
                                          </p:stCondLst>
                                        </p:cTn>
                                        <p:tgtEl>
                                          <p:spTgt spid="7"/>
                                        </p:tgtEl>
                                        <p:attrNameLst>
                                          <p:attrName>style.visibility</p:attrName>
                                        </p:attrNameLst>
                                      </p:cBhvr>
                                      <p:to>
                                        <p:strVal val="visible"/>
                                      </p:to>
                                    </p:set>
                                  </p:childTnLst>
                                </p:cTn>
                              </p:par>
                            </p:childTnLst>
                          </p:cTn>
                        </p:par>
                        <p:par>
                          <p:cTn id="28" fill="hold">
                            <p:stCondLst>
                              <p:cond delay="2500"/>
                            </p:stCondLst>
                            <p:childTnLst>
                              <p:par>
                                <p:cTn id="29" presetID="1" presetClass="entr" presetSubtype="0" fill="hold" grpId="0" nodeType="afterEffect">
                                  <p:stCondLst>
                                    <p:cond delay="500"/>
                                  </p:stCondLst>
                                  <p:childTnLst>
                                    <p:set>
                                      <p:cBhvr>
                                        <p:cTn id="30" dur="1" fill="hold">
                                          <p:stCondLst>
                                            <p:cond delay="0"/>
                                          </p:stCondLst>
                                        </p:cTn>
                                        <p:tgtEl>
                                          <p:spTgt spid="13"/>
                                        </p:tgtEl>
                                        <p:attrNameLst>
                                          <p:attrName>style.visibility</p:attrName>
                                        </p:attrNameLst>
                                      </p:cBhvr>
                                      <p:to>
                                        <p:strVal val="visible"/>
                                      </p:to>
                                    </p:set>
                                  </p:childTnLst>
                                </p:cTn>
                              </p:par>
                            </p:childTnLst>
                          </p:cTn>
                        </p:par>
                        <p:par>
                          <p:cTn id="31" fill="hold">
                            <p:stCondLst>
                              <p:cond delay="3000"/>
                            </p:stCondLst>
                            <p:childTnLst>
                              <p:par>
                                <p:cTn id="32" presetID="1" presetClass="entr" presetSubtype="0" fill="hold" grpId="0" nodeType="afterEffect">
                                  <p:stCondLst>
                                    <p:cond delay="500"/>
                                  </p:stCondLst>
                                  <p:childTnLst>
                                    <p:set>
                                      <p:cBhvr>
                                        <p:cTn id="33" dur="1" fill="hold">
                                          <p:stCondLst>
                                            <p:cond delay="0"/>
                                          </p:stCondLst>
                                        </p:cTn>
                                        <p:tgtEl>
                                          <p:spTgt spid="11"/>
                                        </p:tgtEl>
                                        <p:attrNameLst>
                                          <p:attrName>style.visibility</p:attrName>
                                        </p:attrNameLst>
                                      </p:cBhvr>
                                      <p:to>
                                        <p:strVal val="visible"/>
                                      </p:to>
                                    </p:set>
                                  </p:childTnLst>
                                </p:cTn>
                              </p:par>
                            </p:childTnLst>
                          </p:cTn>
                        </p:par>
                        <p:par>
                          <p:cTn id="34" fill="hold">
                            <p:stCondLst>
                              <p:cond delay="3500"/>
                            </p:stCondLst>
                            <p:childTnLst>
                              <p:par>
                                <p:cTn id="35" presetID="1" presetClass="entr" presetSubtype="0" fill="hold" grpId="0" nodeType="afterEffect">
                                  <p:stCondLst>
                                    <p:cond delay="50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p:bldP spid="4" grpId="0" animBg="1"/>
      <p:bldP spid="7" grpId="0" animBg="1"/>
      <p:bldP spid="11" grpId="0" animBg="1"/>
      <p:bldP spid="5" grpId="0" animBg="1"/>
      <p:bldP spid="13" grpId="0" animBg="1"/>
      <p:bldP spid="14" grpId="0" animBg="1"/>
      <p:bldP spid="12" grpId="0"/>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16FD54D8-4E0A-40E1-8119-17994DADE573}"/>
              </a:ext>
            </a:extLst>
          </p:cNvPr>
          <p:cNvPicPr>
            <a:picLocks noChangeAspect="1"/>
          </p:cNvPicPr>
          <p:nvPr/>
        </p:nvPicPr>
        <p:blipFill>
          <a:blip r:embed="rId2"/>
          <a:stretch>
            <a:fillRect/>
          </a:stretch>
        </p:blipFill>
        <p:spPr>
          <a:xfrm>
            <a:off x="0" y="3382"/>
            <a:ext cx="9144000" cy="1021643"/>
          </a:xfrm>
          <a:prstGeom prst="rect">
            <a:avLst/>
          </a:prstGeom>
        </p:spPr>
      </p:pic>
      <p:sp>
        <p:nvSpPr>
          <p:cNvPr id="6" name="等腰三角形 5">
            <a:extLst>
              <a:ext uri="{FF2B5EF4-FFF2-40B4-BE49-F238E27FC236}">
                <a16:creationId xmlns:a16="http://schemas.microsoft.com/office/drawing/2014/main" id="{DD0FDE98-3E7E-4B1B-BBB5-77AF91EEC38D}"/>
              </a:ext>
            </a:extLst>
          </p:cNvPr>
          <p:cNvSpPr/>
          <p:nvPr/>
        </p:nvSpPr>
        <p:spPr>
          <a:xfrm>
            <a:off x="1976043" y="1456160"/>
            <a:ext cx="6665912" cy="5082539"/>
          </a:xfrm>
          <a:prstGeom prst="triangle">
            <a:avLst>
              <a:gd name="adj" fmla="val 4690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a:p>
            <a:pPr algn="ctr"/>
            <a:endParaRPr lang="en-US" altLang="zh-CN" dirty="0"/>
          </a:p>
        </p:txBody>
      </p:sp>
      <p:sp>
        <p:nvSpPr>
          <p:cNvPr id="10" name="文本框 9">
            <a:extLst>
              <a:ext uri="{FF2B5EF4-FFF2-40B4-BE49-F238E27FC236}">
                <a16:creationId xmlns:a16="http://schemas.microsoft.com/office/drawing/2014/main" id="{3D2E3646-F4A3-4E8A-A417-986CAEBCC76E}"/>
              </a:ext>
            </a:extLst>
          </p:cNvPr>
          <p:cNvSpPr txBox="1"/>
          <p:nvPr/>
        </p:nvSpPr>
        <p:spPr>
          <a:xfrm>
            <a:off x="3253154" y="5798001"/>
            <a:ext cx="4176463" cy="523220"/>
          </a:xfrm>
          <a:prstGeom prst="rect">
            <a:avLst/>
          </a:prstGeom>
          <a:noFill/>
        </p:spPr>
        <p:txBody>
          <a:bodyPr wrap="square" rtlCol="0">
            <a:spAutoFit/>
          </a:bodyPr>
          <a:lstStyle/>
          <a:p>
            <a:pPr algn="ctr"/>
            <a:r>
              <a:rPr lang="zh-CN" altLang="en-US" sz="2800" b="1" dirty="0"/>
              <a:t>权利要求书及其撰写</a:t>
            </a:r>
            <a:endParaRPr lang="zh-CN" altLang="en-US" sz="2800" dirty="0"/>
          </a:p>
        </p:txBody>
      </p:sp>
      <p:cxnSp>
        <p:nvCxnSpPr>
          <p:cNvPr id="19" name="直接连接符 18">
            <a:extLst>
              <a:ext uri="{FF2B5EF4-FFF2-40B4-BE49-F238E27FC236}">
                <a16:creationId xmlns:a16="http://schemas.microsoft.com/office/drawing/2014/main" id="{E090FD56-17B6-4944-A91E-5EBBAC2C9AE7}"/>
              </a:ext>
            </a:extLst>
          </p:cNvPr>
          <p:cNvCxnSpPr>
            <a:cxnSpLocks/>
          </p:cNvCxnSpPr>
          <p:nvPr/>
        </p:nvCxnSpPr>
        <p:spPr>
          <a:xfrm>
            <a:off x="3056163" y="4840536"/>
            <a:ext cx="4368518"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文本框 19">
            <a:extLst>
              <a:ext uri="{FF2B5EF4-FFF2-40B4-BE49-F238E27FC236}">
                <a16:creationId xmlns:a16="http://schemas.microsoft.com/office/drawing/2014/main" id="{BF80E683-BBCB-4C22-8A81-ECA3E6773E81}"/>
              </a:ext>
            </a:extLst>
          </p:cNvPr>
          <p:cNvSpPr txBox="1"/>
          <p:nvPr/>
        </p:nvSpPr>
        <p:spPr>
          <a:xfrm>
            <a:off x="3220767" y="4944943"/>
            <a:ext cx="4176463" cy="523220"/>
          </a:xfrm>
          <a:prstGeom prst="rect">
            <a:avLst/>
          </a:prstGeom>
          <a:noFill/>
        </p:spPr>
        <p:txBody>
          <a:bodyPr wrap="square" rtlCol="0">
            <a:spAutoFit/>
          </a:bodyPr>
          <a:lstStyle/>
          <a:p>
            <a:r>
              <a:rPr lang="zh-CN" altLang="en-US" sz="2800" b="1" dirty="0"/>
              <a:t>一种就座的家具</a:t>
            </a:r>
            <a:endParaRPr lang="zh-CN" altLang="en-US" sz="2800" dirty="0"/>
          </a:p>
        </p:txBody>
      </p:sp>
      <p:sp>
        <p:nvSpPr>
          <p:cNvPr id="29" name="文本框 28">
            <a:extLst>
              <a:ext uri="{FF2B5EF4-FFF2-40B4-BE49-F238E27FC236}">
                <a16:creationId xmlns:a16="http://schemas.microsoft.com/office/drawing/2014/main" id="{767139CE-E46B-4072-A673-F357E42AFEF9}"/>
              </a:ext>
            </a:extLst>
          </p:cNvPr>
          <p:cNvSpPr txBox="1"/>
          <p:nvPr/>
        </p:nvSpPr>
        <p:spPr>
          <a:xfrm>
            <a:off x="3248218" y="4120746"/>
            <a:ext cx="4176463" cy="523220"/>
          </a:xfrm>
          <a:prstGeom prst="rect">
            <a:avLst/>
          </a:prstGeom>
          <a:noFill/>
        </p:spPr>
        <p:txBody>
          <a:bodyPr wrap="square" rtlCol="0">
            <a:spAutoFit/>
          </a:bodyPr>
          <a:lstStyle/>
          <a:p>
            <a:pPr algn="ctr"/>
            <a:r>
              <a:rPr lang="zh-CN" altLang="en-US" sz="2800" b="1" dirty="0"/>
              <a:t>一种就座的家具（椅子）</a:t>
            </a:r>
            <a:endParaRPr lang="zh-CN" altLang="en-US" sz="2800" dirty="0"/>
          </a:p>
        </p:txBody>
      </p:sp>
      <p:cxnSp>
        <p:nvCxnSpPr>
          <p:cNvPr id="30" name="直接连接符 29">
            <a:extLst>
              <a:ext uri="{FF2B5EF4-FFF2-40B4-BE49-F238E27FC236}">
                <a16:creationId xmlns:a16="http://schemas.microsoft.com/office/drawing/2014/main" id="{A138D811-A2C6-4D6A-B051-52BB8D6C21C4}"/>
              </a:ext>
            </a:extLst>
          </p:cNvPr>
          <p:cNvCxnSpPr>
            <a:cxnSpLocks/>
            <a:stCxn id="6" idx="1"/>
            <a:endCxn id="6" idx="5"/>
          </p:cNvCxnSpPr>
          <p:nvPr/>
        </p:nvCxnSpPr>
        <p:spPr>
          <a:xfrm>
            <a:off x="3539233" y="3997430"/>
            <a:ext cx="3332956"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2" name="文本框 31">
            <a:extLst>
              <a:ext uri="{FF2B5EF4-FFF2-40B4-BE49-F238E27FC236}">
                <a16:creationId xmlns:a16="http://schemas.microsoft.com/office/drawing/2014/main" id="{25942ADF-B1C4-4794-900A-93418ACAA886}"/>
              </a:ext>
            </a:extLst>
          </p:cNvPr>
          <p:cNvSpPr txBox="1"/>
          <p:nvPr/>
        </p:nvSpPr>
        <p:spPr>
          <a:xfrm>
            <a:off x="3176210" y="3306392"/>
            <a:ext cx="4176463" cy="523220"/>
          </a:xfrm>
          <a:prstGeom prst="rect">
            <a:avLst/>
          </a:prstGeom>
          <a:noFill/>
        </p:spPr>
        <p:txBody>
          <a:bodyPr wrap="square" rtlCol="0">
            <a:spAutoFit/>
          </a:bodyPr>
          <a:lstStyle/>
          <a:p>
            <a:pPr algn="ctr"/>
            <a:r>
              <a:rPr lang="zh-CN" altLang="en-US" sz="2800" b="1" dirty="0"/>
              <a:t>一种文具盒</a:t>
            </a:r>
            <a:endParaRPr lang="zh-CN" altLang="en-US" sz="2800" dirty="0"/>
          </a:p>
        </p:txBody>
      </p:sp>
      <p:sp>
        <p:nvSpPr>
          <p:cNvPr id="51" name="文本框 50" descr="&#10;">
            <a:extLst>
              <a:ext uri="{FF2B5EF4-FFF2-40B4-BE49-F238E27FC236}">
                <a16:creationId xmlns:a16="http://schemas.microsoft.com/office/drawing/2014/main" id="{57937095-B81A-472C-9B93-A83FE14B6E6E}"/>
              </a:ext>
            </a:extLst>
          </p:cNvPr>
          <p:cNvSpPr txBox="1"/>
          <p:nvPr/>
        </p:nvSpPr>
        <p:spPr>
          <a:xfrm>
            <a:off x="539552" y="1412776"/>
            <a:ext cx="887590" cy="4216539"/>
          </a:xfrm>
          <a:prstGeom prst="rect">
            <a:avLst/>
          </a:prstGeom>
          <a:solidFill>
            <a:srgbClr val="FFFF00"/>
          </a:solidFill>
        </p:spPr>
        <p:txBody>
          <a:bodyPr wrap="square" rtlCol="0">
            <a:spAutoFit/>
          </a:bodyPr>
          <a:lstStyle/>
          <a:p>
            <a:pPr algn="ctr"/>
            <a:endParaRPr lang="en-US" altLang="zh-CN" sz="2400" b="1" dirty="0"/>
          </a:p>
          <a:p>
            <a:pPr algn="ctr"/>
            <a:endParaRPr lang="en-US" altLang="zh-CN" sz="2400" b="1" dirty="0"/>
          </a:p>
          <a:p>
            <a:pPr algn="ctr"/>
            <a:r>
              <a:rPr lang="zh-CN" altLang="en-US" sz="2400" b="1" dirty="0"/>
              <a:t>实</a:t>
            </a:r>
            <a:endParaRPr lang="en-US" altLang="zh-CN" sz="2400" b="1" dirty="0"/>
          </a:p>
          <a:p>
            <a:pPr algn="ctr"/>
            <a:endParaRPr lang="en-US" altLang="zh-CN" sz="2400" b="1" dirty="0"/>
          </a:p>
          <a:p>
            <a:pPr algn="ctr"/>
            <a:r>
              <a:rPr lang="zh-CN" altLang="en-US" sz="2400" b="1" dirty="0"/>
              <a:t>际</a:t>
            </a:r>
            <a:endParaRPr lang="en-US" altLang="zh-CN" sz="2400" b="1" dirty="0"/>
          </a:p>
          <a:p>
            <a:pPr algn="ctr"/>
            <a:endParaRPr lang="en-US" altLang="zh-CN" sz="2400" b="1" dirty="0"/>
          </a:p>
          <a:p>
            <a:pPr algn="ctr"/>
            <a:r>
              <a:rPr lang="zh-CN" altLang="en-US" sz="2400" b="1" dirty="0"/>
              <a:t>操</a:t>
            </a:r>
            <a:endParaRPr lang="en-US" altLang="zh-CN" sz="2400" b="1" dirty="0"/>
          </a:p>
          <a:p>
            <a:pPr algn="ctr"/>
            <a:endParaRPr lang="en-US" altLang="zh-CN" sz="2400" b="1" dirty="0"/>
          </a:p>
          <a:p>
            <a:pPr algn="ctr"/>
            <a:r>
              <a:rPr lang="zh-CN" altLang="en-US" sz="2400" b="1" dirty="0"/>
              <a:t>作</a:t>
            </a:r>
            <a:endParaRPr lang="en-US" altLang="zh-CN" sz="2400" b="1" dirty="0"/>
          </a:p>
          <a:p>
            <a:pPr algn="ctr"/>
            <a:endParaRPr lang="en-US" altLang="zh-CN" sz="2400" b="1" dirty="0"/>
          </a:p>
          <a:p>
            <a:pPr algn="ctr"/>
            <a:endParaRPr lang="zh-CN" altLang="en-US" sz="2800" b="1" dirty="0"/>
          </a:p>
        </p:txBody>
      </p:sp>
      <p:sp>
        <p:nvSpPr>
          <p:cNvPr id="52" name="文本框 51">
            <a:extLst>
              <a:ext uri="{FF2B5EF4-FFF2-40B4-BE49-F238E27FC236}">
                <a16:creationId xmlns:a16="http://schemas.microsoft.com/office/drawing/2014/main" id="{9402BAAC-DDA8-4F09-8321-59FECD491F44}"/>
              </a:ext>
            </a:extLst>
          </p:cNvPr>
          <p:cNvSpPr txBox="1"/>
          <p:nvPr/>
        </p:nvSpPr>
        <p:spPr>
          <a:xfrm>
            <a:off x="555601" y="5338370"/>
            <a:ext cx="884823" cy="1200329"/>
          </a:xfrm>
          <a:prstGeom prst="rect">
            <a:avLst/>
          </a:prstGeom>
          <a:solidFill>
            <a:srgbClr val="FFFF00"/>
          </a:solidFill>
        </p:spPr>
        <p:txBody>
          <a:bodyPr wrap="square" rtlCol="0">
            <a:spAutoFit/>
          </a:bodyPr>
          <a:lstStyle/>
          <a:p>
            <a:endParaRPr lang="en-US" altLang="zh-CN" sz="2400" b="1" dirty="0"/>
          </a:p>
          <a:p>
            <a:r>
              <a:rPr lang="zh-CN" altLang="en-US" sz="2400" b="1" dirty="0"/>
              <a:t>基本</a:t>
            </a:r>
            <a:endParaRPr lang="en-US" altLang="zh-CN" sz="2400" b="1" dirty="0"/>
          </a:p>
          <a:p>
            <a:pPr algn="ctr"/>
            <a:r>
              <a:rPr lang="zh-CN" altLang="en-US" sz="2400" b="1" dirty="0"/>
              <a:t>理论</a:t>
            </a:r>
          </a:p>
        </p:txBody>
      </p:sp>
      <p:cxnSp>
        <p:nvCxnSpPr>
          <p:cNvPr id="59" name="直接连接符 58">
            <a:extLst>
              <a:ext uri="{FF2B5EF4-FFF2-40B4-BE49-F238E27FC236}">
                <a16:creationId xmlns:a16="http://schemas.microsoft.com/office/drawing/2014/main" id="{5A29B754-9916-4DA4-87EE-39877BAC289A}"/>
              </a:ext>
            </a:extLst>
          </p:cNvPr>
          <p:cNvCxnSpPr>
            <a:cxnSpLocks/>
          </p:cNvCxnSpPr>
          <p:nvPr/>
        </p:nvCxnSpPr>
        <p:spPr>
          <a:xfrm>
            <a:off x="539552" y="5666833"/>
            <a:ext cx="7465445" cy="13011"/>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id="{788853D6-9287-4444-8507-1CA9046C5CF6}"/>
              </a:ext>
            </a:extLst>
          </p:cNvPr>
          <p:cNvCxnSpPr>
            <a:cxnSpLocks/>
            <a:endCxn id="6" idx="4"/>
          </p:cNvCxnSpPr>
          <p:nvPr/>
        </p:nvCxnSpPr>
        <p:spPr>
          <a:xfrm>
            <a:off x="539552" y="6538699"/>
            <a:ext cx="810240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直接连接符 65">
            <a:extLst>
              <a:ext uri="{FF2B5EF4-FFF2-40B4-BE49-F238E27FC236}">
                <a16:creationId xmlns:a16="http://schemas.microsoft.com/office/drawing/2014/main" id="{7C630A62-D3E0-40F3-9588-888C191F05B9}"/>
              </a:ext>
            </a:extLst>
          </p:cNvPr>
          <p:cNvCxnSpPr>
            <a:cxnSpLocks/>
            <a:endCxn id="6" idx="0"/>
          </p:cNvCxnSpPr>
          <p:nvPr/>
        </p:nvCxnSpPr>
        <p:spPr>
          <a:xfrm>
            <a:off x="555601" y="1419323"/>
            <a:ext cx="4546821" cy="36837"/>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34813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BA4C22AF-E9B4-44A4-A417-9BBBEB9B0A5F}"/>
              </a:ext>
            </a:extLst>
          </p:cNvPr>
          <p:cNvSpPr txBox="1"/>
          <p:nvPr>
            <p:custDataLst>
              <p:tags r:id="rId2"/>
            </p:custDataLst>
          </p:nvPr>
        </p:nvSpPr>
        <p:spPr>
          <a:xfrm>
            <a:off x="2213939" y="2813620"/>
            <a:ext cx="1080120"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a:extLst>
              <a:ext uri="{FF2B5EF4-FFF2-40B4-BE49-F238E27FC236}">
                <a16:creationId xmlns:a16="http://schemas.microsoft.com/office/drawing/2014/main" id="{15793FB7-C898-4941-83FF-B2728120C534}"/>
              </a:ext>
            </a:extLst>
          </p:cNvPr>
          <p:cNvSpPr txBox="1"/>
          <p:nvPr>
            <p:custDataLst>
              <p:tags r:id="rId3"/>
            </p:custDataLst>
          </p:nvPr>
        </p:nvSpPr>
        <p:spPr>
          <a:xfrm>
            <a:off x="2411760" y="363865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a:extLst>
              <a:ext uri="{FF2B5EF4-FFF2-40B4-BE49-F238E27FC236}">
                <a16:creationId xmlns:a16="http://schemas.microsoft.com/office/drawing/2014/main" id="{973EECD2-9640-4E09-BEB0-871B35613F7F}"/>
              </a:ext>
            </a:extLst>
          </p:cNvPr>
          <p:cNvSpPr txBox="1"/>
          <p:nvPr>
            <p:custDataLst>
              <p:tags r:id="rId4"/>
            </p:custDataLst>
          </p:nvPr>
        </p:nvSpPr>
        <p:spPr>
          <a:xfrm>
            <a:off x="2403137" y="43049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F729C49D-92F3-4FA5-BB46-B2B0B7447428}"/>
              </a:ext>
            </a:extLst>
          </p:cNvPr>
          <p:cNvSpPr txBox="1"/>
          <p:nvPr>
            <p:custDataLst>
              <p:tags r:id="rId5"/>
            </p:custDataLst>
          </p:nvPr>
        </p:nvSpPr>
        <p:spPr>
          <a:xfrm>
            <a:off x="2393644" y="50508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a:extLst>
              <a:ext uri="{FF2B5EF4-FFF2-40B4-BE49-F238E27FC236}">
                <a16:creationId xmlns:a16="http://schemas.microsoft.com/office/drawing/2014/main" id="{00EA6DBB-F350-4851-AF5D-8C96263D9C48}"/>
              </a:ext>
            </a:extLst>
          </p:cNvPr>
          <p:cNvSpPr>
            <a:spLocks noChangeAspect="1"/>
          </p:cNvSpPr>
          <p:nvPr>
            <p:custDataLst>
              <p:tags r:id="rId6"/>
            </p:custDataLst>
          </p:nvPr>
        </p:nvSpPr>
        <p:spPr>
          <a:xfrm>
            <a:off x="1711322" y="287791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a:extLst>
              <a:ext uri="{FF2B5EF4-FFF2-40B4-BE49-F238E27FC236}">
                <a16:creationId xmlns:a16="http://schemas.microsoft.com/office/drawing/2014/main" id="{87E61BDE-221D-471C-8B57-8869FC8E2F02}"/>
              </a:ext>
            </a:extLst>
          </p:cNvPr>
          <p:cNvSpPr>
            <a:spLocks noChangeAspect="1"/>
          </p:cNvSpPr>
          <p:nvPr>
            <p:custDataLst>
              <p:tags r:id="rId7"/>
            </p:custDataLst>
          </p:nvPr>
        </p:nvSpPr>
        <p:spPr>
          <a:xfrm>
            <a:off x="1722897" y="3585846"/>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a:extLst>
              <a:ext uri="{FF2B5EF4-FFF2-40B4-BE49-F238E27FC236}">
                <a16:creationId xmlns:a16="http://schemas.microsoft.com/office/drawing/2014/main" id="{16F7C12D-22F1-40E7-BB88-64B85C8B114D}"/>
              </a:ext>
            </a:extLst>
          </p:cNvPr>
          <p:cNvSpPr>
            <a:spLocks noChangeAspect="1"/>
          </p:cNvSpPr>
          <p:nvPr>
            <p:custDataLst>
              <p:tags r:id="rId8"/>
            </p:custDataLst>
          </p:nvPr>
        </p:nvSpPr>
        <p:spPr>
          <a:xfrm>
            <a:off x="1725763" y="4304975"/>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a:extLst>
              <a:ext uri="{FF2B5EF4-FFF2-40B4-BE49-F238E27FC236}">
                <a16:creationId xmlns:a16="http://schemas.microsoft.com/office/drawing/2014/main" id="{02EB3348-9FA3-423B-B8ED-A072417A4F09}"/>
              </a:ext>
            </a:extLst>
          </p:cNvPr>
          <p:cNvSpPr>
            <a:spLocks noChangeAspect="1"/>
          </p:cNvSpPr>
          <p:nvPr>
            <p:custDataLst>
              <p:tags r:id="rId9"/>
            </p:custDataLst>
          </p:nvPr>
        </p:nvSpPr>
        <p:spPr>
          <a:xfrm>
            <a:off x="1725763" y="501477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圆角 14">
            <a:extLst>
              <a:ext uri="{FF2B5EF4-FFF2-40B4-BE49-F238E27FC236}">
                <a16:creationId xmlns:a16="http://schemas.microsoft.com/office/drawing/2014/main" id="{BBAD9880-E1FC-4A54-A8F0-C231C14646DA}"/>
              </a:ext>
            </a:extLst>
          </p:cNvPr>
          <p:cNvSpPr/>
          <p:nvPr>
            <p:custDataLst>
              <p:tags r:id="rId10"/>
            </p:custDataLst>
          </p:nvPr>
        </p:nvSpPr>
        <p:spPr>
          <a:xfrm>
            <a:off x="7470394" y="6279474"/>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p>
        </p:txBody>
      </p:sp>
      <p:sp>
        <p:nvSpPr>
          <p:cNvPr id="32" name="文本框 31">
            <a:extLst>
              <a:ext uri="{FF2B5EF4-FFF2-40B4-BE49-F238E27FC236}">
                <a16:creationId xmlns:a16="http://schemas.microsoft.com/office/drawing/2014/main" id="{FD808214-B4C0-4D1A-AFCB-1B7B5D56E299}"/>
              </a:ext>
            </a:extLst>
          </p:cNvPr>
          <p:cNvSpPr txBox="1"/>
          <p:nvPr>
            <p:custDataLst>
              <p:tags r:id="rId11"/>
            </p:custDataLst>
          </p:nvPr>
        </p:nvSpPr>
        <p:spPr>
          <a:xfrm>
            <a:off x="2538707" y="5677902"/>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3" name="椭圆 32">
            <a:extLst>
              <a:ext uri="{FF2B5EF4-FFF2-40B4-BE49-F238E27FC236}">
                <a16:creationId xmlns:a16="http://schemas.microsoft.com/office/drawing/2014/main" id="{60840AAA-BB96-405F-92DC-E74361191C93}"/>
              </a:ext>
            </a:extLst>
          </p:cNvPr>
          <p:cNvSpPr>
            <a:spLocks noChangeAspect="1"/>
          </p:cNvSpPr>
          <p:nvPr>
            <p:custDataLst>
              <p:tags r:id="rId12"/>
            </p:custDataLst>
          </p:nvPr>
        </p:nvSpPr>
        <p:spPr>
          <a:xfrm>
            <a:off x="1731605" y="574363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E</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55" name="文本框 54">
            <a:extLst>
              <a:ext uri="{FF2B5EF4-FFF2-40B4-BE49-F238E27FC236}">
                <a16:creationId xmlns:a16="http://schemas.microsoft.com/office/drawing/2014/main" id="{31966D2E-F277-4AA6-BEB9-2E6ECBBFE4CC}"/>
              </a:ext>
            </a:extLst>
          </p:cNvPr>
          <p:cNvSpPr txBox="1"/>
          <p:nvPr>
            <p:custDataLst>
              <p:tags r:id="rId13"/>
            </p:custDataLst>
          </p:nvPr>
        </p:nvSpPr>
        <p:spPr>
          <a:xfrm>
            <a:off x="467544" y="1480098"/>
            <a:ext cx="7920880" cy="1201316"/>
          </a:xfrm>
          <a:prstGeom prst="rect">
            <a:avLst/>
          </a:prstGeom>
          <a:noFill/>
        </p:spPr>
        <p:txBody>
          <a:bodyPr vert="horz" wrap="square" rtlCol="0" anchor="ctr" anchorCtr="0">
            <a:noAutofit/>
          </a:bodyPr>
          <a:lstStyle/>
          <a:p>
            <a:pPr algn="ctr" eaLnBrk="1" hangingPunct="1">
              <a:lnSpc>
                <a:spcPct val="150000"/>
              </a:lnSpc>
            </a:pPr>
            <a:r>
              <a:rPr lang="zh-CN" altLang="en-US" sz="4400" b="1" dirty="0"/>
              <a:t>本次课目标达成度调查</a:t>
            </a:r>
            <a:endParaRPr lang="zh-CN" altLang="en-US" sz="4400" dirty="0"/>
          </a:p>
          <a:p>
            <a:pPr eaLnBrk="1" hangingPunct="1">
              <a:lnSpc>
                <a:spcPct val="150000"/>
              </a:lnSpc>
              <a:buFontTx/>
              <a:buNone/>
            </a:pPr>
            <a:r>
              <a:rPr lang="en-US" altLang="zh-CN" sz="2800" b="1" dirty="0"/>
              <a:t>1</a:t>
            </a:r>
            <a:r>
              <a:rPr lang="zh-CN" altLang="en-US" sz="2800" b="1" dirty="0"/>
              <a:t>、你能够运用两段式写法撰写独立权利要求吗？</a:t>
            </a:r>
            <a:endParaRPr lang="en-US" altLang="zh-CN" sz="2800" b="1" dirty="0"/>
          </a:p>
          <a:p>
            <a:pPr eaLnBrk="1" hangingPunct="1">
              <a:lnSpc>
                <a:spcPct val="150000"/>
              </a:lnSpc>
              <a:buFontTx/>
              <a:buNone/>
            </a:pPr>
            <a:endParaRPr lang="en-US" altLang="zh-CN" sz="2800" b="1" dirty="0"/>
          </a:p>
          <a:p>
            <a:pPr eaLnBrk="1" hangingPunct="1">
              <a:lnSpc>
                <a:spcPct val="150000"/>
              </a:lnSpc>
              <a:buFontTx/>
              <a:buNone/>
            </a:pPr>
            <a:endParaRPr lang="en-US" altLang="zh-CN" sz="2800" b="1" dirty="0">
              <a:latin typeface="Arial Nova Cond" panose="020B0604020202020204" pitchFamily="34" charset="0"/>
            </a:endParaRPr>
          </a:p>
        </p:txBody>
      </p:sp>
      <p:grpSp>
        <p:nvGrpSpPr>
          <p:cNvPr id="3" name="组合 2">
            <a:extLst>
              <a:ext uri="{FF2B5EF4-FFF2-40B4-BE49-F238E27FC236}">
                <a16:creationId xmlns:a16="http://schemas.microsoft.com/office/drawing/2014/main" id="{B85FEBED-31C4-44E9-BEA9-2DB346F98652}"/>
              </a:ext>
            </a:extLst>
          </p:cNvPr>
          <p:cNvGrpSpPr/>
          <p:nvPr>
            <p:custDataLst>
              <p:tags r:id="rId14"/>
            </p:custDataLst>
          </p:nvPr>
        </p:nvGrpSpPr>
        <p:grpSpPr>
          <a:xfrm>
            <a:off x="0" y="0"/>
            <a:ext cx="9144000" cy="635000"/>
            <a:chOff x="0" y="0"/>
            <a:chExt cx="9144000" cy="635000"/>
          </a:xfrm>
        </p:grpSpPr>
        <p:sp>
          <p:nvSpPr>
            <p:cNvPr id="19" name="TitleBackground">
              <a:extLst>
                <a:ext uri="{FF2B5EF4-FFF2-40B4-BE49-F238E27FC236}">
                  <a16:creationId xmlns:a16="http://schemas.microsoft.com/office/drawing/2014/main" id="{882EB866-A19F-40DB-8508-9C68444ED10C}"/>
                </a:ext>
              </a:extLst>
            </p:cNvPr>
            <p:cNvSpPr/>
            <p:nvPr>
              <p:custDataLst>
                <p:tags r:id="rId16"/>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ColorBlock">
              <a:extLst>
                <a:ext uri="{FF2B5EF4-FFF2-40B4-BE49-F238E27FC236}">
                  <a16:creationId xmlns:a16="http://schemas.microsoft.com/office/drawing/2014/main" id="{F016D347-6A41-419B-98C0-6F51D7DDF74D}"/>
                </a:ext>
              </a:extLst>
            </p:cNvPr>
            <p:cNvSpPr/>
            <p:nvPr>
              <p:custDataLst>
                <p:tags r:id="rId17"/>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ypeText">
              <a:extLst>
                <a:ext uri="{FF2B5EF4-FFF2-40B4-BE49-F238E27FC236}">
                  <a16:creationId xmlns:a16="http://schemas.microsoft.com/office/drawing/2014/main" id="{BCE4B206-4E32-413B-B65B-7DE8EFB3BA8E}"/>
                </a:ext>
              </a:extLst>
            </p:cNvPr>
            <p:cNvSpPr txBox="1"/>
            <p:nvPr>
              <p:custDataLst>
                <p:tags r:id="rId1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投票</a:t>
              </a:r>
            </a:p>
          </p:txBody>
        </p:sp>
        <p:sp>
          <p:nvSpPr>
            <p:cNvPr id="2" name="TipText">
              <a:extLst>
                <a:ext uri="{FF2B5EF4-FFF2-40B4-BE49-F238E27FC236}">
                  <a16:creationId xmlns:a16="http://schemas.microsoft.com/office/drawing/2014/main" id="{32356942-A583-4462-8760-11A9EAFF5A9E}"/>
                </a:ext>
              </a:extLst>
            </p:cNvPr>
            <p:cNvSpPr txBox="1"/>
            <p:nvPr>
              <p:custDataLst>
                <p:tags r:id="rId19"/>
              </p:custDataLst>
            </p:nvPr>
          </p:nvSpPr>
          <p:spPr>
            <a:xfrm>
              <a:off x="1195705" y="109220"/>
              <a:ext cx="2286000" cy="508000"/>
            </a:xfrm>
            <a:prstGeom prst="rect">
              <a:avLst/>
            </a:prstGeom>
            <a:noFill/>
          </p:spPr>
          <p:txBody>
            <a:bodyPr vert="horz" wrap="none" rtlCol="0" anchor="ctr" anchorCtr="0">
              <a:noAutofit/>
            </a:bodyPr>
            <a:lstStyle/>
            <a:p>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最多可选</a:t>
              </a:r>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项</a:t>
              </a:r>
            </a:p>
          </p:txBody>
        </p:sp>
      </p:grpSp>
      <p:pic>
        <p:nvPicPr>
          <p:cNvPr id="4" name="图片 3">
            <a:extLst>
              <a:ext uri="{FF2B5EF4-FFF2-40B4-BE49-F238E27FC236}">
                <a16:creationId xmlns:a16="http://schemas.microsoft.com/office/drawing/2014/main" id="{9B6B3D4B-F7F9-49B3-9948-C21D4EEB89FB}"/>
              </a:ext>
            </a:extLst>
          </p:cNvPr>
          <p:cNvPicPr>
            <a:picLocks/>
          </p:cNvPicPr>
          <p:nvPr>
            <p:custDataLst>
              <p:tags r:id="rId15"/>
            </p:custDataLst>
          </p:nvPr>
        </p:nvPicPr>
        <p:blipFill>
          <a:blip r:embed="rId21">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39315525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BA4C22AF-E9B4-44A4-A417-9BBBEB9B0A5F}"/>
              </a:ext>
            </a:extLst>
          </p:cNvPr>
          <p:cNvSpPr txBox="1"/>
          <p:nvPr>
            <p:custDataLst>
              <p:tags r:id="rId2"/>
            </p:custDataLst>
          </p:nvPr>
        </p:nvSpPr>
        <p:spPr>
          <a:xfrm>
            <a:off x="2213939" y="2813620"/>
            <a:ext cx="1080120"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a:extLst>
              <a:ext uri="{FF2B5EF4-FFF2-40B4-BE49-F238E27FC236}">
                <a16:creationId xmlns:a16="http://schemas.microsoft.com/office/drawing/2014/main" id="{15793FB7-C898-4941-83FF-B2728120C534}"/>
              </a:ext>
            </a:extLst>
          </p:cNvPr>
          <p:cNvSpPr txBox="1"/>
          <p:nvPr>
            <p:custDataLst>
              <p:tags r:id="rId3"/>
            </p:custDataLst>
          </p:nvPr>
        </p:nvSpPr>
        <p:spPr>
          <a:xfrm>
            <a:off x="2411760" y="363865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a:extLst>
              <a:ext uri="{FF2B5EF4-FFF2-40B4-BE49-F238E27FC236}">
                <a16:creationId xmlns:a16="http://schemas.microsoft.com/office/drawing/2014/main" id="{973EECD2-9640-4E09-BEB0-871B35613F7F}"/>
              </a:ext>
            </a:extLst>
          </p:cNvPr>
          <p:cNvSpPr txBox="1"/>
          <p:nvPr>
            <p:custDataLst>
              <p:tags r:id="rId4"/>
            </p:custDataLst>
          </p:nvPr>
        </p:nvSpPr>
        <p:spPr>
          <a:xfrm>
            <a:off x="2403137" y="43049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F729C49D-92F3-4FA5-BB46-B2B0B7447428}"/>
              </a:ext>
            </a:extLst>
          </p:cNvPr>
          <p:cNvSpPr txBox="1"/>
          <p:nvPr>
            <p:custDataLst>
              <p:tags r:id="rId5"/>
            </p:custDataLst>
          </p:nvPr>
        </p:nvSpPr>
        <p:spPr>
          <a:xfrm>
            <a:off x="2393644" y="50508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a:extLst>
              <a:ext uri="{FF2B5EF4-FFF2-40B4-BE49-F238E27FC236}">
                <a16:creationId xmlns:a16="http://schemas.microsoft.com/office/drawing/2014/main" id="{00EA6DBB-F350-4851-AF5D-8C96263D9C48}"/>
              </a:ext>
            </a:extLst>
          </p:cNvPr>
          <p:cNvSpPr>
            <a:spLocks noChangeAspect="1"/>
          </p:cNvSpPr>
          <p:nvPr>
            <p:custDataLst>
              <p:tags r:id="rId6"/>
            </p:custDataLst>
          </p:nvPr>
        </p:nvSpPr>
        <p:spPr>
          <a:xfrm>
            <a:off x="1711322" y="287791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a:extLst>
              <a:ext uri="{FF2B5EF4-FFF2-40B4-BE49-F238E27FC236}">
                <a16:creationId xmlns:a16="http://schemas.microsoft.com/office/drawing/2014/main" id="{87E61BDE-221D-471C-8B57-8869FC8E2F02}"/>
              </a:ext>
            </a:extLst>
          </p:cNvPr>
          <p:cNvSpPr>
            <a:spLocks noChangeAspect="1"/>
          </p:cNvSpPr>
          <p:nvPr>
            <p:custDataLst>
              <p:tags r:id="rId7"/>
            </p:custDataLst>
          </p:nvPr>
        </p:nvSpPr>
        <p:spPr>
          <a:xfrm>
            <a:off x="1722897" y="3585846"/>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a:extLst>
              <a:ext uri="{FF2B5EF4-FFF2-40B4-BE49-F238E27FC236}">
                <a16:creationId xmlns:a16="http://schemas.microsoft.com/office/drawing/2014/main" id="{16F7C12D-22F1-40E7-BB88-64B85C8B114D}"/>
              </a:ext>
            </a:extLst>
          </p:cNvPr>
          <p:cNvSpPr>
            <a:spLocks noChangeAspect="1"/>
          </p:cNvSpPr>
          <p:nvPr>
            <p:custDataLst>
              <p:tags r:id="rId8"/>
            </p:custDataLst>
          </p:nvPr>
        </p:nvSpPr>
        <p:spPr>
          <a:xfrm>
            <a:off x="1725763" y="4304975"/>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a:extLst>
              <a:ext uri="{FF2B5EF4-FFF2-40B4-BE49-F238E27FC236}">
                <a16:creationId xmlns:a16="http://schemas.microsoft.com/office/drawing/2014/main" id="{02EB3348-9FA3-423B-B8ED-A072417A4F09}"/>
              </a:ext>
            </a:extLst>
          </p:cNvPr>
          <p:cNvSpPr>
            <a:spLocks noChangeAspect="1"/>
          </p:cNvSpPr>
          <p:nvPr>
            <p:custDataLst>
              <p:tags r:id="rId9"/>
            </p:custDataLst>
          </p:nvPr>
        </p:nvSpPr>
        <p:spPr>
          <a:xfrm>
            <a:off x="1725763" y="501477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圆角 14">
            <a:extLst>
              <a:ext uri="{FF2B5EF4-FFF2-40B4-BE49-F238E27FC236}">
                <a16:creationId xmlns:a16="http://schemas.microsoft.com/office/drawing/2014/main" id="{BBAD9880-E1FC-4A54-A8F0-C231C14646DA}"/>
              </a:ext>
            </a:extLst>
          </p:cNvPr>
          <p:cNvSpPr/>
          <p:nvPr>
            <p:custDataLst>
              <p:tags r:id="rId10"/>
            </p:custDataLst>
          </p:nvPr>
        </p:nvSpPr>
        <p:spPr>
          <a:xfrm>
            <a:off x="7470394" y="6279474"/>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p>
        </p:txBody>
      </p:sp>
      <p:sp>
        <p:nvSpPr>
          <p:cNvPr id="32" name="文本框 31">
            <a:extLst>
              <a:ext uri="{FF2B5EF4-FFF2-40B4-BE49-F238E27FC236}">
                <a16:creationId xmlns:a16="http://schemas.microsoft.com/office/drawing/2014/main" id="{FD808214-B4C0-4D1A-AFCB-1B7B5D56E299}"/>
              </a:ext>
            </a:extLst>
          </p:cNvPr>
          <p:cNvSpPr txBox="1"/>
          <p:nvPr>
            <p:custDataLst>
              <p:tags r:id="rId11"/>
            </p:custDataLst>
          </p:nvPr>
        </p:nvSpPr>
        <p:spPr>
          <a:xfrm>
            <a:off x="2538707" y="5677902"/>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3" name="椭圆 32">
            <a:extLst>
              <a:ext uri="{FF2B5EF4-FFF2-40B4-BE49-F238E27FC236}">
                <a16:creationId xmlns:a16="http://schemas.microsoft.com/office/drawing/2014/main" id="{60840AAA-BB96-405F-92DC-E74361191C93}"/>
              </a:ext>
            </a:extLst>
          </p:cNvPr>
          <p:cNvSpPr>
            <a:spLocks noChangeAspect="1"/>
          </p:cNvSpPr>
          <p:nvPr>
            <p:custDataLst>
              <p:tags r:id="rId12"/>
            </p:custDataLst>
          </p:nvPr>
        </p:nvSpPr>
        <p:spPr>
          <a:xfrm>
            <a:off x="1731605" y="574363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E</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55" name="文本框 54">
            <a:extLst>
              <a:ext uri="{FF2B5EF4-FFF2-40B4-BE49-F238E27FC236}">
                <a16:creationId xmlns:a16="http://schemas.microsoft.com/office/drawing/2014/main" id="{31966D2E-F277-4AA6-BEB9-2E6ECBBFE4CC}"/>
              </a:ext>
            </a:extLst>
          </p:cNvPr>
          <p:cNvSpPr txBox="1"/>
          <p:nvPr>
            <p:custDataLst>
              <p:tags r:id="rId13"/>
            </p:custDataLst>
          </p:nvPr>
        </p:nvSpPr>
        <p:spPr>
          <a:xfrm>
            <a:off x="467544" y="1480098"/>
            <a:ext cx="7920880" cy="1201316"/>
          </a:xfrm>
          <a:prstGeom prst="rect">
            <a:avLst/>
          </a:prstGeom>
          <a:noFill/>
        </p:spPr>
        <p:txBody>
          <a:bodyPr vert="horz" wrap="square" rtlCol="0" anchor="ctr" anchorCtr="0">
            <a:noAutofit/>
          </a:bodyPr>
          <a:lstStyle/>
          <a:p>
            <a:pPr algn="ctr" eaLnBrk="1" hangingPunct="1">
              <a:lnSpc>
                <a:spcPct val="150000"/>
              </a:lnSpc>
            </a:pPr>
            <a:r>
              <a:rPr lang="zh-CN" altLang="en-US" sz="4400" b="1" dirty="0"/>
              <a:t>本次课目标达成度调查</a:t>
            </a:r>
            <a:endParaRPr lang="zh-CN" altLang="en-US" sz="4400" dirty="0"/>
          </a:p>
          <a:p>
            <a:pPr eaLnBrk="1" hangingPunct="1">
              <a:lnSpc>
                <a:spcPct val="150000"/>
              </a:lnSpc>
              <a:buFontTx/>
              <a:buNone/>
            </a:pPr>
            <a:r>
              <a:rPr lang="en-US" altLang="zh-CN" sz="2800" b="1" dirty="0"/>
              <a:t>2</a:t>
            </a:r>
            <a:r>
              <a:rPr lang="zh-CN" altLang="en-US" sz="2800" b="1" dirty="0"/>
              <a:t>、你能够运用两段式写法撰写从属权利要求吗？</a:t>
            </a:r>
            <a:endParaRPr lang="en-US" altLang="zh-CN" sz="2800" b="1" dirty="0"/>
          </a:p>
          <a:p>
            <a:pPr eaLnBrk="1" hangingPunct="1">
              <a:lnSpc>
                <a:spcPct val="150000"/>
              </a:lnSpc>
              <a:buFontTx/>
              <a:buNone/>
            </a:pPr>
            <a:endParaRPr lang="en-US" altLang="zh-CN" sz="2800" b="1" dirty="0"/>
          </a:p>
          <a:p>
            <a:pPr eaLnBrk="1" hangingPunct="1">
              <a:lnSpc>
                <a:spcPct val="150000"/>
              </a:lnSpc>
              <a:buFontTx/>
              <a:buNone/>
            </a:pPr>
            <a:endParaRPr lang="en-US" altLang="zh-CN" sz="2800" b="1" dirty="0">
              <a:latin typeface="Arial Nova Cond" panose="020B0604020202020204" pitchFamily="34" charset="0"/>
            </a:endParaRPr>
          </a:p>
        </p:txBody>
      </p:sp>
      <p:grpSp>
        <p:nvGrpSpPr>
          <p:cNvPr id="3" name="组合 2">
            <a:extLst>
              <a:ext uri="{FF2B5EF4-FFF2-40B4-BE49-F238E27FC236}">
                <a16:creationId xmlns:a16="http://schemas.microsoft.com/office/drawing/2014/main" id="{B85FEBED-31C4-44E9-BEA9-2DB346F98652}"/>
              </a:ext>
            </a:extLst>
          </p:cNvPr>
          <p:cNvGrpSpPr/>
          <p:nvPr>
            <p:custDataLst>
              <p:tags r:id="rId14"/>
            </p:custDataLst>
          </p:nvPr>
        </p:nvGrpSpPr>
        <p:grpSpPr>
          <a:xfrm>
            <a:off x="0" y="0"/>
            <a:ext cx="9144000" cy="635000"/>
            <a:chOff x="0" y="0"/>
            <a:chExt cx="9144000" cy="635000"/>
          </a:xfrm>
        </p:grpSpPr>
        <p:sp>
          <p:nvSpPr>
            <p:cNvPr id="19" name="TitleBackground">
              <a:extLst>
                <a:ext uri="{FF2B5EF4-FFF2-40B4-BE49-F238E27FC236}">
                  <a16:creationId xmlns:a16="http://schemas.microsoft.com/office/drawing/2014/main" id="{882EB866-A19F-40DB-8508-9C68444ED10C}"/>
                </a:ext>
              </a:extLst>
            </p:cNvPr>
            <p:cNvSpPr/>
            <p:nvPr>
              <p:custDataLst>
                <p:tags r:id="rId16"/>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ColorBlock">
              <a:extLst>
                <a:ext uri="{FF2B5EF4-FFF2-40B4-BE49-F238E27FC236}">
                  <a16:creationId xmlns:a16="http://schemas.microsoft.com/office/drawing/2014/main" id="{F016D347-6A41-419B-98C0-6F51D7DDF74D}"/>
                </a:ext>
              </a:extLst>
            </p:cNvPr>
            <p:cNvSpPr/>
            <p:nvPr>
              <p:custDataLst>
                <p:tags r:id="rId17"/>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ypeText">
              <a:extLst>
                <a:ext uri="{FF2B5EF4-FFF2-40B4-BE49-F238E27FC236}">
                  <a16:creationId xmlns:a16="http://schemas.microsoft.com/office/drawing/2014/main" id="{BCE4B206-4E32-413B-B65B-7DE8EFB3BA8E}"/>
                </a:ext>
              </a:extLst>
            </p:cNvPr>
            <p:cNvSpPr txBox="1"/>
            <p:nvPr>
              <p:custDataLst>
                <p:tags r:id="rId1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投票</a:t>
              </a:r>
            </a:p>
          </p:txBody>
        </p:sp>
        <p:sp>
          <p:nvSpPr>
            <p:cNvPr id="2" name="TipText">
              <a:extLst>
                <a:ext uri="{FF2B5EF4-FFF2-40B4-BE49-F238E27FC236}">
                  <a16:creationId xmlns:a16="http://schemas.microsoft.com/office/drawing/2014/main" id="{32356942-A583-4462-8760-11A9EAFF5A9E}"/>
                </a:ext>
              </a:extLst>
            </p:cNvPr>
            <p:cNvSpPr txBox="1"/>
            <p:nvPr>
              <p:custDataLst>
                <p:tags r:id="rId19"/>
              </p:custDataLst>
            </p:nvPr>
          </p:nvSpPr>
          <p:spPr>
            <a:xfrm>
              <a:off x="1195705" y="109220"/>
              <a:ext cx="2286000" cy="508000"/>
            </a:xfrm>
            <a:prstGeom prst="rect">
              <a:avLst/>
            </a:prstGeom>
            <a:noFill/>
          </p:spPr>
          <p:txBody>
            <a:bodyPr vert="horz" wrap="none" rtlCol="0" anchor="ctr" anchorCtr="0">
              <a:noAutofit/>
            </a:bodyPr>
            <a:lstStyle/>
            <a:p>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最多可选</a:t>
              </a:r>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项</a:t>
              </a:r>
            </a:p>
          </p:txBody>
        </p:sp>
      </p:grpSp>
      <p:pic>
        <p:nvPicPr>
          <p:cNvPr id="4" name="图片 3">
            <a:extLst>
              <a:ext uri="{FF2B5EF4-FFF2-40B4-BE49-F238E27FC236}">
                <a16:creationId xmlns:a16="http://schemas.microsoft.com/office/drawing/2014/main" id="{9B6B3D4B-F7F9-49B3-9948-C21D4EEB89FB}"/>
              </a:ext>
            </a:extLst>
          </p:cNvPr>
          <p:cNvPicPr>
            <a:picLocks/>
          </p:cNvPicPr>
          <p:nvPr>
            <p:custDataLst>
              <p:tags r:id="rId15"/>
            </p:custDataLst>
          </p:nvPr>
        </p:nvPicPr>
        <p:blipFill>
          <a:blip r:embed="rId21">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26916418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a:extLst>
              <a:ext uri="{FF2B5EF4-FFF2-40B4-BE49-F238E27FC236}">
                <a16:creationId xmlns:a16="http://schemas.microsoft.com/office/drawing/2014/main" id="{BA4C22AF-E9B4-44A4-A417-9BBBEB9B0A5F}"/>
              </a:ext>
            </a:extLst>
          </p:cNvPr>
          <p:cNvSpPr txBox="1"/>
          <p:nvPr>
            <p:custDataLst>
              <p:tags r:id="rId2"/>
            </p:custDataLst>
          </p:nvPr>
        </p:nvSpPr>
        <p:spPr>
          <a:xfrm>
            <a:off x="2213939" y="2813620"/>
            <a:ext cx="1080120"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100%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a:extLst>
              <a:ext uri="{FF2B5EF4-FFF2-40B4-BE49-F238E27FC236}">
                <a16:creationId xmlns:a16="http://schemas.microsoft.com/office/drawing/2014/main" id="{15793FB7-C898-4941-83FF-B2728120C534}"/>
              </a:ext>
            </a:extLst>
          </p:cNvPr>
          <p:cNvSpPr txBox="1"/>
          <p:nvPr>
            <p:custDataLst>
              <p:tags r:id="rId3"/>
            </p:custDataLst>
          </p:nvPr>
        </p:nvSpPr>
        <p:spPr>
          <a:xfrm>
            <a:off x="2411760" y="363865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90%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a:extLst>
              <a:ext uri="{FF2B5EF4-FFF2-40B4-BE49-F238E27FC236}">
                <a16:creationId xmlns:a16="http://schemas.microsoft.com/office/drawing/2014/main" id="{973EECD2-9640-4E09-BEB0-871B35613F7F}"/>
              </a:ext>
            </a:extLst>
          </p:cNvPr>
          <p:cNvSpPr txBox="1"/>
          <p:nvPr>
            <p:custDataLst>
              <p:tags r:id="rId4"/>
            </p:custDataLst>
          </p:nvPr>
        </p:nvSpPr>
        <p:spPr>
          <a:xfrm>
            <a:off x="2403137" y="43049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60%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a:extLst>
              <a:ext uri="{FF2B5EF4-FFF2-40B4-BE49-F238E27FC236}">
                <a16:creationId xmlns:a16="http://schemas.microsoft.com/office/drawing/2014/main" id="{F729C49D-92F3-4FA5-BB46-B2B0B7447428}"/>
              </a:ext>
            </a:extLst>
          </p:cNvPr>
          <p:cNvSpPr txBox="1"/>
          <p:nvPr>
            <p:custDataLst>
              <p:tags r:id="rId5"/>
            </p:custDataLst>
          </p:nvPr>
        </p:nvSpPr>
        <p:spPr>
          <a:xfrm>
            <a:off x="2393644" y="5050875"/>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30%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a:extLst>
              <a:ext uri="{FF2B5EF4-FFF2-40B4-BE49-F238E27FC236}">
                <a16:creationId xmlns:a16="http://schemas.microsoft.com/office/drawing/2014/main" id="{00EA6DBB-F350-4851-AF5D-8C96263D9C48}"/>
              </a:ext>
            </a:extLst>
          </p:cNvPr>
          <p:cNvSpPr>
            <a:spLocks noChangeAspect="1"/>
          </p:cNvSpPr>
          <p:nvPr>
            <p:custDataLst>
              <p:tags r:id="rId6"/>
            </p:custDataLst>
          </p:nvPr>
        </p:nvSpPr>
        <p:spPr>
          <a:xfrm>
            <a:off x="1711322" y="287791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a:extLst>
              <a:ext uri="{FF2B5EF4-FFF2-40B4-BE49-F238E27FC236}">
                <a16:creationId xmlns:a16="http://schemas.microsoft.com/office/drawing/2014/main" id="{87E61BDE-221D-471C-8B57-8869FC8E2F02}"/>
              </a:ext>
            </a:extLst>
          </p:cNvPr>
          <p:cNvSpPr>
            <a:spLocks noChangeAspect="1"/>
          </p:cNvSpPr>
          <p:nvPr>
            <p:custDataLst>
              <p:tags r:id="rId7"/>
            </p:custDataLst>
          </p:nvPr>
        </p:nvSpPr>
        <p:spPr>
          <a:xfrm>
            <a:off x="1722897" y="3585846"/>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a:extLst>
              <a:ext uri="{FF2B5EF4-FFF2-40B4-BE49-F238E27FC236}">
                <a16:creationId xmlns:a16="http://schemas.microsoft.com/office/drawing/2014/main" id="{16F7C12D-22F1-40E7-BB88-64B85C8B114D}"/>
              </a:ext>
            </a:extLst>
          </p:cNvPr>
          <p:cNvSpPr>
            <a:spLocks noChangeAspect="1"/>
          </p:cNvSpPr>
          <p:nvPr>
            <p:custDataLst>
              <p:tags r:id="rId8"/>
            </p:custDataLst>
          </p:nvPr>
        </p:nvSpPr>
        <p:spPr>
          <a:xfrm>
            <a:off x="1725763" y="4304975"/>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a:extLst>
              <a:ext uri="{FF2B5EF4-FFF2-40B4-BE49-F238E27FC236}">
                <a16:creationId xmlns:a16="http://schemas.microsoft.com/office/drawing/2014/main" id="{02EB3348-9FA3-423B-B8ED-A072417A4F09}"/>
              </a:ext>
            </a:extLst>
          </p:cNvPr>
          <p:cNvSpPr>
            <a:spLocks noChangeAspect="1"/>
          </p:cNvSpPr>
          <p:nvPr>
            <p:custDataLst>
              <p:tags r:id="rId9"/>
            </p:custDataLst>
          </p:nvPr>
        </p:nvSpPr>
        <p:spPr>
          <a:xfrm>
            <a:off x="1725763" y="501477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矩形: 圆角 14">
            <a:extLst>
              <a:ext uri="{FF2B5EF4-FFF2-40B4-BE49-F238E27FC236}">
                <a16:creationId xmlns:a16="http://schemas.microsoft.com/office/drawing/2014/main" id="{BBAD9880-E1FC-4A54-A8F0-C231C14646DA}"/>
              </a:ext>
            </a:extLst>
          </p:cNvPr>
          <p:cNvSpPr/>
          <p:nvPr>
            <p:custDataLst>
              <p:tags r:id="rId10"/>
            </p:custDataLst>
          </p:nvPr>
        </p:nvSpPr>
        <p:spPr>
          <a:xfrm>
            <a:off x="7470394" y="6279474"/>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zh-CN" altLang="en-US" sz="1600" dirty="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p>
        </p:txBody>
      </p:sp>
      <p:sp>
        <p:nvSpPr>
          <p:cNvPr id="32" name="文本框 31">
            <a:extLst>
              <a:ext uri="{FF2B5EF4-FFF2-40B4-BE49-F238E27FC236}">
                <a16:creationId xmlns:a16="http://schemas.microsoft.com/office/drawing/2014/main" id="{FD808214-B4C0-4D1A-AFCB-1B7B5D56E299}"/>
              </a:ext>
            </a:extLst>
          </p:cNvPr>
          <p:cNvSpPr txBox="1"/>
          <p:nvPr>
            <p:custDataLst>
              <p:tags r:id="rId11"/>
            </p:custDataLst>
          </p:nvPr>
        </p:nvSpPr>
        <p:spPr>
          <a:xfrm>
            <a:off x="2538707" y="5677902"/>
            <a:ext cx="870992"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0%</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33" name="椭圆 32">
            <a:extLst>
              <a:ext uri="{FF2B5EF4-FFF2-40B4-BE49-F238E27FC236}">
                <a16:creationId xmlns:a16="http://schemas.microsoft.com/office/drawing/2014/main" id="{60840AAA-BB96-405F-92DC-E74361191C93}"/>
              </a:ext>
            </a:extLst>
          </p:cNvPr>
          <p:cNvSpPr>
            <a:spLocks noChangeAspect="1"/>
          </p:cNvSpPr>
          <p:nvPr>
            <p:custDataLst>
              <p:tags r:id="rId12"/>
            </p:custDataLst>
          </p:nvPr>
        </p:nvSpPr>
        <p:spPr>
          <a:xfrm>
            <a:off x="1731605" y="5743634"/>
            <a:ext cx="433977"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nchorCtr="1">
            <a:noAutofit/>
          </a:bodyPr>
          <a:lstStyle/>
          <a:p>
            <a:pPr algn="ctr"/>
            <a:r>
              <a:rPr lang="en-US" altLang="zh-CN"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E</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55" name="文本框 54">
            <a:extLst>
              <a:ext uri="{FF2B5EF4-FFF2-40B4-BE49-F238E27FC236}">
                <a16:creationId xmlns:a16="http://schemas.microsoft.com/office/drawing/2014/main" id="{31966D2E-F277-4AA6-BEB9-2E6ECBBFE4CC}"/>
              </a:ext>
            </a:extLst>
          </p:cNvPr>
          <p:cNvSpPr txBox="1"/>
          <p:nvPr>
            <p:custDataLst>
              <p:tags r:id="rId13"/>
            </p:custDataLst>
          </p:nvPr>
        </p:nvSpPr>
        <p:spPr>
          <a:xfrm>
            <a:off x="467544" y="1480098"/>
            <a:ext cx="7920880" cy="1201316"/>
          </a:xfrm>
          <a:prstGeom prst="rect">
            <a:avLst/>
          </a:prstGeom>
          <a:noFill/>
        </p:spPr>
        <p:txBody>
          <a:bodyPr vert="horz" wrap="square" rtlCol="0" anchor="ctr" anchorCtr="0">
            <a:noAutofit/>
          </a:bodyPr>
          <a:lstStyle/>
          <a:p>
            <a:pPr algn="ctr" eaLnBrk="1" hangingPunct="1">
              <a:lnSpc>
                <a:spcPct val="150000"/>
              </a:lnSpc>
            </a:pPr>
            <a:r>
              <a:rPr lang="zh-CN" altLang="en-US" sz="4400" b="1" dirty="0"/>
              <a:t>本次课目标达成度调查</a:t>
            </a:r>
            <a:endParaRPr lang="zh-CN" altLang="en-US" sz="4400" dirty="0"/>
          </a:p>
          <a:p>
            <a:pPr eaLnBrk="1" hangingPunct="1">
              <a:lnSpc>
                <a:spcPct val="150000"/>
              </a:lnSpc>
              <a:buFontTx/>
              <a:buNone/>
            </a:pPr>
            <a:r>
              <a:rPr lang="en-US" altLang="zh-CN" sz="2800" b="1" dirty="0"/>
              <a:t>3</a:t>
            </a:r>
            <a:r>
              <a:rPr lang="zh-CN" altLang="en-US" sz="2800" b="1" dirty="0"/>
              <a:t>、你能够撰写权利要求书吗？</a:t>
            </a:r>
            <a:endParaRPr lang="en-US" altLang="zh-CN" sz="2800" b="1" dirty="0"/>
          </a:p>
          <a:p>
            <a:pPr eaLnBrk="1" hangingPunct="1">
              <a:lnSpc>
                <a:spcPct val="150000"/>
              </a:lnSpc>
              <a:buFontTx/>
              <a:buNone/>
            </a:pPr>
            <a:endParaRPr lang="en-US" altLang="zh-CN" sz="2800" b="1" dirty="0"/>
          </a:p>
          <a:p>
            <a:pPr eaLnBrk="1" hangingPunct="1">
              <a:lnSpc>
                <a:spcPct val="150000"/>
              </a:lnSpc>
              <a:buFontTx/>
              <a:buNone/>
            </a:pPr>
            <a:endParaRPr lang="en-US" altLang="zh-CN" sz="2800" b="1" dirty="0">
              <a:latin typeface="Arial Nova Cond" panose="020B0604020202020204" pitchFamily="34" charset="0"/>
            </a:endParaRPr>
          </a:p>
        </p:txBody>
      </p:sp>
      <p:grpSp>
        <p:nvGrpSpPr>
          <p:cNvPr id="3" name="组合 2">
            <a:extLst>
              <a:ext uri="{FF2B5EF4-FFF2-40B4-BE49-F238E27FC236}">
                <a16:creationId xmlns:a16="http://schemas.microsoft.com/office/drawing/2014/main" id="{B85FEBED-31C4-44E9-BEA9-2DB346F98652}"/>
              </a:ext>
            </a:extLst>
          </p:cNvPr>
          <p:cNvGrpSpPr/>
          <p:nvPr>
            <p:custDataLst>
              <p:tags r:id="rId14"/>
            </p:custDataLst>
          </p:nvPr>
        </p:nvGrpSpPr>
        <p:grpSpPr>
          <a:xfrm>
            <a:off x="0" y="0"/>
            <a:ext cx="9144000" cy="635000"/>
            <a:chOff x="0" y="0"/>
            <a:chExt cx="9144000" cy="635000"/>
          </a:xfrm>
        </p:grpSpPr>
        <p:sp>
          <p:nvSpPr>
            <p:cNvPr id="19" name="TitleBackground">
              <a:extLst>
                <a:ext uri="{FF2B5EF4-FFF2-40B4-BE49-F238E27FC236}">
                  <a16:creationId xmlns:a16="http://schemas.microsoft.com/office/drawing/2014/main" id="{882EB866-A19F-40DB-8508-9C68444ED10C}"/>
                </a:ext>
              </a:extLst>
            </p:cNvPr>
            <p:cNvSpPr/>
            <p:nvPr>
              <p:custDataLst>
                <p:tags r:id="rId16"/>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ColorBlock">
              <a:extLst>
                <a:ext uri="{FF2B5EF4-FFF2-40B4-BE49-F238E27FC236}">
                  <a16:creationId xmlns:a16="http://schemas.microsoft.com/office/drawing/2014/main" id="{F016D347-6A41-419B-98C0-6F51D7DDF74D}"/>
                </a:ext>
              </a:extLst>
            </p:cNvPr>
            <p:cNvSpPr/>
            <p:nvPr>
              <p:custDataLst>
                <p:tags r:id="rId17"/>
              </p:custDataLst>
            </p:nvPr>
          </p:nvSpPr>
          <p:spPr>
            <a:xfrm>
              <a:off x="0" y="0"/>
              <a:ext cx="1905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ypeText">
              <a:extLst>
                <a:ext uri="{FF2B5EF4-FFF2-40B4-BE49-F238E27FC236}">
                  <a16:creationId xmlns:a16="http://schemas.microsoft.com/office/drawing/2014/main" id="{BCE4B206-4E32-413B-B65B-7DE8EFB3BA8E}"/>
                </a:ext>
              </a:extLst>
            </p:cNvPr>
            <p:cNvSpPr txBox="1"/>
            <p:nvPr>
              <p:custDataLst>
                <p:tags r:id="rId18"/>
              </p:custDataLst>
            </p:nvPr>
          </p:nvSpPr>
          <p:spPr>
            <a:xfrm>
              <a:off x="254000" y="0"/>
              <a:ext cx="1905000" cy="635000"/>
            </a:xfrm>
            <a:prstGeom prst="rect">
              <a:avLst/>
            </a:prstGeom>
            <a:noFill/>
          </p:spPr>
          <p:txBody>
            <a:bodyPr vert="horz" wrap="none" rtlCol="0" anchor="ctr" anchorCtr="0">
              <a:noAutofit/>
            </a:bodyPr>
            <a:lstStyle/>
            <a:p>
              <a:r>
                <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投票</a:t>
              </a:r>
            </a:p>
          </p:txBody>
        </p:sp>
        <p:sp>
          <p:nvSpPr>
            <p:cNvPr id="2" name="TipText">
              <a:extLst>
                <a:ext uri="{FF2B5EF4-FFF2-40B4-BE49-F238E27FC236}">
                  <a16:creationId xmlns:a16="http://schemas.microsoft.com/office/drawing/2014/main" id="{32356942-A583-4462-8760-11A9EAFF5A9E}"/>
                </a:ext>
              </a:extLst>
            </p:cNvPr>
            <p:cNvSpPr txBox="1"/>
            <p:nvPr>
              <p:custDataLst>
                <p:tags r:id="rId19"/>
              </p:custDataLst>
            </p:nvPr>
          </p:nvSpPr>
          <p:spPr>
            <a:xfrm>
              <a:off x="1195705" y="109220"/>
              <a:ext cx="2286000" cy="508000"/>
            </a:xfrm>
            <a:prstGeom prst="rect">
              <a:avLst/>
            </a:prstGeom>
            <a:noFill/>
          </p:spPr>
          <p:txBody>
            <a:bodyPr vert="horz" wrap="none" rtlCol="0" anchor="ctr" anchorCtr="0">
              <a:noAutofit/>
            </a:bodyPr>
            <a:lstStyle/>
            <a:p>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最多可选</a:t>
              </a:r>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项</a:t>
              </a:r>
            </a:p>
          </p:txBody>
        </p:sp>
      </p:grpSp>
      <p:pic>
        <p:nvPicPr>
          <p:cNvPr id="4" name="图片 3">
            <a:extLst>
              <a:ext uri="{FF2B5EF4-FFF2-40B4-BE49-F238E27FC236}">
                <a16:creationId xmlns:a16="http://schemas.microsoft.com/office/drawing/2014/main" id="{9B6B3D4B-F7F9-49B3-9948-C21D4EEB89FB}"/>
              </a:ext>
            </a:extLst>
          </p:cNvPr>
          <p:cNvPicPr>
            <a:picLocks/>
          </p:cNvPicPr>
          <p:nvPr>
            <p:custDataLst>
              <p:tags r:id="rId15"/>
            </p:custDataLst>
          </p:nvPr>
        </p:nvPicPr>
        <p:blipFill>
          <a:blip r:embed="rId21">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827491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40F452F8-F9F9-4622-B80A-FE59B583CEBE}"/>
              </a:ext>
            </a:extLst>
          </p:cNvPr>
          <p:cNvSpPr/>
          <p:nvPr>
            <p:custDataLst>
              <p:tags r:id="rId2"/>
            </p:custDataLst>
          </p:nvPr>
        </p:nvSpPr>
        <p:spPr>
          <a:xfrm>
            <a:off x="914400" y="428625"/>
            <a:ext cx="7315200" cy="2143125"/>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Autofit/>
          </a:bodyPr>
          <a:lstStyle/>
          <a:p>
            <a:pPr>
              <a:lnSpc>
                <a:spcPct val="150000"/>
              </a:lnSpc>
            </a:pPr>
            <a:r>
              <a:rPr lang="zh-CN" altLang="en-US" sz="3200" b="1" dirty="0">
                <a:solidFill>
                  <a:schemeClr val="tx1"/>
                </a:solidFill>
              </a:rPr>
              <a:t>按照权利要求的保护范围和撰写形式划分，权利要求可以分为两种，即</a:t>
            </a:r>
            <a:endParaRPr lang="zh-CN" altLang="en-US" sz="3200" dirty="0">
              <a:solidFill>
                <a:schemeClr val="tx1"/>
              </a:solidFill>
            </a:endParaRPr>
          </a:p>
        </p:txBody>
      </p:sp>
      <p:sp>
        <p:nvSpPr>
          <p:cNvPr id="7" name="矩形 6">
            <a:extLst>
              <a:ext uri="{FF2B5EF4-FFF2-40B4-BE49-F238E27FC236}">
                <a16:creationId xmlns:a16="http://schemas.microsoft.com/office/drawing/2014/main" id="{B4D2C15C-6F6F-4F48-AB7A-967D2889ED75}"/>
              </a:ext>
            </a:extLst>
          </p:cNvPr>
          <p:cNvSpPr/>
          <p:nvPr>
            <p:custDataLst>
              <p:tags r:id="rId3"/>
            </p:custDataLst>
          </p:nvPr>
        </p:nvSpPr>
        <p:spPr>
          <a:xfrm>
            <a:off x="1828800" y="278606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方法权利要求</a:t>
            </a:r>
          </a:p>
        </p:txBody>
      </p:sp>
      <p:sp>
        <p:nvSpPr>
          <p:cNvPr id="8" name="矩形 7">
            <a:extLst>
              <a:ext uri="{FF2B5EF4-FFF2-40B4-BE49-F238E27FC236}">
                <a16:creationId xmlns:a16="http://schemas.microsoft.com/office/drawing/2014/main" id="{7FCEFC65-5C7A-40EC-A497-A6E71F51000D}"/>
              </a:ext>
            </a:extLst>
          </p:cNvPr>
          <p:cNvSpPr/>
          <p:nvPr>
            <p:custDataLst>
              <p:tags r:id="rId4"/>
            </p:custDataLst>
          </p:nvPr>
        </p:nvSpPr>
        <p:spPr>
          <a:xfrm>
            <a:off x="1828800" y="364331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独立权利要求</a:t>
            </a:r>
          </a:p>
        </p:txBody>
      </p:sp>
      <p:sp>
        <p:nvSpPr>
          <p:cNvPr id="9" name="矩形 8">
            <a:extLst>
              <a:ext uri="{FF2B5EF4-FFF2-40B4-BE49-F238E27FC236}">
                <a16:creationId xmlns:a16="http://schemas.microsoft.com/office/drawing/2014/main" id="{50A39922-F7F2-4FF9-A522-97C1EBCD52D5}"/>
              </a:ext>
            </a:extLst>
          </p:cNvPr>
          <p:cNvSpPr/>
          <p:nvPr>
            <p:custDataLst>
              <p:tags r:id="rId5"/>
            </p:custDataLst>
          </p:nvPr>
        </p:nvSpPr>
        <p:spPr>
          <a:xfrm>
            <a:off x="1828800" y="450056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从属权利要求</a:t>
            </a:r>
          </a:p>
        </p:txBody>
      </p:sp>
      <p:sp>
        <p:nvSpPr>
          <p:cNvPr id="10" name="矩形 9">
            <a:extLst>
              <a:ext uri="{FF2B5EF4-FFF2-40B4-BE49-F238E27FC236}">
                <a16:creationId xmlns:a16="http://schemas.microsoft.com/office/drawing/2014/main" id="{48527BF7-8449-4FAD-A8FA-DD11C92AC3F4}"/>
              </a:ext>
            </a:extLst>
          </p:cNvPr>
          <p:cNvSpPr/>
          <p:nvPr>
            <p:custDataLst>
              <p:tags r:id="rId6"/>
            </p:custDataLst>
          </p:nvPr>
        </p:nvSpPr>
        <p:spPr>
          <a:xfrm>
            <a:off x="1828800" y="535781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产品权利要求</a:t>
            </a:r>
          </a:p>
        </p:txBody>
      </p:sp>
      <p:sp>
        <p:nvSpPr>
          <p:cNvPr id="11" name="矩形 10">
            <a:extLst>
              <a:ext uri="{FF2B5EF4-FFF2-40B4-BE49-F238E27FC236}">
                <a16:creationId xmlns:a16="http://schemas.microsoft.com/office/drawing/2014/main" id="{809F10B1-3026-43AF-B438-978F73324DFA}"/>
              </a:ext>
            </a:extLst>
          </p:cNvPr>
          <p:cNvSpPr>
            <a:spLocks noChangeAspect="1"/>
          </p:cNvSpPr>
          <p:nvPr>
            <p:custDataLst>
              <p:tags r:id="rId7"/>
            </p:custDataLst>
          </p:nvPr>
        </p:nvSpPr>
        <p:spPr>
          <a:xfrm>
            <a:off x="1114425" y="2850356"/>
            <a:ext cx="514350" cy="51435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A</a:t>
            </a:r>
            <a:endParaRPr lang="zh-CN" altLang="en-US" sz="2800">
              <a:solidFill>
                <a:srgbClr val="FFFFFF"/>
              </a:solidFill>
            </a:endParaRPr>
          </a:p>
        </p:txBody>
      </p:sp>
      <p:sp>
        <p:nvSpPr>
          <p:cNvPr id="12" name="矩形 11">
            <a:extLst>
              <a:ext uri="{FF2B5EF4-FFF2-40B4-BE49-F238E27FC236}">
                <a16:creationId xmlns:a16="http://schemas.microsoft.com/office/drawing/2014/main" id="{C14C9655-94CC-4E40-990E-55764EC4FF27}"/>
              </a:ext>
            </a:extLst>
          </p:cNvPr>
          <p:cNvSpPr>
            <a:spLocks noChangeAspect="1"/>
          </p:cNvSpPr>
          <p:nvPr>
            <p:custDataLst>
              <p:tags r:id="rId8"/>
            </p:custDataLst>
          </p:nvPr>
        </p:nvSpPr>
        <p:spPr>
          <a:xfrm>
            <a:off x="1114425" y="3707606"/>
            <a:ext cx="514350" cy="51435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B</a:t>
            </a:r>
            <a:endParaRPr lang="zh-CN" altLang="en-US" sz="2800">
              <a:solidFill>
                <a:srgbClr val="FFFFFF"/>
              </a:solidFill>
            </a:endParaRPr>
          </a:p>
        </p:txBody>
      </p:sp>
      <p:sp>
        <p:nvSpPr>
          <p:cNvPr id="13" name="矩形 12">
            <a:extLst>
              <a:ext uri="{FF2B5EF4-FFF2-40B4-BE49-F238E27FC236}">
                <a16:creationId xmlns:a16="http://schemas.microsoft.com/office/drawing/2014/main" id="{277625A5-695D-4FF0-B9CB-9C48A4F98FC2}"/>
              </a:ext>
            </a:extLst>
          </p:cNvPr>
          <p:cNvSpPr>
            <a:spLocks noChangeAspect="1"/>
          </p:cNvSpPr>
          <p:nvPr>
            <p:custDataLst>
              <p:tags r:id="rId9"/>
            </p:custDataLst>
          </p:nvPr>
        </p:nvSpPr>
        <p:spPr>
          <a:xfrm>
            <a:off x="1114425" y="4564856"/>
            <a:ext cx="514350" cy="51435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C</a:t>
            </a:r>
            <a:endParaRPr lang="zh-CN" altLang="en-US" sz="2800">
              <a:solidFill>
                <a:srgbClr val="FFFFFF"/>
              </a:solidFill>
            </a:endParaRPr>
          </a:p>
        </p:txBody>
      </p:sp>
      <p:sp>
        <p:nvSpPr>
          <p:cNvPr id="14" name="矩形 13">
            <a:extLst>
              <a:ext uri="{FF2B5EF4-FFF2-40B4-BE49-F238E27FC236}">
                <a16:creationId xmlns:a16="http://schemas.microsoft.com/office/drawing/2014/main" id="{0883D2BA-53E7-41B4-A915-E101E57AE24F}"/>
              </a:ext>
            </a:extLst>
          </p:cNvPr>
          <p:cNvSpPr>
            <a:spLocks noChangeAspect="1"/>
          </p:cNvSpPr>
          <p:nvPr>
            <p:custDataLst>
              <p:tags r:id="rId10"/>
            </p:custDataLst>
          </p:nvPr>
        </p:nvSpPr>
        <p:spPr>
          <a:xfrm>
            <a:off x="1114425" y="5422106"/>
            <a:ext cx="514350" cy="514350"/>
          </a:xfrm>
          <a:prstGeom prst="rect">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D</a:t>
            </a:r>
            <a:endParaRPr lang="zh-CN" altLang="en-US" sz="2800">
              <a:solidFill>
                <a:srgbClr val="FFFFFF"/>
              </a:solidFill>
            </a:endParaRPr>
          </a:p>
        </p:txBody>
      </p:sp>
      <p:sp>
        <p:nvSpPr>
          <p:cNvPr id="15" name="矩形: 圆角 14">
            <a:extLst>
              <a:ext uri="{FF2B5EF4-FFF2-40B4-BE49-F238E27FC236}">
                <a16:creationId xmlns:a16="http://schemas.microsoft.com/office/drawing/2014/main" id="{01C5F106-E82F-4BDA-A1B5-FCA5DDDFD911}"/>
              </a:ext>
            </a:extLst>
          </p:cNvPr>
          <p:cNvSpPr/>
          <p:nvPr>
            <p:custDataLst>
              <p:tags r:id="rId11"/>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zh-CN" altLang="en-US" sz="1600">
                <a:solidFill>
                  <a:srgbClr val="FFFFFF"/>
                </a:solidFill>
              </a:rPr>
              <a:t>提交</a:t>
            </a:r>
          </a:p>
        </p:txBody>
      </p:sp>
      <p:grpSp>
        <p:nvGrpSpPr>
          <p:cNvPr id="20" name="组合 19">
            <a:extLst>
              <a:ext uri="{FF2B5EF4-FFF2-40B4-BE49-F238E27FC236}">
                <a16:creationId xmlns:a16="http://schemas.microsoft.com/office/drawing/2014/main" id="{8C99FABB-BA1E-44AA-8E64-4CAC7A7591A3}"/>
              </a:ext>
            </a:extLst>
          </p:cNvPr>
          <p:cNvGrpSpPr/>
          <p:nvPr>
            <p:custDataLst>
              <p:tags r:id="rId12"/>
            </p:custDataLst>
          </p:nvPr>
        </p:nvGrpSpPr>
        <p:grpSpPr>
          <a:xfrm>
            <a:off x="0" y="0"/>
            <a:ext cx="9144000" cy="635000"/>
            <a:chOff x="0" y="0"/>
            <a:chExt cx="9144000" cy="635000"/>
          </a:xfrm>
        </p:grpSpPr>
        <p:sp>
          <p:nvSpPr>
            <p:cNvPr id="4" name="TitleBackground">
              <a:extLst>
                <a:ext uri="{FF2B5EF4-FFF2-40B4-BE49-F238E27FC236}">
                  <a16:creationId xmlns:a16="http://schemas.microsoft.com/office/drawing/2014/main" id="{92EC48D2-DD2D-4262-85F6-4971DF62D254}"/>
                </a:ext>
              </a:extLst>
            </p:cNvPr>
            <p:cNvSpPr/>
            <p:nvPr>
              <p:custDataLst>
                <p:tags r:id="rId14"/>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a:extLst>
                <a:ext uri="{FF2B5EF4-FFF2-40B4-BE49-F238E27FC236}">
                  <a16:creationId xmlns:a16="http://schemas.microsoft.com/office/drawing/2014/main" id="{25F4D68A-1879-4CCE-B153-88EE75618215}"/>
                </a:ext>
              </a:extLst>
            </p:cNvPr>
            <p:cNvSpPr/>
            <p:nvPr>
              <p:custDataLst>
                <p:tags r:id="rId15"/>
              </p:custDataLst>
            </p:nvPr>
          </p:nvSpPr>
          <p:spPr>
            <a:xfrm>
              <a:off x="0" y="0"/>
              <a:ext cx="2540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ypeText">
              <a:extLst>
                <a:ext uri="{FF2B5EF4-FFF2-40B4-BE49-F238E27FC236}">
                  <a16:creationId xmlns:a16="http://schemas.microsoft.com/office/drawing/2014/main" id="{00D32E6B-3AE2-4003-A180-7C9D4F16BFC5}"/>
                </a:ext>
              </a:extLst>
            </p:cNvPr>
            <p:cNvSpPr/>
            <p:nvPr>
              <p:custDataLst>
                <p:tags r:id="rId16"/>
              </p:custDataLst>
            </p:nvPr>
          </p:nvSpPr>
          <p:spPr>
            <a:xfrm>
              <a:off x="254000" y="0"/>
              <a:ext cx="1270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600">
                  <a:solidFill>
                    <a:srgbClr val="000000"/>
                  </a:solidFill>
                </a:rPr>
                <a:t>多选题</a:t>
              </a:r>
            </a:p>
          </p:txBody>
        </p:sp>
        <p:sp>
          <p:nvSpPr>
            <p:cNvPr id="19" name="TipText">
              <a:extLst>
                <a:ext uri="{FF2B5EF4-FFF2-40B4-BE49-F238E27FC236}">
                  <a16:creationId xmlns:a16="http://schemas.microsoft.com/office/drawing/2014/main" id="{5B773260-8587-4F45-AD8A-D455EA9A09EA}"/>
                </a:ext>
              </a:extLst>
            </p:cNvPr>
            <p:cNvSpPr txBox="1"/>
            <p:nvPr>
              <p:custDataLst>
                <p:tags r:id="rId17"/>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3" name="图片 2">
            <a:extLst>
              <a:ext uri="{FF2B5EF4-FFF2-40B4-BE49-F238E27FC236}">
                <a16:creationId xmlns:a16="http://schemas.microsoft.com/office/drawing/2014/main" id="{6587B517-4AB5-456B-B2E5-E3EB8C057FE7}"/>
              </a:ext>
            </a:extLst>
          </p:cNvPr>
          <p:cNvPicPr>
            <a:picLocks/>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1987882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0BF7741A-1970-4986-94CE-EC89B1E2547B}"/>
              </a:ext>
            </a:extLst>
          </p:cNvPr>
          <p:cNvSpPr/>
          <p:nvPr>
            <p:custDataLst>
              <p:tags r:id="rId2"/>
            </p:custDataLst>
          </p:nvPr>
        </p:nvSpPr>
        <p:spPr>
          <a:xfrm>
            <a:off x="395536" y="849313"/>
            <a:ext cx="8352928" cy="1865313"/>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0">
            <a:noAutofit/>
          </a:bodyPr>
          <a:lstStyle/>
          <a:p>
            <a:pPr>
              <a:lnSpc>
                <a:spcPct val="150000"/>
              </a:lnSpc>
            </a:pPr>
            <a:r>
              <a:rPr lang="zh-CN" altLang="en-US" sz="3200" b="1" dirty="0">
                <a:solidFill>
                  <a:schemeClr val="tx1"/>
                </a:solidFill>
              </a:rPr>
              <a:t>权利要求书由权利要求组成，一份权利要求书中至少包括一项权利要求。这一项权利要求是</a:t>
            </a:r>
          </a:p>
          <a:p>
            <a:endParaRPr lang="zh-CN" altLang="en-US" sz="2600" dirty="0">
              <a:solidFill>
                <a:srgbClr val="000000"/>
              </a:solidFill>
            </a:endParaRPr>
          </a:p>
        </p:txBody>
      </p:sp>
      <p:sp>
        <p:nvSpPr>
          <p:cNvPr id="5" name="矩形 4">
            <a:extLst>
              <a:ext uri="{FF2B5EF4-FFF2-40B4-BE49-F238E27FC236}">
                <a16:creationId xmlns:a16="http://schemas.microsoft.com/office/drawing/2014/main" id="{6C98FFA2-17D6-4F79-945A-4F8F59C06263}"/>
              </a:ext>
            </a:extLst>
          </p:cNvPr>
          <p:cNvSpPr/>
          <p:nvPr>
            <p:custDataLst>
              <p:tags r:id="rId3"/>
            </p:custDataLst>
          </p:nvPr>
        </p:nvSpPr>
        <p:spPr>
          <a:xfrm>
            <a:off x="1828800" y="278606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独立权利要求和从属权利要求</a:t>
            </a:r>
          </a:p>
        </p:txBody>
      </p:sp>
      <p:sp>
        <p:nvSpPr>
          <p:cNvPr id="6" name="矩形 5">
            <a:extLst>
              <a:ext uri="{FF2B5EF4-FFF2-40B4-BE49-F238E27FC236}">
                <a16:creationId xmlns:a16="http://schemas.microsoft.com/office/drawing/2014/main" id="{B42DEADE-4B61-4408-8103-BBF1826C5FD7}"/>
              </a:ext>
            </a:extLst>
          </p:cNvPr>
          <p:cNvSpPr/>
          <p:nvPr>
            <p:custDataLst>
              <p:tags r:id="rId4"/>
            </p:custDataLst>
          </p:nvPr>
        </p:nvSpPr>
        <p:spPr>
          <a:xfrm>
            <a:off x="1828800" y="364331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独立要求或从属权利要求</a:t>
            </a:r>
          </a:p>
        </p:txBody>
      </p:sp>
      <p:sp>
        <p:nvSpPr>
          <p:cNvPr id="7" name="矩形 6">
            <a:extLst>
              <a:ext uri="{FF2B5EF4-FFF2-40B4-BE49-F238E27FC236}">
                <a16:creationId xmlns:a16="http://schemas.microsoft.com/office/drawing/2014/main" id="{BA151944-2161-453D-B1A0-93A2F75D1DCA}"/>
              </a:ext>
            </a:extLst>
          </p:cNvPr>
          <p:cNvSpPr/>
          <p:nvPr>
            <p:custDataLst>
              <p:tags r:id="rId5"/>
            </p:custDataLst>
          </p:nvPr>
        </p:nvSpPr>
        <p:spPr>
          <a:xfrm>
            <a:off x="1828800" y="450056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独立权利要求</a:t>
            </a:r>
          </a:p>
        </p:txBody>
      </p:sp>
      <p:sp>
        <p:nvSpPr>
          <p:cNvPr id="8" name="矩形 7">
            <a:extLst>
              <a:ext uri="{FF2B5EF4-FFF2-40B4-BE49-F238E27FC236}">
                <a16:creationId xmlns:a16="http://schemas.microsoft.com/office/drawing/2014/main" id="{CC2C33E8-A308-4A5F-9208-98AAE8F390B3}"/>
              </a:ext>
            </a:extLst>
          </p:cNvPr>
          <p:cNvSpPr/>
          <p:nvPr>
            <p:custDataLst>
              <p:tags r:id="rId6"/>
            </p:custDataLst>
          </p:nvPr>
        </p:nvSpPr>
        <p:spPr>
          <a:xfrm>
            <a:off x="1828800" y="5357813"/>
            <a:ext cx="6400800" cy="642937"/>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800" dirty="0">
                <a:solidFill>
                  <a:srgbClr val="000000"/>
                </a:solidFill>
              </a:rPr>
              <a:t>从属权利要求</a:t>
            </a:r>
          </a:p>
        </p:txBody>
      </p:sp>
      <p:sp>
        <p:nvSpPr>
          <p:cNvPr id="9" name="椭圆 8">
            <a:extLst>
              <a:ext uri="{FF2B5EF4-FFF2-40B4-BE49-F238E27FC236}">
                <a16:creationId xmlns:a16="http://schemas.microsoft.com/office/drawing/2014/main" id="{AFA6C8C6-786A-49E0-AB38-CBE8E8E693CA}"/>
              </a:ext>
            </a:extLst>
          </p:cNvPr>
          <p:cNvSpPr>
            <a:spLocks noChangeAspect="1"/>
          </p:cNvSpPr>
          <p:nvPr>
            <p:custDataLst>
              <p:tags r:id="rId7"/>
            </p:custDataLst>
          </p:nvPr>
        </p:nvSpPr>
        <p:spPr>
          <a:xfrm>
            <a:off x="1114425" y="285035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A</a:t>
            </a:r>
            <a:endParaRPr lang="zh-CN" altLang="en-US" sz="2800">
              <a:solidFill>
                <a:srgbClr val="FFFFFF"/>
              </a:solidFill>
            </a:endParaRPr>
          </a:p>
        </p:txBody>
      </p:sp>
      <p:sp>
        <p:nvSpPr>
          <p:cNvPr id="10" name="椭圆 9">
            <a:extLst>
              <a:ext uri="{FF2B5EF4-FFF2-40B4-BE49-F238E27FC236}">
                <a16:creationId xmlns:a16="http://schemas.microsoft.com/office/drawing/2014/main" id="{C5F2FD93-2D66-4798-A430-D3AC557E3F06}"/>
              </a:ext>
            </a:extLst>
          </p:cNvPr>
          <p:cNvSpPr>
            <a:spLocks noChangeAspect="1"/>
          </p:cNvSpPr>
          <p:nvPr>
            <p:custDataLst>
              <p:tags r:id="rId8"/>
            </p:custDataLst>
          </p:nvPr>
        </p:nvSpPr>
        <p:spPr>
          <a:xfrm>
            <a:off x="1114425" y="37076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B</a:t>
            </a:r>
            <a:endParaRPr lang="zh-CN" altLang="en-US" sz="2800">
              <a:solidFill>
                <a:srgbClr val="FFFFFF"/>
              </a:solidFill>
            </a:endParaRPr>
          </a:p>
        </p:txBody>
      </p:sp>
      <p:sp>
        <p:nvSpPr>
          <p:cNvPr id="11" name="椭圆 10">
            <a:extLst>
              <a:ext uri="{FF2B5EF4-FFF2-40B4-BE49-F238E27FC236}">
                <a16:creationId xmlns:a16="http://schemas.microsoft.com/office/drawing/2014/main" id="{6B1F00AF-8BD4-4735-B2FF-EF8F973817AC}"/>
              </a:ext>
            </a:extLst>
          </p:cNvPr>
          <p:cNvSpPr>
            <a:spLocks noChangeAspect="1"/>
          </p:cNvSpPr>
          <p:nvPr>
            <p:custDataLst>
              <p:tags r:id="rId9"/>
            </p:custDataLst>
          </p:nvPr>
        </p:nvSpPr>
        <p:spPr>
          <a:xfrm>
            <a:off x="1114425" y="4564856"/>
            <a:ext cx="514350" cy="51435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C</a:t>
            </a:r>
            <a:endParaRPr lang="zh-CN" altLang="en-US" sz="2800">
              <a:solidFill>
                <a:srgbClr val="FFFFFF"/>
              </a:solidFill>
            </a:endParaRPr>
          </a:p>
        </p:txBody>
      </p:sp>
      <p:sp>
        <p:nvSpPr>
          <p:cNvPr id="12" name="椭圆 11">
            <a:extLst>
              <a:ext uri="{FF2B5EF4-FFF2-40B4-BE49-F238E27FC236}">
                <a16:creationId xmlns:a16="http://schemas.microsoft.com/office/drawing/2014/main" id="{4F143993-611F-4584-9243-757594D6367E}"/>
              </a:ext>
            </a:extLst>
          </p:cNvPr>
          <p:cNvSpPr>
            <a:spLocks noChangeAspect="1"/>
          </p:cNvSpPr>
          <p:nvPr>
            <p:custDataLst>
              <p:tags r:id="rId10"/>
            </p:custDataLst>
          </p:nvPr>
        </p:nvSpPr>
        <p:spPr>
          <a:xfrm>
            <a:off x="1114425" y="54221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en-US" altLang="zh-CN" sz="2800">
                <a:solidFill>
                  <a:srgbClr val="FFFFFF"/>
                </a:solidFill>
              </a:rPr>
              <a:t>D</a:t>
            </a:r>
            <a:endParaRPr lang="zh-CN" altLang="en-US" sz="2800">
              <a:solidFill>
                <a:srgbClr val="FFFFFF"/>
              </a:solidFill>
            </a:endParaRPr>
          </a:p>
        </p:txBody>
      </p:sp>
      <p:sp>
        <p:nvSpPr>
          <p:cNvPr id="13" name="矩形: 圆角 12">
            <a:extLst>
              <a:ext uri="{FF2B5EF4-FFF2-40B4-BE49-F238E27FC236}">
                <a16:creationId xmlns:a16="http://schemas.microsoft.com/office/drawing/2014/main" id="{535A27B2-E325-4773-9979-A445C5E48FAC}"/>
              </a:ext>
            </a:extLst>
          </p:cNvPr>
          <p:cNvSpPr/>
          <p:nvPr>
            <p:custDataLst>
              <p:tags r:id="rId11"/>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noAutofit/>
          </a:bodyPr>
          <a:lstStyle/>
          <a:p>
            <a:pPr algn="ctr"/>
            <a:r>
              <a:rPr lang="zh-CN" altLang="en-US" sz="2800">
                <a:solidFill>
                  <a:srgbClr val="FFFFFF"/>
                </a:solidFill>
              </a:rPr>
              <a:t>提交</a:t>
            </a:r>
          </a:p>
        </p:txBody>
      </p:sp>
      <p:grpSp>
        <p:nvGrpSpPr>
          <p:cNvPr id="20" name="组合 19">
            <a:extLst>
              <a:ext uri="{FF2B5EF4-FFF2-40B4-BE49-F238E27FC236}">
                <a16:creationId xmlns:a16="http://schemas.microsoft.com/office/drawing/2014/main" id="{58EDA7B3-96AA-4BDB-A081-4143360E8E7A}"/>
              </a:ext>
            </a:extLst>
          </p:cNvPr>
          <p:cNvGrpSpPr/>
          <p:nvPr>
            <p:custDataLst>
              <p:tags r:id="rId12"/>
            </p:custDataLst>
          </p:nvPr>
        </p:nvGrpSpPr>
        <p:grpSpPr>
          <a:xfrm>
            <a:off x="0" y="0"/>
            <a:ext cx="9144000" cy="635000"/>
            <a:chOff x="0" y="0"/>
            <a:chExt cx="9144000" cy="635000"/>
          </a:xfrm>
        </p:grpSpPr>
        <p:sp>
          <p:nvSpPr>
            <p:cNvPr id="18" name="TitleBackground">
              <a:extLst>
                <a:ext uri="{FF2B5EF4-FFF2-40B4-BE49-F238E27FC236}">
                  <a16:creationId xmlns:a16="http://schemas.microsoft.com/office/drawing/2014/main" id="{C8C983E8-306D-44AB-B29C-DEE62C93FEA3}"/>
                </a:ext>
              </a:extLst>
            </p:cNvPr>
            <p:cNvSpPr/>
            <p:nvPr>
              <p:custDataLst>
                <p:tags r:id="rId14"/>
              </p:custDataLst>
            </p:nvPr>
          </p:nvSpPr>
          <p:spPr>
            <a:xfrm>
              <a:off x="0" y="0"/>
              <a:ext cx="9144000" cy="635000"/>
            </a:xfrm>
            <a:prstGeom prst="rect">
              <a:avLst/>
            </a:prstGeom>
            <a:solidFill>
              <a:srgbClr val="F6F7F8"/>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ColorBlock">
              <a:extLst>
                <a:ext uri="{FF2B5EF4-FFF2-40B4-BE49-F238E27FC236}">
                  <a16:creationId xmlns:a16="http://schemas.microsoft.com/office/drawing/2014/main" id="{C61F288C-25DC-494D-9A6F-8A6D18B3063D}"/>
                </a:ext>
              </a:extLst>
            </p:cNvPr>
            <p:cNvSpPr/>
            <p:nvPr>
              <p:custDataLst>
                <p:tags r:id="rId15"/>
              </p:custDataLst>
            </p:nvPr>
          </p:nvSpPr>
          <p:spPr>
            <a:xfrm>
              <a:off x="0" y="0"/>
              <a:ext cx="254000" cy="635000"/>
            </a:xfrm>
            <a:prstGeom prst="rect">
              <a:avLst/>
            </a:prstGeom>
            <a:solidFill>
              <a:srgbClr val="639EF4"/>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ypeText">
              <a:extLst>
                <a:ext uri="{FF2B5EF4-FFF2-40B4-BE49-F238E27FC236}">
                  <a16:creationId xmlns:a16="http://schemas.microsoft.com/office/drawing/2014/main" id="{883C7C30-E256-496D-852F-64078E3C452A}"/>
                </a:ext>
              </a:extLst>
            </p:cNvPr>
            <p:cNvSpPr/>
            <p:nvPr>
              <p:custDataLst>
                <p:tags r:id="rId16"/>
              </p:custDataLst>
            </p:nvPr>
          </p:nvSpPr>
          <p:spPr>
            <a:xfrm>
              <a:off x="254000" y="0"/>
              <a:ext cx="1270000" cy="635000"/>
            </a:xfrm>
            <a:prstGeom prst="rect">
              <a:avLst/>
            </a:prstGeom>
            <a:noFill/>
            <a:ln w="12700" cap="flat" cmpd="sng" algn="ctr">
              <a:noFill/>
              <a:prstDash val="solid"/>
              <a:miter lim="800000"/>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lgn="ctr">
                  <a:solidFill>
                    <a:srgbClr val="FFFFFF"/>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nchorCtr="0">
              <a:noAutofit/>
            </a:bodyPr>
            <a:lstStyle/>
            <a:p>
              <a:r>
                <a:rPr lang="zh-CN" altLang="en-US" sz="2600">
                  <a:solidFill>
                    <a:srgbClr val="000000"/>
                  </a:solidFill>
                </a:rPr>
                <a:t>单选题</a:t>
              </a:r>
            </a:p>
          </p:txBody>
        </p:sp>
        <p:sp>
          <p:nvSpPr>
            <p:cNvPr id="19" name="TipText">
              <a:extLst>
                <a:ext uri="{FF2B5EF4-FFF2-40B4-BE49-F238E27FC236}">
                  <a16:creationId xmlns:a16="http://schemas.microsoft.com/office/drawing/2014/main" id="{B1BF8A8E-FDED-4694-9784-F06E817A9FDB}"/>
                </a:ext>
              </a:extLst>
            </p:cNvPr>
            <p:cNvSpPr txBox="1"/>
            <p:nvPr>
              <p:custDataLst>
                <p:tags r:id="rId17"/>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7" name="图片 16">
            <a:extLst>
              <a:ext uri="{FF2B5EF4-FFF2-40B4-BE49-F238E27FC236}">
                <a16:creationId xmlns:a16="http://schemas.microsoft.com/office/drawing/2014/main" id="{3BF8164A-D4F4-4D20-8DDF-9491A97B3671}"/>
              </a:ext>
            </a:extLst>
          </p:cNvPr>
          <p:cNvPicPr>
            <a:picLocks/>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1"/>
    </p:custDataLst>
    <p:extLst>
      <p:ext uri="{BB962C8B-B14F-4D97-AF65-F5344CB8AC3E}">
        <p14:creationId xmlns:p14="http://schemas.microsoft.com/office/powerpoint/2010/main" val="1119552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A012C12-399C-4224-8160-68F883BC4171}"/>
              </a:ext>
            </a:extLst>
          </p:cNvPr>
          <p:cNvSpPr>
            <a:spLocks noGrp="1" noChangeArrowheads="1"/>
          </p:cNvSpPr>
          <p:nvPr>
            <p:ph type="title"/>
          </p:nvPr>
        </p:nvSpPr>
        <p:spPr>
          <a:xfrm>
            <a:off x="457200" y="996107"/>
            <a:ext cx="8229600" cy="1143000"/>
          </a:xfrm>
        </p:spPr>
        <p:txBody>
          <a:bodyPr/>
          <a:lstStyle/>
          <a:p>
            <a:pPr eaLnBrk="1" hangingPunct="1"/>
            <a:r>
              <a:rPr lang="zh-CN" altLang="en-US" b="1" dirty="0"/>
              <a:t>独立权利要求的撰写方法 </a:t>
            </a:r>
          </a:p>
        </p:txBody>
      </p:sp>
      <p:sp>
        <p:nvSpPr>
          <p:cNvPr id="34819" name="Rectangle 3">
            <a:extLst>
              <a:ext uri="{FF2B5EF4-FFF2-40B4-BE49-F238E27FC236}">
                <a16:creationId xmlns:a16="http://schemas.microsoft.com/office/drawing/2014/main" id="{33EC59C7-36BD-4FEB-90AA-6CC8130A32E2}"/>
              </a:ext>
            </a:extLst>
          </p:cNvPr>
          <p:cNvSpPr>
            <a:spLocks noGrp="1" noChangeArrowheads="1"/>
          </p:cNvSpPr>
          <p:nvPr>
            <p:ph type="body" idx="1"/>
          </p:nvPr>
        </p:nvSpPr>
        <p:spPr>
          <a:xfrm>
            <a:off x="515509" y="2350269"/>
            <a:ext cx="8016931" cy="5183187"/>
          </a:xfrm>
        </p:spPr>
        <p:txBody>
          <a:bodyPr/>
          <a:lstStyle/>
          <a:p>
            <a:pPr eaLnBrk="1" hangingPunct="1">
              <a:lnSpc>
                <a:spcPct val="150000"/>
              </a:lnSpc>
              <a:buFontTx/>
              <a:buNone/>
            </a:pPr>
            <a:r>
              <a:rPr lang="zh-CN" altLang="en-US" sz="2800" b="1" dirty="0"/>
              <a:t>   一般采用两段式写法：</a:t>
            </a:r>
            <a:endParaRPr lang="en-US" altLang="zh-CN" sz="2800"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a:t>
            </a:r>
            <a:r>
              <a:rPr lang="zh-CN" altLang="en-US" b="1" dirty="0"/>
              <a:t>前序部分＋特征部分</a:t>
            </a:r>
            <a:endParaRPr lang="en-US" altLang="zh-CN"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前序部分：写明要求保护的发明或者实用新型技术方案的</a:t>
            </a:r>
            <a:r>
              <a:rPr lang="zh-CN" altLang="en-US" sz="2800" b="1" dirty="0">
                <a:highlight>
                  <a:srgbClr val="FFFF00"/>
                </a:highlight>
              </a:rPr>
              <a:t>主题名称</a:t>
            </a:r>
            <a:r>
              <a:rPr lang="zh-CN" altLang="en-US" sz="2800" b="1" dirty="0"/>
              <a:t>和发明或者实用新型主题与最接近的</a:t>
            </a:r>
            <a:r>
              <a:rPr lang="zh-CN" altLang="en-US" sz="2800" b="1" dirty="0">
                <a:highlight>
                  <a:srgbClr val="FFFF00"/>
                </a:highlight>
              </a:rPr>
              <a:t>现有</a:t>
            </a:r>
            <a:r>
              <a:rPr lang="zh-CN" altLang="en-US" sz="2800" b="1" dirty="0"/>
              <a:t>技术共有</a:t>
            </a:r>
            <a:r>
              <a:rPr lang="zh-CN" altLang="en-US" sz="2800" b="1" dirty="0">
                <a:highlight>
                  <a:srgbClr val="FFFF00"/>
                </a:highlight>
              </a:rPr>
              <a:t>的必要技术特征</a:t>
            </a:r>
            <a:r>
              <a:rPr lang="zh-CN" altLang="en-US" sz="2800" b="1" dirty="0"/>
              <a:t>；</a:t>
            </a:r>
          </a:p>
        </p:txBody>
      </p:sp>
      <p:pic>
        <p:nvPicPr>
          <p:cNvPr id="4" name="图片 3">
            <a:extLst>
              <a:ext uri="{FF2B5EF4-FFF2-40B4-BE49-F238E27FC236}">
                <a16:creationId xmlns:a16="http://schemas.microsoft.com/office/drawing/2014/main" id="{16FD54D8-4E0A-40E1-8119-17994DADE573}"/>
              </a:ext>
            </a:extLst>
          </p:cNvPr>
          <p:cNvPicPr>
            <a:picLocks noChangeAspect="1"/>
          </p:cNvPicPr>
          <p:nvPr/>
        </p:nvPicPr>
        <p:blipFill>
          <a:blip r:embed="rId2"/>
          <a:stretch>
            <a:fillRect/>
          </a:stretch>
        </p:blipFill>
        <p:spPr>
          <a:xfrm>
            <a:off x="0" y="3382"/>
            <a:ext cx="9144000" cy="1021643"/>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a:extLst>
              <a:ext uri="{FF2B5EF4-FFF2-40B4-BE49-F238E27FC236}">
                <a16:creationId xmlns:a16="http://schemas.microsoft.com/office/drawing/2014/main" id="{E56085A7-8D56-4504-BDE8-2E7D9502607D}"/>
              </a:ext>
            </a:extLst>
          </p:cNvPr>
          <p:cNvSpPr>
            <a:spLocks noChangeArrowheads="1"/>
          </p:cNvSpPr>
          <p:nvPr/>
        </p:nvSpPr>
        <p:spPr bwMode="auto">
          <a:xfrm>
            <a:off x="457200" y="961975"/>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dirty="0">
                <a:solidFill>
                  <a:schemeClr val="tx2"/>
                </a:solidFill>
              </a:rPr>
              <a:t>独立权利要求的撰写方法 </a:t>
            </a:r>
          </a:p>
        </p:txBody>
      </p:sp>
      <p:sp>
        <p:nvSpPr>
          <p:cNvPr id="35843" name="Rectangle 5">
            <a:extLst>
              <a:ext uri="{FF2B5EF4-FFF2-40B4-BE49-F238E27FC236}">
                <a16:creationId xmlns:a16="http://schemas.microsoft.com/office/drawing/2014/main" id="{96790BB0-DC99-4CC9-B705-8ED04F519274}"/>
              </a:ext>
            </a:extLst>
          </p:cNvPr>
          <p:cNvSpPr>
            <a:spLocks noChangeArrowheads="1"/>
          </p:cNvSpPr>
          <p:nvPr/>
        </p:nvSpPr>
        <p:spPr bwMode="auto">
          <a:xfrm>
            <a:off x="311525" y="1990039"/>
            <a:ext cx="8580955" cy="50393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buFontTx/>
              <a:buNone/>
            </a:pPr>
            <a:r>
              <a:rPr lang="zh-CN" altLang="en-US" sz="2800" b="1" dirty="0"/>
              <a:t>  一般采用两段式写法：</a:t>
            </a:r>
            <a:endParaRPr lang="en-US" altLang="zh-CN" sz="2800" b="1" dirty="0"/>
          </a:p>
          <a:p>
            <a:pPr eaLnBrk="1" hangingPunct="1">
              <a:lnSpc>
                <a:spcPct val="150000"/>
              </a:lnSpc>
              <a:buFontTx/>
              <a:buNone/>
            </a:pPr>
            <a:endParaRPr lang="zh-CN" altLang="en-US" sz="1000" b="1" dirty="0"/>
          </a:p>
          <a:p>
            <a:pPr eaLnBrk="1" hangingPunct="1">
              <a:lnSpc>
                <a:spcPct val="150000"/>
              </a:lnSpc>
              <a:buFontTx/>
              <a:buNone/>
            </a:pPr>
            <a:r>
              <a:rPr lang="zh-CN" altLang="en-US" sz="2800" b="1" dirty="0"/>
              <a:t>                    </a:t>
            </a:r>
            <a:r>
              <a:rPr lang="zh-CN" altLang="en-US" b="1" dirty="0"/>
              <a:t>前序部分＋特征部分</a:t>
            </a:r>
            <a:endParaRPr lang="en-US" altLang="zh-CN" b="1" dirty="0"/>
          </a:p>
          <a:p>
            <a:pPr eaLnBrk="1" hangingPunct="1">
              <a:lnSpc>
                <a:spcPct val="150000"/>
              </a:lnSpc>
              <a:buFontTx/>
              <a:buNone/>
            </a:pPr>
            <a:endParaRPr lang="en-US" altLang="zh-CN" sz="1000" b="1" dirty="0"/>
          </a:p>
          <a:p>
            <a:pPr eaLnBrk="1" hangingPunct="1">
              <a:lnSpc>
                <a:spcPct val="130000"/>
              </a:lnSpc>
              <a:buFontTx/>
              <a:buNone/>
            </a:pPr>
            <a:r>
              <a:rPr lang="zh-CN" altLang="en-US" sz="2800" b="1" dirty="0"/>
              <a:t>          特征部分：使用“其特征是</a:t>
            </a:r>
            <a:r>
              <a:rPr lang="en-US" altLang="zh-CN" sz="2800" b="1" dirty="0"/>
              <a:t>……”</a:t>
            </a:r>
            <a:r>
              <a:rPr lang="zh-CN" altLang="en-US" sz="2800" b="1" dirty="0"/>
              <a:t>或者类似的用语，写明发明或者实用新型区别于最接近的现有技术的技术特征（</a:t>
            </a:r>
            <a:r>
              <a:rPr lang="zh-CN" altLang="en-US" sz="2800" b="1" dirty="0">
                <a:highlight>
                  <a:srgbClr val="FFFF00"/>
                </a:highlight>
              </a:rPr>
              <a:t>创新的必要技术特征</a:t>
            </a:r>
            <a:r>
              <a:rPr lang="zh-CN" altLang="en-US" sz="2800" b="1" dirty="0"/>
              <a:t>）。这些特征和前序部分特征一起限定发明或者实用新型的保护范围。             </a:t>
            </a:r>
          </a:p>
        </p:txBody>
      </p:sp>
      <p:pic>
        <p:nvPicPr>
          <p:cNvPr id="4" name="图片 3">
            <a:extLst>
              <a:ext uri="{FF2B5EF4-FFF2-40B4-BE49-F238E27FC236}">
                <a16:creationId xmlns:a16="http://schemas.microsoft.com/office/drawing/2014/main" id="{806FCC30-31CC-436E-A871-C047B43D5A52}"/>
              </a:ext>
            </a:extLst>
          </p:cNvPr>
          <p:cNvPicPr>
            <a:picLocks noChangeAspect="1"/>
          </p:cNvPicPr>
          <p:nvPr/>
        </p:nvPicPr>
        <p:blipFill>
          <a:blip r:embed="rId2"/>
          <a:stretch>
            <a:fillRect/>
          </a:stretch>
        </p:blipFill>
        <p:spPr>
          <a:xfrm>
            <a:off x="0" y="3382"/>
            <a:ext cx="9144000" cy="1021643"/>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ROBLEM" val="MultipleChoiceMA"/>
  <p:tag name="PROBLEMSCORE_HALF" val="0.0"/>
  <p:tag name="PROBLEMSCORE" val="5.0"/>
</p:tagLst>
</file>

<file path=ppt/tags/tag1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10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4.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0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0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0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0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0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1.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MA"/>
</p:tagLst>
</file>

<file path=ppt/tags/tag1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4.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1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1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1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4.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2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2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2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MA"/>
</p:tagLst>
</file>

<file path=ppt/tags/tag1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4.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3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3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3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3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4.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14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4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4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4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4.xml><?xml version="1.0" encoding="utf-8"?>
<p:tagLst xmlns:a="http://schemas.openxmlformats.org/drawingml/2006/main" xmlns:r="http://schemas.openxmlformats.org/officeDocument/2006/relationships" xmlns:p="http://schemas.openxmlformats.org/presentationml/2006/main">
  <p:tag name="RAINPROBLEM" val="ShortAnswer"/>
  <p:tag name="PROBLEMSCORE" val="20.0"/>
  <p:tag name="PROBLEMVOICEALLOWED" val="False"/>
</p:tagLst>
</file>

<file path=ppt/tags/tag15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5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157.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15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4.xml><?xml version="1.0" encoding="utf-8"?>
<p:tagLst xmlns:a="http://schemas.openxmlformats.org/drawingml/2006/main" xmlns:r="http://schemas.openxmlformats.org/officeDocument/2006/relationships" xmlns:p="http://schemas.openxmlformats.org/presentationml/2006/main">
  <p:tag name="PROBLEMSCORE_HALF" val="0.0"/>
  <p:tag name="PROBLEMSCORE" val="1.0"/>
  <p:tag name="RAINPROBLEMTYPE" val="Polling"/>
  <p:tag name="RAINPROBLEM" val="Polling"/>
  <p:tag name="ANONYMOUSPOLLING" val="False"/>
</p:tagLst>
</file>

<file path=ppt/tags/tag16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8.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7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72.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73.xml><?xml version="1.0" encoding="utf-8"?>
<p:tagLst xmlns:a="http://schemas.openxmlformats.org/drawingml/2006/main" xmlns:r="http://schemas.openxmlformats.org/officeDocument/2006/relationships" xmlns:p="http://schemas.openxmlformats.org/presentationml/2006/main">
  <p:tag name="RAINPROBLEM" val="ProblemSubmit"/>
  <p:tag name="RAINPROBLEMTYPE" val="Polling"/>
</p:tagLst>
</file>

<file path=ppt/tags/tag17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7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7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7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Polling"/>
</p:tagLst>
</file>

<file path=ppt/tags/tag17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xml><?xml version="1.0" encoding="utf-8"?>
<p:tagLst xmlns:a="http://schemas.openxmlformats.org/drawingml/2006/main" xmlns:r="http://schemas.openxmlformats.org/officeDocument/2006/relationships" xmlns:p="http://schemas.openxmlformats.org/presentationml/2006/main">
  <p:tag name="RAINPROBLEM" val="MultipleChoice"/>
  <p:tag name="PROBLEMSCORE" val="5.0"/>
</p:tagLst>
</file>

<file path=ppt/tags/tag18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2.xml><?xml version="1.0" encoding="utf-8"?>
<p:tagLst xmlns:a="http://schemas.openxmlformats.org/drawingml/2006/main" xmlns:r="http://schemas.openxmlformats.org/officeDocument/2006/relationships" xmlns:p="http://schemas.openxmlformats.org/presentationml/2006/main">
  <p:tag name="RAINPROBLEMTYPE" val="ProblemTypeMarker"/>
  <p:tag name="RAINPROBLEM" val="PollingAnswer"/>
</p:tagLst>
</file>

<file path=ppt/tags/tag183.xml><?xml version="1.0" encoding="utf-8"?>
<p:tagLst xmlns:a="http://schemas.openxmlformats.org/drawingml/2006/main" xmlns:r="http://schemas.openxmlformats.org/officeDocument/2006/relationships" xmlns:p="http://schemas.openxmlformats.org/presentationml/2006/main">
  <p:tag name="PROBLEMSCORE_HALF" val="0.0"/>
  <p:tag name="PROBLEMSCORE" val="1.0"/>
  <p:tag name="RAINPROBLEMTYPE" val="Polling"/>
  <p:tag name="RAINPROBLEM" val="Polling"/>
  <p:tag name="ANONYMOUSPOLLING" val="False"/>
</p:tagLst>
</file>

<file path=ppt/tags/tag18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8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8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9.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9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91.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92.xml><?xml version="1.0" encoding="utf-8"?>
<p:tagLst xmlns:a="http://schemas.openxmlformats.org/drawingml/2006/main" xmlns:r="http://schemas.openxmlformats.org/officeDocument/2006/relationships" xmlns:p="http://schemas.openxmlformats.org/presentationml/2006/main">
  <p:tag name="RAINPROBLEM" val="ProblemSubmit"/>
  <p:tag name="RAINPROBLEMTYPE" val="Polling"/>
</p:tagLst>
</file>

<file path=ppt/tags/tag19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19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195.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19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Polling"/>
</p:tagLst>
</file>

<file path=ppt/tags/tag19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9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01.xml><?xml version="1.0" encoding="utf-8"?>
<p:tagLst xmlns:a="http://schemas.openxmlformats.org/drawingml/2006/main" xmlns:r="http://schemas.openxmlformats.org/officeDocument/2006/relationships" xmlns:p="http://schemas.openxmlformats.org/presentationml/2006/main">
  <p:tag name="RAINPROBLEMTYPE" val="ProblemTypeMarker"/>
  <p:tag name="RAINPROBLEM" val="PollingAnswer"/>
</p:tagLst>
</file>

<file path=ppt/tags/tag202.xml><?xml version="1.0" encoding="utf-8"?>
<p:tagLst xmlns:a="http://schemas.openxmlformats.org/drawingml/2006/main" xmlns:r="http://schemas.openxmlformats.org/officeDocument/2006/relationships" xmlns:p="http://schemas.openxmlformats.org/presentationml/2006/main">
  <p:tag name="PROBLEMSCORE_HALF" val="0.0"/>
  <p:tag name="PROBLEMSCORE" val="1.0"/>
  <p:tag name="RAINPROBLEMTYPE" val="Polling"/>
  <p:tag name="RAINPROBLEM" val="Polling"/>
  <p:tag name="ANONYMOUSPOLLING" val="False"/>
</p:tagLst>
</file>

<file path=ppt/tags/tag20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0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0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0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11.xml><?xml version="1.0" encoding="utf-8"?>
<p:tagLst xmlns:a="http://schemas.openxmlformats.org/drawingml/2006/main" xmlns:r="http://schemas.openxmlformats.org/officeDocument/2006/relationships" xmlns:p="http://schemas.openxmlformats.org/presentationml/2006/main">
  <p:tag name="RAINPROBLEM" val="ProblemSubmit"/>
  <p:tag name="RAINPROBLEMTYPE" val="Polling"/>
</p:tagLst>
</file>

<file path=ppt/tags/tag21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1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6.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Polling"/>
</p:tagLst>
</file>

<file path=ppt/tags/tag2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0.xml><?xml version="1.0" encoding="utf-8"?>
<p:tagLst xmlns:a="http://schemas.openxmlformats.org/drawingml/2006/main" xmlns:r="http://schemas.openxmlformats.org/officeDocument/2006/relationships" xmlns:p="http://schemas.openxmlformats.org/presentationml/2006/main">
  <p:tag name="RAINPROBLEMTYPE" val="ProblemTypeMarker"/>
  <p:tag name="RAINPROBLEM" val="PollingAnswer"/>
</p:tagLst>
</file>

<file path=ppt/tags/tag2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8.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2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3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3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3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4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4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4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4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4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5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5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5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5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6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6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6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6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Wrong"/>
</p:tagLst>
</file>

<file path=ppt/tags/tag7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7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7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7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7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7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8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8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8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88.xml><?xml version="1.0" encoding="utf-8"?>
<p:tagLst xmlns:a="http://schemas.openxmlformats.org/drawingml/2006/main" xmlns:r="http://schemas.openxmlformats.org/officeDocument/2006/relationships" xmlns:p="http://schemas.openxmlformats.org/presentationml/2006/main">
  <p:tag name="PRODUCTVERSIONTIP" val="PRODUCTVERSIONTIP"/>
</p:tagLst>
</file>

<file path=ppt/tags/tag8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MA"/>
  <p:tag name="RAINBULLET" val="Correct"/>
</p:tagLst>
</file>

<file path=ppt/tags/tag9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ags/tag9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5.xml><?xml version="1.0" encoding="utf-8"?>
<p:tagLst xmlns:a="http://schemas.openxmlformats.org/drawingml/2006/main" xmlns:r="http://schemas.openxmlformats.org/officeDocument/2006/relationships" xmlns:p="http://schemas.openxmlformats.org/presentationml/2006/main">
  <p:tag name="RAINPROBLEM" val="ShortAnswer"/>
  <p:tag name="PROBLEMSCORE" val="10.0"/>
  <p:tag name="PROBLEMVOICEALLOWED" val="False"/>
</p:tagLst>
</file>

<file path=ppt/tags/tag96.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97.xml><?xml version="1.0" encoding="utf-8"?>
<p:tagLst xmlns:a="http://schemas.openxmlformats.org/drawingml/2006/main" xmlns:r="http://schemas.openxmlformats.org/officeDocument/2006/relationships" xmlns:p="http://schemas.openxmlformats.org/presentationml/2006/main">
  <p:tag name="RAINPROBLEM" val="ProblemSubmit"/>
  <p:tag name="RAINPROBLEMTYPE" val="ShortAnswer"/>
</p:tagLst>
</file>

<file path=ppt/tags/tag9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ShortAnswer"/>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2773</TotalTime>
  <Words>1636</Words>
  <Application>Microsoft Office PowerPoint</Application>
  <PresentationFormat>全屏显示(4:3)</PresentationFormat>
  <Paragraphs>371</Paragraphs>
  <Slides>52</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52</vt:i4>
      </vt:variant>
    </vt:vector>
  </HeadingPairs>
  <TitlesOfParts>
    <vt:vector size="58" baseType="lpstr">
      <vt:lpstr>Microsoft Yahei</vt:lpstr>
      <vt:lpstr>宋体</vt:lpstr>
      <vt:lpstr>Arial</vt:lpstr>
      <vt:lpstr>Arial Nova Cond</vt:lpstr>
      <vt:lpstr>Wingdings</vt:lpstr>
      <vt:lpstr>默认设计模板</vt:lpstr>
      <vt:lpstr>PowerPoint 演示文稿</vt:lpstr>
      <vt:lpstr>PowerPoint 演示文稿</vt:lpstr>
      <vt:lpstr>PowerPoint 演示文稿</vt:lpstr>
      <vt:lpstr>本次课学习目标</vt:lpstr>
      <vt:lpstr>PowerPoint 演示文稿</vt:lpstr>
      <vt:lpstr>PowerPoint 演示文稿</vt:lpstr>
      <vt:lpstr>PowerPoint 演示文稿</vt:lpstr>
      <vt:lpstr>独立权利要求的撰写方法 </vt:lpstr>
      <vt:lpstr>PowerPoint 演示文稿</vt:lpstr>
      <vt:lpstr>从属权利要求的撰写方法</vt:lpstr>
      <vt:lpstr>权利要求书</vt:lpstr>
      <vt:lpstr>PowerPoint 演示文稿</vt:lpstr>
      <vt:lpstr>PowerPoint 演示文稿</vt:lpstr>
      <vt:lpstr>PowerPoint 演示文稿</vt:lpstr>
      <vt:lpstr>权利要求书</vt:lpstr>
      <vt:lpstr>一种就座的家具</vt:lpstr>
      <vt:lpstr>PowerPoint 演示文稿</vt:lpstr>
      <vt:lpstr>一种就座的家具</vt:lpstr>
      <vt:lpstr>PowerPoint 演示文稿</vt:lpstr>
      <vt:lpstr>一种就座的家具</vt:lpstr>
      <vt:lpstr>PowerPoint 演示文稿</vt:lpstr>
      <vt:lpstr>一种就座的家具</vt:lpstr>
      <vt:lpstr>一种就座的家具</vt:lpstr>
      <vt:lpstr>PowerPoint 演示文稿</vt:lpstr>
      <vt:lpstr>一种就座的家具</vt:lpstr>
      <vt:lpstr>一种就座的家具</vt:lpstr>
      <vt:lpstr>PowerPoint 演示文稿</vt:lpstr>
      <vt:lpstr>一种就座的家具</vt:lpstr>
      <vt:lpstr>PowerPoint 演示文稿</vt:lpstr>
      <vt:lpstr>一种就座的家具</vt:lpstr>
      <vt:lpstr>一种就座的家具</vt:lpstr>
      <vt:lpstr>一种就座的家具</vt:lpstr>
      <vt:lpstr>一种就座的家具</vt:lpstr>
      <vt:lpstr>PowerPoint 演示文稿</vt:lpstr>
      <vt:lpstr>PowerPoint 演示文稿</vt:lpstr>
      <vt:lpstr>PowerPoint 演示文稿</vt:lpstr>
      <vt:lpstr>PowerPoint 演示文稿</vt:lpstr>
      <vt:lpstr>一种就座的家具</vt:lpstr>
      <vt:lpstr>PowerPoint 演示文稿</vt:lpstr>
      <vt:lpstr>一种就座的家具</vt:lpstr>
      <vt:lpstr>PowerPoint 演示文稿</vt:lpstr>
      <vt:lpstr>一种就座的家具</vt:lpstr>
      <vt:lpstr>PowerPoint 演示文稿</vt:lpstr>
      <vt:lpstr>一种就座的家具</vt:lpstr>
      <vt:lpstr>一种就座的家具</vt:lpstr>
      <vt:lpstr>PowerPoint 演示文稿</vt:lpstr>
      <vt:lpstr>PowerPoint 演示文稿</vt:lpstr>
      <vt:lpstr>PowerPoint 演示文稿</vt:lpstr>
      <vt:lpstr>本次课小结</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微软中国</dc:creator>
  <cp:lastModifiedBy>charlie charlie</cp:lastModifiedBy>
  <cp:revision>342</cp:revision>
  <dcterms:created xsi:type="dcterms:W3CDTF">2007-10-13T06:24:59Z</dcterms:created>
  <dcterms:modified xsi:type="dcterms:W3CDTF">2018-07-28T14:23:40Z</dcterms:modified>
</cp:coreProperties>
</file>