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94" r:id="rId4"/>
    <p:sldId id="298" r:id="rId5"/>
    <p:sldId id="296" r:id="rId6"/>
    <p:sldId id="259" r:id="rId7"/>
    <p:sldId id="292" r:id="rId8"/>
    <p:sldId id="297" r:id="rId9"/>
    <p:sldId id="293" r:id="rId10"/>
  </p:sldIdLst>
  <p:sldSz cx="5715000" cy="9144000" type="screen16x10"/>
  <p:notesSz cx="6858000" cy="9144000"/>
  <p:defaultTex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1" d="100"/>
          <a:sy n="51" d="100"/>
        </p:scale>
        <p:origin x="2592"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B6D432-F95D-47A8-B0B1-47FB8D626D52}"/>
              </a:ext>
            </a:extLst>
          </p:cNvPr>
          <p:cNvSpPr>
            <a:spLocks noGrp="1"/>
          </p:cNvSpPr>
          <p:nvPr>
            <p:ph type="ctrTitle"/>
          </p:nvPr>
        </p:nvSpPr>
        <p:spPr>
          <a:xfrm>
            <a:off x="714375" y="1496484"/>
            <a:ext cx="4286250" cy="3183467"/>
          </a:xfrm>
        </p:spPr>
        <p:txBody>
          <a:bodyPr anchor="b"/>
          <a:lstStyle>
            <a:lvl1pPr algn="ctr">
              <a:defRPr sz="2531"/>
            </a:lvl1pPr>
          </a:lstStyle>
          <a:p>
            <a:r>
              <a:rPr lang="zh-CN" altLang="en-US"/>
              <a:t>单击此处编辑母版标题样式</a:t>
            </a:r>
          </a:p>
        </p:txBody>
      </p:sp>
      <p:sp>
        <p:nvSpPr>
          <p:cNvPr id="3" name="副标题 2">
            <a:extLst>
              <a:ext uri="{FF2B5EF4-FFF2-40B4-BE49-F238E27FC236}">
                <a16:creationId xmlns:a16="http://schemas.microsoft.com/office/drawing/2014/main" id="{6FD62552-9D56-4329-9CAE-1BEDC1CFACA7}"/>
              </a:ext>
            </a:extLst>
          </p:cNvPr>
          <p:cNvSpPr>
            <a:spLocks noGrp="1"/>
          </p:cNvSpPr>
          <p:nvPr>
            <p:ph type="subTitle" idx="1"/>
          </p:nvPr>
        </p:nvSpPr>
        <p:spPr>
          <a:xfrm>
            <a:off x="714375" y="4802718"/>
            <a:ext cx="4286250" cy="2207683"/>
          </a:xfrm>
        </p:spPr>
        <p:txBody>
          <a:bodyPr/>
          <a:lstStyle>
            <a:lvl1pPr marL="0" indent="0" algn="ctr">
              <a:buNone/>
              <a:defRPr sz="1013"/>
            </a:lvl1pPr>
            <a:lvl2pPr marL="192881" indent="0" algn="ctr">
              <a:buNone/>
              <a:defRPr sz="844"/>
            </a:lvl2pPr>
            <a:lvl3pPr marL="385763" indent="0" algn="ctr">
              <a:buNone/>
              <a:defRPr sz="760"/>
            </a:lvl3pPr>
            <a:lvl4pPr marL="578644" indent="0" algn="ctr">
              <a:buNone/>
              <a:defRPr sz="675"/>
            </a:lvl4pPr>
            <a:lvl5pPr marL="771525" indent="0" algn="ctr">
              <a:buNone/>
              <a:defRPr sz="675"/>
            </a:lvl5pPr>
            <a:lvl6pPr marL="964406" indent="0" algn="ctr">
              <a:buNone/>
              <a:defRPr sz="675"/>
            </a:lvl6pPr>
            <a:lvl7pPr marL="1157288" indent="0" algn="ctr">
              <a:buNone/>
              <a:defRPr sz="675"/>
            </a:lvl7pPr>
            <a:lvl8pPr marL="1350169" indent="0" algn="ctr">
              <a:buNone/>
              <a:defRPr sz="675"/>
            </a:lvl8pPr>
            <a:lvl9pPr marL="1543050" indent="0" algn="ctr">
              <a:buNone/>
              <a:defRPr sz="675"/>
            </a:lvl9pPr>
          </a:lstStyle>
          <a:p>
            <a:r>
              <a:rPr lang="zh-CN" altLang="en-US"/>
              <a:t>单击此处编辑母版副标题样式</a:t>
            </a:r>
          </a:p>
        </p:txBody>
      </p:sp>
      <p:sp>
        <p:nvSpPr>
          <p:cNvPr id="4" name="日期占位符 3">
            <a:extLst>
              <a:ext uri="{FF2B5EF4-FFF2-40B4-BE49-F238E27FC236}">
                <a16:creationId xmlns:a16="http://schemas.microsoft.com/office/drawing/2014/main" id="{3A1D6E01-90C0-4FFD-ACA4-50B13953BD94}"/>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5" name="页脚占位符 4">
            <a:extLst>
              <a:ext uri="{FF2B5EF4-FFF2-40B4-BE49-F238E27FC236}">
                <a16:creationId xmlns:a16="http://schemas.microsoft.com/office/drawing/2014/main" id="{5259D9A4-9035-4710-A8CB-6A33F799CD9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2CFF0CD-0665-4E2E-8E3A-F8DB19814358}"/>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12419014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B66365-7968-4A19-8EC1-C1133984B3B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DFC8A3C-A345-4007-8A38-66E8F743CF4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CE63439-F76E-4A47-A164-608FF5E35EC5}"/>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5" name="页脚占位符 4">
            <a:extLst>
              <a:ext uri="{FF2B5EF4-FFF2-40B4-BE49-F238E27FC236}">
                <a16:creationId xmlns:a16="http://schemas.microsoft.com/office/drawing/2014/main" id="{4E036302-CB51-45F5-A7C5-24ABD2F6961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D5B5BCB-56F2-40EC-97EB-BF845703CCF9}"/>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3472688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8364693-1533-4F14-9809-9D88CA4492B6}"/>
              </a:ext>
            </a:extLst>
          </p:cNvPr>
          <p:cNvSpPr>
            <a:spLocks noGrp="1"/>
          </p:cNvSpPr>
          <p:nvPr>
            <p:ph type="title" orient="vert"/>
          </p:nvPr>
        </p:nvSpPr>
        <p:spPr>
          <a:xfrm>
            <a:off x="4089797" y="486833"/>
            <a:ext cx="1232297" cy="7749117"/>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F68EC2AE-FE73-4EC4-9F20-672711E74FD8}"/>
              </a:ext>
            </a:extLst>
          </p:cNvPr>
          <p:cNvSpPr>
            <a:spLocks noGrp="1"/>
          </p:cNvSpPr>
          <p:nvPr>
            <p:ph type="body" orient="vert" idx="1"/>
          </p:nvPr>
        </p:nvSpPr>
        <p:spPr>
          <a:xfrm>
            <a:off x="392906" y="486833"/>
            <a:ext cx="3625453" cy="774911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44B5458C-897C-470A-A026-4F9FD2E4FFA6}"/>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5" name="页脚占位符 4">
            <a:extLst>
              <a:ext uri="{FF2B5EF4-FFF2-40B4-BE49-F238E27FC236}">
                <a16:creationId xmlns:a16="http://schemas.microsoft.com/office/drawing/2014/main" id="{A6CAB439-C77B-477D-BF6E-303909FE833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2D9CFB0-0CBA-46EE-9A81-7D53577F1CFC}"/>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3683730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1232AE-5E50-4136-8DC3-2167A1E25A2A}"/>
              </a:ext>
            </a:extLst>
          </p:cNvPr>
          <p:cNvSpPr>
            <a:spLocks noGrp="1"/>
          </p:cNvSpPr>
          <p:nvPr>
            <p:ph type="title"/>
          </p:nvPr>
        </p:nvSpPr>
        <p:spPr/>
        <p:txBody>
          <a:bodyPr anchorCtr="1">
            <a:normAutofit/>
          </a:bodyPr>
          <a:lstStyle>
            <a:lvl1pPr algn="ctr">
              <a:lnSpc>
                <a:spcPct val="100000"/>
              </a:lnSpc>
              <a:defRPr sz="4000"/>
            </a:lvl1pPr>
          </a:lstStyle>
          <a:p>
            <a:r>
              <a:rPr lang="zh-CN" altLang="en-US"/>
              <a:t>单击此处编辑母版标题样式</a:t>
            </a:r>
          </a:p>
        </p:txBody>
      </p:sp>
      <p:sp>
        <p:nvSpPr>
          <p:cNvPr id="3" name="内容占位符 2">
            <a:extLst>
              <a:ext uri="{FF2B5EF4-FFF2-40B4-BE49-F238E27FC236}">
                <a16:creationId xmlns:a16="http://schemas.microsoft.com/office/drawing/2014/main" id="{208EF50A-5793-472E-85A7-9407B348802F}"/>
              </a:ext>
            </a:extLst>
          </p:cNvPr>
          <p:cNvSpPr>
            <a:spLocks noGrp="1"/>
          </p:cNvSpPr>
          <p:nvPr>
            <p:ph idx="1"/>
          </p:nvPr>
        </p:nvSpPr>
        <p:spPr/>
        <p:txBody>
          <a:bodyPr>
            <a:normAutofit/>
          </a:bodyPr>
          <a:lstStyle>
            <a:lvl1pPr algn="just">
              <a:lnSpc>
                <a:spcPct val="100000"/>
              </a:lnSpc>
              <a:spcBef>
                <a:spcPct val="0"/>
              </a:spcBef>
              <a:defRPr sz="3000"/>
            </a:lvl1pPr>
            <a:lvl2pPr algn="just">
              <a:lnSpc>
                <a:spcPct val="100000"/>
              </a:lnSpc>
              <a:spcBef>
                <a:spcPct val="0"/>
              </a:spcBef>
              <a:defRPr sz="3000"/>
            </a:lvl2pPr>
            <a:lvl3pPr algn="just">
              <a:lnSpc>
                <a:spcPct val="100000"/>
              </a:lnSpc>
              <a:spcBef>
                <a:spcPct val="0"/>
              </a:spcBef>
              <a:defRPr sz="3000"/>
            </a:lvl3pPr>
            <a:lvl4pPr algn="just">
              <a:lnSpc>
                <a:spcPct val="100000"/>
              </a:lnSpc>
              <a:spcBef>
                <a:spcPct val="0"/>
              </a:spcBef>
              <a:defRPr sz="3000"/>
            </a:lvl4pPr>
            <a:lvl5pPr algn="just">
              <a:lnSpc>
                <a:spcPct val="100000"/>
              </a:lnSpc>
              <a:spcBef>
                <a:spcPct val="0"/>
              </a:spcBef>
              <a:defRPr sz="3000"/>
            </a:lvl5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6C26B82-DA1F-40B0-BED6-2DA107DF730A}"/>
              </a:ext>
            </a:extLst>
          </p:cNvPr>
          <p:cNvSpPr>
            <a:spLocks noGrp="1"/>
          </p:cNvSpPr>
          <p:nvPr>
            <p:ph type="dt" sz="half" idx="10"/>
          </p:nvPr>
        </p:nvSpPr>
        <p:spPr/>
        <p:txBody>
          <a:bodyPr anchor="t"/>
          <a:lstStyle>
            <a:lvl1pPr algn="just">
              <a:defRPr sz="3000"/>
            </a:lvl1pPr>
          </a:lstStyle>
          <a:p>
            <a:fld id="{03736AC8-E186-48CB-A749-A70AB8B3C722}" type="datetimeFigureOut">
              <a:rPr lang="zh-CN" altLang="en-US" smtClean="0"/>
              <a:pPr/>
              <a:t>2018/7/28 Saturday</a:t>
            </a:fld>
            <a:endParaRPr lang="zh-CN" altLang="en-US"/>
          </a:p>
        </p:txBody>
      </p:sp>
      <p:sp>
        <p:nvSpPr>
          <p:cNvPr id="5" name="页脚占位符 4">
            <a:extLst>
              <a:ext uri="{FF2B5EF4-FFF2-40B4-BE49-F238E27FC236}">
                <a16:creationId xmlns:a16="http://schemas.microsoft.com/office/drawing/2014/main" id="{75801509-9CA8-41CB-AEB7-BE8CAE22EE68}"/>
              </a:ext>
            </a:extLst>
          </p:cNvPr>
          <p:cNvSpPr>
            <a:spLocks noGrp="1"/>
          </p:cNvSpPr>
          <p:nvPr>
            <p:ph type="ftr" sz="quarter" idx="11"/>
          </p:nvPr>
        </p:nvSpPr>
        <p:spPr/>
        <p:txBody>
          <a:bodyPr anchor="t"/>
          <a:lstStyle>
            <a:lvl1pPr algn="just">
              <a:defRPr sz="3000"/>
            </a:lvl1pPr>
          </a:lstStyle>
          <a:p>
            <a:endParaRPr lang="zh-CN" altLang="en-US"/>
          </a:p>
        </p:txBody>
      </p:sp>
      <p:sp>
        <p:nvSpPr>
          <p:cNvPr id="6" name="灯片编号占位符 5">
            <a:extLst>
              <a:ext uri="{FF2B5EF4-FFF2-40B4-BE49-F238E27FC236}">
                <a16:creationId xmlns:a16="http://schemas.microsoft.com/office/drawing/2014/main" id="{E47182F5-E2D7-438C-83CD-26721EAEED21}"/>
              </a:ext>
            </a:extLst>
          </p:cNvPr>
          <p:cNvSpPr>
            <a:spLocks noGrp="1"/>
          </p:cNvSpPr>
          <p:nvPr>
            <p:ph type="sldNum" sz="quarter" idx="12"/>
          </p:nvPr>
        </p:nvSpPr>
        <p:spPr/>
        <p:txBody>
          <a:bodyPr anchor="t"/>
          <a:lstStyle>
            <a:lvl1pPr algn="just">
              <a:defRPr sz="3000"/>
            </a:lvl1pPr>
          </a:lstStyle>
          <a:p>
            <a:fld id="{0A1F1ACA-D749-4F86-895D-2D54A6C30CA6}" type="slidenum">
              <a:rPr lang="zh-CN" altLang="en-US" smtClean="0"/>
              <a:pPr/>
              <a:t>‹#›</a:t>
            </a:fld>
            <a:endParaRPr lang="zh-CN" altLang="en-US"/>
          </a:p>
        </p:txBody>
      </p:sp>
    </p:spTree>
    <p:extLst>
      <p:ext uri="{BB962C8B-B14F-4D97-AF65-F5344CB8AC3E}">
        <p14:creationId xmlns:p14="http://schemas.microsoft.com/office/powerpoint/2010/main" val="452422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DA4958A-9239-40C3-851F-E0759D861848}"/>
              </a:ext>
            </a:extLst>
          </p:cNvPr>
          <p:cNvSpPr>
            <a:spLocks noGrp="1"/>
          </p:cNvSpPr>
          <p:nvPr>
            <p:ph type="title"/>
          </p:nvPr>
        </p:nvSpPr>
        <p:spPr>
          <a:xfrm>
            <a:off x="389930" y="2279651"/>
            <a:ext cx="4929188" cy="3803649"/>
          </a:xfrm>
        </p:spPr>
        <p:txBody>
          <a:bodyPr anchor="b"/>
          <a:lstStyle>
            <a:lvl1pPr>
              <a:defRPr sz="2531"/>
            </a:lvl1pPr>
          </a:lstStyle>
          <a:p>
            <a:r>
              <a:rPr lang="zh-CN" altLang="en-US"/>
              <a:t>单击此处编辑母版标题样式</a:t>
            </a:r>
          </a:p>
        </p:txBody>
      </p:sp>
      <p:sp>
        <p:nvSpPr>
          <p:cNvPr id="3" name="文本占位符 2">
            <a:extLst>
              <a:ext uri="{FF2B5EF4-FFF2-40B4-BE49-F238E27FC236}">
                <a16:creationId xmlns:a16="http://schemas.microsoft.com/office/drawing/2014/main" id="{8D3C6732-B647-4E6F-B57E-78A1767A5075}"/>
              </a:ext>
            </a:extLst>
          </p:cNvPr>
          <p:cNvSpPr>
            <a:spLocks noGrp="1"/>
          </p:cNvSpPr>
          <p:nvPr>
            <p:ph type="body" idx="1"/>
          </p:nvPr>
        </p:nvSpPr>
        <p:spPr>
          <a:xfrm>
            <a:off x="389930" y="6119285"/>
            <a:ext cx="4929188" cy="2000249"/>
          </a:xfrm>
        </p:spPr>
        <p:txBody>
          <a:bodyPr/>
          <a:lstStyle>
            <a:lvl1pPr marL="0" indent="0">
              <a:buNone/>
              <a:defRPr sz="1013">
                <a:solidFill>
                  <a:schemeClr val="tx1">
                    <a:tint val="75000"/>
                  </a:schemeClr>
                </a:solidFill>
              </a:defRPr>
            </a:lvl1pPr>
            <a:lvl2pPr marL="192881" indent="0">
              <a:buNone/>
              <a:defRPr sz="844">
                <a:solidFill>
                  <a:schemeClr val="tx1">
                    <a:tint val="75000"/>
                  </a:schemeClr>
                </a:solidFill>
              </a:defRPr>
            </a:lvl2pPr>
            <a:lvl3pPr marL="385763" indent="0">
              <a:buNone/>
              <a:defRPr sz="760">
                <a:solidFill>
                  <a:schemeClr val="tx1">
                    <a:tint val="75000"/>
                  </a:schemeClr>
                </a:solidFill>
              </a:defRPr>
            </a:lvl3pPr>
            <a:lvl4pPr marL="578644" indent="0">
              <a:buNone/>
              <a:defRPr sz="675">
                <a:solidFill>
                  <a:schemeClr val="tx1">
                    <a:tint val="75000"/>
                  </a:schemeClr>
                </a:solidFill>
              </a:defRPr>
            </a:lvl4pPr>
            <a:lvl5pPr marL="771525" indent="0">
              <a:buNone/>
              <a:defRPr sz="675">
                <a:solidFill>
                  <a:schemeClr val="tx1">
                    <a:tint val="75000"/>
                  </a:schemeClr>
                </a:solidFill>
              </a:defRPr>
            </a:lvl5pPr>
            <a:lvl6pPr marL="964406" indent="0">
              <a:buNone/>
              <a:defRPr sz="675">
                <a:solidFill>
                  <a:schemeClr val="tx1">
                    <a:tint val="75000"/>
                  </a:schemeClr>
                </a:solidFill>
              </a:defRPr>
            </a:lvl6pPr>
            <a:lvl7pPr marL="1157288" indent="0">
              <a:buNone/>
              <a:defRPr sz="675">
                <a:solidFill>
                  <a:schemeClr val="tx1">
                    <a:tint val="75000"/>
                  </a:schemeClr>
                </a:solidFill>
              </a:defRPr>
            </a:lvl7pPr>
            <a:lvl8pPr marL="1350169" indent="0">
              <a:buNone/>
              <a:defRPr sz="675">
                <a:solidFill>
                  <a:schemeClr val="tx1">
                    <a:tint val="75000"/>
                  </a:schemeClr>
                </a:solidFill>
              </a:defRPr>
            </a:lvl8pPr>
            <a:lvl9pPr marL="1543050" indent="0">
              <a:buNone/>
              <a:defRPr sz="675">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334A5A98-7C3A-4027-AE48-CB9BD62EF31C}"/>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5" name="页脚占位符 4">
            <a:extLst>
              <a:ext uri="{FF2B5EF4-FFF2-40B4-BE49-F238E27FC236}">
                <a16:creationId xmlns:a16="http://schemas.microsoft.com/office/drawing/2014/main" id="{5D19DF68-6198-41B5-9DCF-81966693A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2626406-5CA3-4FEC-A4A2-3CFF6565BA2B}"/>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7722368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E2F12A-5A83-42D2-8712-1DCB15B0A43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266C84DB-3749-498A-BCBB-6A803E4E956E}"/>
              </a:ext>
            </a:extLst>
          </p:cNvPr>
          <p:cNvSpPr>
            <a:spLocks noGrp="1"/>
          </p:cNvSpPr>
          <p:nvPr>
            <p:ph sz="half" idx="1"/>
          </p:nvPr>
        </p:nvSpPr>
        <p:spPr>
          <a:xfrm>
            <a:off x="392907" y="2434167"/>
            <a:ext cx="2428875" cy="5801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870C248F-A91B-4ABC-AC39-E21B2003CF5A}"/>
              </a:ext>
            </a:extLst>
          </p:cNvPr>
          <p:cNvSpPr>
            <a:spLocks noGrp="1"/>
          </p:cNvSpPr>
          <p:nvPr>
            <p:ph sz="half" idx="2"/>
          </p:nvPr>
        </p:nvSpPr>
        <p:spPr>
          <a:xfrm>
            <a:off x="2893219" y="2434167"/>
            <a:ext cx="2428875" cy="5801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751237C5-EFB8-4193-AB10-C2181E41CF12}"/>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6" name="页脚占位符 5">
            <a:extLst>
              <a:ext uri="{FF2B5EF4-FFF2-40B4-BE49-F238E27FC236}">
                <a16:creationId xmlns:a16="http://schemas.microsoft.com/office/drawing/2014/main" id="{EC499F46-93E3-4DBA-9DDD-3F9F4634AB2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5F3687-8F33-452B-9410-CD56779AA236}"/>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5099267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714189-CC17-442C-B1A4-FA8C27C5C873}"/>
              </a:ext>
            </a:extLst>
          </p:cNvPr>
          <p:cNvSpPr>
            <a:spLocks noGrp="1"/>
          </p:cNvSpPr>
          <p:nvPr>
            <p:ph type="title"/>
          </p:nvPr>
        </p:nvSpPr>
        <p:spPr>
          <a:xfrm>
            <a:off x="393651" y="486834"/>
            <a:ext cx="4929188" cy="1767417"/>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4427866-DE7B-4F6B-89AC-DF7A1F7065C8}"/>
              </a:ext>
            </a:extLst>
          </p:cNvPr>
          <p:cNvSpPr>
            <a:spLocks noGrp="1"/>
          </p:cNvSpPr>
          <p:nvPr>
            <p:ph type="body" idx="1"/>
          </p:nvPr>
        </p:nvSpPr>
        <p:spPr>
          <a:xfrm>
            <a:off x="393651" y="2241551"/>
            <a:ext cx="2417713" cy="1098549"/>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zh-CN" altLang="en-US"/>
              <a:t>编辑母版文本样式</a:t>
            </a:r>
          </a:p>
        </p:txBody>
      </p:sp>
      <p:sp>
        <p:nvSpPr>
          <p:cNvPr id="4" name="内容占位符 3">
            <a:extLst>
              <a:ext uri="{FF2B5EF4-FFF2-40B4-BE49-F238E27FC236}">
                <a16:creationId xmlns:a16="http://schemas.microsoft.com/office/drawing/2014/main" id="{14DB3998-2E85-49F1-8276-41966FF8DF2F}"/>
              </a:ext>
            </a:extLst>
          </p:cNvPr>
          <p:cNvSpPr>
            <a:spLocks noGrp="1"/>
          </p:cNvSpPr>
          <p:nvPr>
            <p:ph sz="half" idx="2"/>
          </p:nvPr>
        </p:nvSpPr>
        <p:spPr>
          <a:xfrm>
            <a:off x="393651" y="3340101"/>
            <a:ext cx="2417713" cy="4912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8D5E3105-655F-4732-962D-EAE401BB500B}"/>
              </a:ext>
            </a:extLst>
          </p:cNvPr>
          <p:cNvSpPr>
            <a:spLocks noGrp="1"/>
          </p:cNvSpPr>
          <p:nvPr>
            <p:ph type="body" sz="quarter" idx="3"/>
          </p:nvPr>
        </p:nvSpPr>
        <p:spPr>
          <a:xfrm>
            <a:off x="2893220" y="2241551"/>
            <a:ext cx="2429619" cy="1098549"/>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rPr lang="zh-CN" altLang="en-US"/>
              <a:t>编辑母版文本样式</a:t>
            </a:r>
          </a:p>
        </p:txBody>
      </p:sp>
      <p:sp>
        <p:nvSpPr>
          <p:cNvPr id="6" name="内容占位符 5">
            <a:extLst>
              <a:ext uri="{FF2B5EF4-FFF2-40B4-BE49-F238E27FC236}">
                <a16:creationId xmlns:a16="http://schemas.microsoft.com/office/drawing/2014/main" id="{27EEE29D-B6E2-4023-82D5-A4C0C7D697BC}"/>
              </a:ext>
            </a:extLst>
          </p:cNvPr>
          <p:cNvSpPr>
            <a:spLocks noGrp="1"/>
          </p:cNvSpPr>
          <p:nvPr>
            <p:ph sz="quarter" idx="4"/>
          </p:nvPr>
        </p:nvSpPr>
        <p:spPr>
          <a:xfrm>
            <a:off x="2893220" y="3340101"/>
            <a:ext cx="2429619" cy="491278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2A84F01E-47B3-4514-810B-E67716509FF4}"/>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8" name="页脚占位符 7">
            <a:extLst>
              <a:ext uri="{FF2B5EF4-FFF2-40B4-BE49-F238E27FC236}">
                <a16:creationId xmlns:a16="http://schemas.microsoft.com/office/drawing/2014/main" id="{FAC26FFC-E6E6-4981-A616-835CABD1683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D6BF69AA-A7D1-408E-9A16-4D7CF05840AC}"/>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123888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3438193-9FCC-4F7B-9AE9-4F906C718BC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861B83A-91C1-46F8-86B0-C8DE207C776C}"/>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4" name="页脚占位符 3">
            <a:extLst>
              <a:ext uri="{FF2B5EF4-FFF2-40B4-BE49-F238E27FC236}">
                <a16:creationId xmlns:a16="http://schemas.microsoft.com/office/drawing/2014/main" id="{C7D204F7-D213-421F-A08E-6D528DE6AA1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CEC812B7-AE28-498B-B7E7-6A29C7B88A16}"/>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2585815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B9267E0-F893-4FD0-8855-D0B30DBAE6FB}"/>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3" name="页脚占位符 2">
            <a:extLst>
              <a:ext uri="{FF2B5EF4-FFF2-40B4-BE49-F238E27FC236}">
                <a16:creationId xmlns:a16="http://schemas.microsoft.com/office/drawing/2014/main" id="{59DE3C5C-1BEC-4225-8599-67E8BE0A236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9A04FE0D-3862-4AFF-90D1-249D96797CD3}"/>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1755602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EE9CB7-3994-479B-A0E2-34DBA5B4650E}"/>
              </a:ext>
            </a:extLst>
          </p:cNvPr>
          <p:cNvSpPr>
            <a:spLocks noGrp="1"/>
          </p:cNvSpPr>
          <p:nvPr>
            <p:ph type="title"/>
          </p:nvPr>
        </p:nvSpPr>
        <p:spPr>
          <a:xfrm>
            <a:off x="393651" y="609600"/>
            <a:ext cx="1843236" cy="2133600"/>
          </a:xfrm>
        </p:spPr>
        <p:txBody>
          <a:bodyPr anchor="b"/>
          <a:lstStyle>
            <a:lvl1pPr>
              <a:defRPr sz="1350"/>
            </a:lvl1pPr>
          </a:lstStyle>
          <a:p>
            <a:r>
              <a:rPr lang="zh-CN" altLang="en-US"/>
              <a:t>单击此处编辑母版标题样式</a:t>
            </a:r>
          </a:p>
        </p:txBody>
      </p:sp>
      <p:sp>
        <p:nvSpPr>
          <p:cNvPr id="3" name="内容占位符 2">
            <a:extLst>
              <a:ext uri="{FF2B5EF4-FFF2-40B4-BE49-F238E27FC236}">
                <a16:creationId xmlns:a16="http://schemas.microsoft.com/office/drawing/2014/main" id="{E8EEE5C4-5B27-41FB-9178-86CB446A97B8}"/>
              </a:ext>
            </a:extLst>
          </p:cNvPr>
          <p:cNvSpPr>
            <a:spLocks noGrp="1"/>
          </p:cNvSpPr>
          <p:nvPr>
            <p:ph idx="1"/>
          </p:nvPr>
        </p:nvSpPr>
        <p:spPr>
          <a:xfrm>
            <a:off x="2429620" y="1316567"/>
            <a:ext cx="2893219" cy="6498167"/>
          </a:xfrm>
        </p:spPr>
        <p:txBody>
          <a:bodyPr/>
          <a:lstStyle>
            <a:lvl1pPr>
              <a:defRPr sz="1350"/>
            </a:lvl1pPr>
            <a:lvl2pPr>
              <a:defRPr sz="1181"/>
            </a:lvl2pPr>
            <a:lvl3pPr>
              <a:defRPr sz="1013"/>
            </a:lvl3pPr>
            <a:lvl4pPr>
              <a:defRPr sz="844"/>
            </a:lvl4pPr>
            <a:lvl5pPr>
              <a:defRPr sz="844"/>
            </a:lvl5pPr>
            <a:lvl6pPr>
              <a:defRPr sz="844"/>
            </a:lvl6pPr>
            <a:lvl7pPr>
              <a:defRPr sz="844"/>
            </a:lvl7pPr>
            <a:lvl8pPr>
              <a:defRPr sz="844"/>
            </a:lvl8pPr>
            <a:lvl9pPr>
              <a:defRPr sz="844"/>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BB8EBC7D-06DE-4FAA-A7B8-021896C019EB}"/>
              </a:ext>
            </a:extLst>
          </p:cNvPr>
          <p:cNvSpPr>
            <a:spLocks noGrp="1"/>
          </p:cNvSpPr>
          <p:nvPr>
            <p:ph type="body" sz="half" idx="2"/>
          </p:nvPr>
        </p:nvSpPr>
        <p:spPr>
          <a:xfrm>
            <a:off x="393651" y="2743200"/>
            <a:ext cx="1843236" cy="5082117"/>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zh-CN" altLang="en-US"/>
              <a:t>编辑母版文本样式</a:t>
            </a:r>
          </a:p>
        </p:txBody>
      </p:sp>
      <p:sp>
        <p:nvSpPr>
          <p:cNvPr id="5" name="日期占位符 4">
            <a:extLst>
              <a:ext uri="{FF2B5EF4-FFF2-40B4-BE49-F238E27FC236}">
                <a16:creationId xmlns:a16="http://schemas.microsoft.com/office/drawing/2014/main" id="{8CA9A672-98EE-4C18-A7CD-C04EC898235A}"/>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6" name="页脚占位符 5">
            <a:extLst>
              <a:ext uri="{FF2B5EF4-FFF2-40B4-BE49-F238E27FC236}">
                <a16:creationId xmlns:a16="http://schemas.microsoft.com/office/drawing/2014/main" id="{9E7E33A4-B8A7-4278-8217-E8686FF0F9C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7FB9EC54-F342-45A1-AFE8-E7FE3C57852C}"/>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10806855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1751758-A1AB-4F4B-BAE8-8D2333FAC456}"/>
              </a:ext>
            </a:extLst>
          </p:cNvPr>
          <p:cNvSpPr>
            <a:spLocks noGrp="1"/>
          </p:cNvSpPr>
          <p:nvPr>
            <p:ph type="title"/>
          </p:nvPr>
        </p:nvSpPr>
        <p:spPr>
          <a:xfrm>
            <a:off x="393651" y="609600"/>
            <a:ext cx="1843236" cy="2133600"/>
          </a:xfrm>
        </p:spPr>
        <p:txBody>
          <a:bodyPr anchor="b"/>
          <a:lstStyle>
            <a:lvl1pPr>
              <a:defRPr sz="1350"/>
            </a:lvl1pPr>
          </a:lstStyle>
          <a:p>
            <a:r>
              <a:rPr lang="zh-CN" altLang="en-US"/>
              <a:t>单击此处编辑母版标题样式</a:t>
            </a:r>
          </a:p>
        </p:txBody>
      </p:sp>
      <p:sp>
        <p:nvSpPr>
          <p:cNvPr id="3" name="图片占位符 2">
            <a:extLst>
              <a:ext uri="{FF2B5EF4-FFF2-40B4-BE49-F238E27FC236}">
                <a16:creationId xmlns:a16="http://schemas.microsoft.com/office/drawing/2014/main" id="{1AB4A445-335D-4DCC-B519-31F07ABA28A5}"/>
              </a:ext>
            </a:extLst>
          </p:cNvPr>
          <p:cNvSpPr>
            <a:spLocks noGrp="1"/>
          </p:cNvSpPr>
          <p:nvPr>
            <p:ph type="pic" idx="1"/>
          </p:nvPr>
        </p:nvSpPr>
        <p:spPr>
          <a:xfrm>
            <a:off x="2429620" y="1316567"/>
            <a:ext cx="2893219" cy="6498167"/>
          </a:xfrm>
        </p:spPr>
        <p:txBody>
          <a:bodyPr/>
          <a:lstStyle>
            <a:lvl1pPr marL="0" indent="0">
              <a:buNone/>
              <a:defRPr sz="1350"/>
            </a:lvl1pPr>
            <a:lvl2pPr marL="192881" indent="0">
              <a:buNone/>
              <a:defRPr sz="1181"/>
            </a:lvl2pPr>
            <a:lvl3pPr marL="385763" indent="0">
              <a:buNone/>
              <a:defRPr sz="1013"/>
            </a:lvl3pPr>
            <a:lvl4pPr marL="578644" indent="0">
              <a:buNone/>
              <a:defRPr sz="844"/>
            </a:lvl4pPr>
            <a:lvl5pPr marL="771525" indent="0">
              <a:buNone/>
              <a:defRPr sz="844"/>
            </a:lvl5pPr>
            <a:lvl6pPr marL="964406" indent="0">
              <a:buNone/>
              <a:defRPr sz="844"/>
            </a:lvl6pPr>
            <a:lvl7pPr marL="1157288" indent="0">
              <a:buNone/>
              <a:defRPr sz="844"/>
            </a:lvl7pPr>
            <a:lvl8pPr marL="1350169" indent="0">
              <a:buNone/>
              <a:defRPr sz="844"/>
            </a:lvl8pPr>
            <a:lvl9pPr marL="1543050" indent="0">
              <a:buNone/>
              <a:defRPr sz="844"/>
            </a:lvl9pPr>
          </a:lstStyle>
          <a:p>
            <a:endParaRPr lang="zh-CN" altLang="en-US"/>
          </a:p>
        </p:txBody>
      </p:sp>
      <p:sp>
        <p:nvSpPr>
          <p:cNvPr id="4" name="文本占位符 3">
            <a:extLst>
              <a:ext uri="{FF2B5EF4-FFF2-40B4-BE49-F238E27FC236}">
                <a16:creationId xmlns:a16="http://schemas.microsoft.com/office/drawing/2014/main" id="{DA502B4C-E0B3-4EC8-A09E-BC0C7185042C}"/>
              </a:ext>
            </a:extLst>
          </p:cNvPr>
          <p:cNvSpPr>
            <a:spLocks noGrp="1"/>
          </p:cNvSpPr>
          <p:nvPr>
            <p:ph type="body" sz="half" idx="2"/>
          </p:nvPr>
        </p:nvSpPr>
        <p:spPr>
          <a:xfrm>
            <a:off x="393651" y="2743200"/>
            <a:ext cx="1843236" cy="5082117"/>
          </a:xfrm>
        </p:spPr>
        <p:txBody>
          <a:bodyPr/>
          <a:lstStyle>
            <a:lvl1pPr marL="0" indent="0">
              <a:buNone/>
              <a:defRPr sz="675"/>
            </a:lvl1pPr>
            <a:lvl2pPr marL="192881" indent="0">
              <a:buNone/>
              <a:defRPr sz="591"/>
            </a:lvl2pPr>
            <a:lvl3pPr marL="385763" indent="0">
              <a:buNone/>
              <a:defRPr sz="506"/>
            </a:lvl3pPr>
            <a:lvl4pPr marL="578644" indent="0">
              <a:buNone/>
              <a:defRPr sz="422"/>
            </a:lvl4pPr>
            <a:lvl5pPr marL="771525" indent="0">
              <a:buNone/>
              <a:defRPr sz="422"/>
            </a:lvl5pPr>
            <a:lvl6pPr marL="964406" indent="0">
              <a:buNone/>
              <a:defRPr sz="422"/>
            </a:lvl6pPr>
            <a:lvl7pPr marL="1157288" indent="0">
              <a:buNone/>
              <a:defRPr sz="422"/>
            </a:lvl7pPr>
            <a:lvl8pPr marL="1350169" indent="0">
              <a:buNone/>
              <a:defRPr sz="422"/>
            </a:lvl8pPr>
            <a:lvl9pPr marL="1543050" indent="0">
              <a:buNone/>
              <a:defRPr sz="422"/>
            </a:lvl9pPr>
          </a:lstStyle>
          <a:p>
            <a:pPr lvl="0"/>
            <a:r>
              <a:rPr lang="zh-CN" altLang="en-US"/>
              <a:t>编辑母版文本样式</a:t>
            </a:r>
          </a:p>
        </p:txBody>
      </p:sp>
      <p:sp>
        <p:nvSpPr>
          <p:cNvPr id="5" name="日期占位符 4">
            <a:extLst>
              <a:ext uri="{FF2B5EF4-FFF2-40B4-BE49-F238E27FC236}">
                <a16:creationId xmlns:a16="http://schemas.microsoft.com/office/drawing/2014/main" id="{71135737-1890-4001-869B-D2344E113850}"/>
              </a:ext>
            </a:extLst>
          </p:cNvPr>
          <p:cNvSpPr>
            <a:spLocks noGrp="1"/>
          </p:cNvSpPr>
          <p:nvPr>
            <p:ph type="dt" sz="half" idx="10"/>
          </p:nvPr>
        </p:nvSpPr>
        <p:spPr/>
        <p:txBody>
          <a:bodyPr/>
          <a:lstStyle/>
          <a:p>
            <a:fld id="{03736AC8-E186-48CB-A749-A70AB8B3C722}" type="datetimeFigureOut">
              <a:rPr lang="zh-CN" altLang="en-US" smtClean="0"/>
              <a:t>2018/7/28 Saturday</a:t>
            </a:fld>
            <a:endParaRPr lang="zh-CN" altLang="en-US"/>
          </a:p>
        </p:txBody>
      </p:sp>
      <p:sp>
        <p:nvSpPr>
          <p:cNvPr id="6" name="页脚占位符 5">
            <a:extLst>
              <a:ext uri="{FF2B5EF4-FFF2-40B4-BE49-F238E27FC236}">
                <a16:creationId xmlns:a16="http://schemas.microsoft.com/office/drawing/2014/main" id="{E5E38A53-0841-401E-85DF-4DA20A46322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1018150-C145-458D-9F23-93677B2232CF}"/>
              </a:ext>
            </a:extLst>
          </p:cNvPr>
          <p:cNvSpPr>
            <a:spLocks noGrp="1"/>
          </p:cNvSpPr>
          <p:nvPr>
            <p:ph type="sldNum" sz="quarter" idx="12"/>
          </p:nvPr>
        </p:nvSpPr>
        <p:spPr/>
        <p:txBody>
          <a:body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184790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272F4AA-D3C5-482F-BAD8-2C50302C0A77}"/>
              </a:ext>
            </a:extLst>
          </p:cNvPr>
          <p:cNvSpPr>
            <a:spLocks noGrp="1"/>
          </p:cNvSpPr>
          <p:nvPr>
            <p:ph type="title"/>
          </p:nvPr>
        </p:nvSpPr>
        <p:spPr>
          <a:xfrm>
            <a:off x="392907" y="486834"/>
            <a:ext cx="4929188" cy="1767417"/>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5832AED4-4A65-4E60-A92F-50E301B338E7}"/>
              </a:ext>
            </a:extLst>
          </p:cNvPr>
          <p:cNvSpPr>
            <a:spLocks noGrp="1"/>
          </p:cNvSpPr>
          <p:nvPr>
            <p:ph type="body" idx="1"/>
          </p:nvPr>
        </p:nvSpPr>
        <p:spPr>
          <a:xfrm>
            <a:off x="392907" y="2434167"/>
            <a:ext cx="4929188" cy="580178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7C10F6C2-C4AE-4C19-A4A7-530723358009}"/>
              </a:ext>
            </a:extLst>
          </p:cNvPr>
          <p:cNvSpPr>
            <a:spLocks noGrp="1"/>
          </p:cNvSpPr>
          <p:nvPr>
            <p:ph type="dt" sz="half" idx="2"/>
          </p:nvPr>
        </p:nvSpPr>
        <p:spPr>
          <a:xfrm>
            <a:off x="392907" y="8475135"/>
            <a:ext cx="1285875" cy="486833"/>
          </a:xfrm>
          <a:prstGeom prst="rect">
            <a:avLst/>
          </a:prstGeom>
        </p:spPr>
        <p:txBody>
          <a:bodyPr vert="horz" lIns="91440" tIns="45720" rIns="91440" bIns="45720" rtlCol="0" anchor="ctr"/>
          <a:lstStyle>
            <a:lvl1pPr algn="l">
              <a:defRPr sz="506">
                <a:solidFill>
                  <a:schemeClr val="tx1">
                    <a:tint val="75000"/>
                  </a:schemeClr>
                </a:solidFill>
              </a:defRPr>
            </a:lvl1pPr>
          </a:lstStyle>
          <a:p>
            <a:fld id="{03736AC8-E186-48CB-A749-A70AB8B3C722}" type="datetimeFigureOut">
              <a:rPr lang="zh-CN" altLang="en-US" smtClean="0"/>
              <a:t>2018/7/28 Saturday</a:t>
            </a:fld>
            <a:endParaRPr lang="zh-CN" altLang="en-US"/>
          </a:p>
        </p:txBody>
      </p:sp>
      <p:sp>
        <p:nvSpPr>
          <p:cNvPr id="5" name="页脚占位符 4">
            <a:extLst>
              <a:ext uri="{FF2B5EF4-FFF2-40B4-BE49-F238E27FC236}">
                <a16:creationId xmlns:a16="http://schemas.microsoft.com/office/drawing/2014/main" id="{3DD02F5A-7E92-4DDF-963D-E2EB1517801C}"/>
              </a:ext>
            </a:extLst>
          </p:cNvPr>
          <p:cNvSpPr>
            <a:spLocks noGrp="1"/>
          </p:cNvSpPr>
          <p:nvPr>
            <p:ph type="ftr" sz="quarter" idx="3"/>
          </p:nvPr>
        </p:nvSpPr>
        <p:spPr>
          <a:xfrm>
            <a:off x="1893094" y="8475135"/>
            <a:ext cx="1928813" cy="486833"/>
          </a:xfrm>
          <a:prstGeom prst="rect">
            <a:avLst/>
          </a:prstGeom>
        </p:spPr>
        <p:txBody>
          <a:bodyPr vert="horz" lIns="91440" tIns="45720" rIns="91440" bIns="45720" rtlCol="0" anchor="ctr"/>
          <a:lstStyle>
            <a:lvl1pPr algn="ctr">
              <a:defRPr sz="506">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60AE0FF1-FBB4-4D38-BDC8-C09C40B62840}"/>
              </a:ext>
            </a:extLst>
          </p:cNvPr>
          <p:cNvSpPr>
            <a:spLocks noGrp="1"/>
          </p:cNvSpPr>
          <p:nvPr>
            <p:ph type="sldNum" sz="quarter" idx="4"/>
          </p:nvPr>
        </p:nvSpPr>
        <p:spPr>
          <a:xfrm>
            <a:off x="4036219" y="8475135"/>
            <a:ext cx="1285875" cy="486833"/>
          </a:xfrm>
          <a:prstGeom prst="rect">
            <a:avLst/>
          </a:prstGeom>
        </p:spPr>
        <p:txBody>
          <a:bodyPr vert="horz" lIns="91440" tIns="45720" rIns="91440" bIns="45720" rtlCol="0" anchor="ctr"/>
          <a:lstStyle>
            <a:lvl1pPr algn="r">
              <a:defRPr sz="506">
                <a:solidFill>
                  <a:schemeClr val="tx1">
                    <a:tint val="75000"/>
                  </a:schemeClr>
                </a:solidFill>
              </a:defRPr>
            </a:lvl1pPr>
          </a:lstStyle>
          <a:p>
            <a:fld id="{0A1F1ACA-D749-4F86-895D-2D54A6C30CA6}" type="slidenum">
              <a:rPr lang="zh-CN" altLang="en-US" smtClean="0"/>
              <a:t>‹#›</a:t>
            </a:fld>
            <a:endParaRPr lang="zh-CN" altLang="en-US"/>
          </a:p>
        </p:txBody>
      </p:sp>
    </p:spTree>
    <p:extLst>
      <p:ext uri="{BB962C8B-B14F-4D97-AF65-F5344CB8AC3E}">
        <p14:creationId xmlns:p14="http://schemas.microsoft.com/office/powerpoint/2010/main" val="2466036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385763" rtl="0" eaLnBrk="1" latinLnBrk="0" hangingPunct="1">
        <a:lnSpc>
          <a:spcPct val="90000"/>
        </a:lnSpc>
        <a:spcBef>
          <a:spcPct val="0"/>
        </a:spcBef>
        <a:buNone/>
        <a:defRPr sz="1856" kern="1200">
          <a:solidFill>
            <a:schemeClr val="tx1"/>
          </a:solidFill>
          <a:latin typeface="+mj-lt"/>
          <a:ea typeface="+mj-ea"/>
          <a:cs typeface="+mj-cs"/>
        </a:defRPr>
      </a:lvl1pPr>
    </p:titleStyle>
    <p:bodyStyle>
      <a:lvl1pPr marL="96441" indent="-96441" algn="l" defTabSz="385763" rtl="0" eaLnBrk="1" latinLnBrk="0" hangingPunct="1">
        <a:lnSpc>
          <a:spcPct val="90000"/>
        </a:lnSpc>
        <a:spcBef>
          <a:spcPts val="422"/>
        </a:spcBef>
        <a:buFont typeface="Arial" panose="020B0604020202020204" pitchFamily="34" charset="0"/>
        <a:buChar char="•"/>
        <a:defRPr sz="1181" kern="1200">
          <a:solidFill>
            <a:schemeClr val="tx1"/>
          </a:solidFill>
          <a:latin typeface="+mn-lt"/>
          <a:ea typeface="+mn-ea"/>
          <a:cs typeface="+mn-cs"/>
        </a:defRPr>
      </a:lvl1pPr>
      <a:lvl2pPr marL="289322" indent="-96441" algn="l" defTabSz="385763" rtl="0" eaLnBrk="1" latinLnBrk="0" hangingPunct="1">
        <a:lnSpc>
          <a:spcPct val="90000"/>
        </a:lnSpc>
        <a:spcBef>
          <a:spcPts val="211"/>
        </a:spcBef>
        <a:buFont typeface="Arial" panose="020B0604020202020204" pitchFamily="34" charset="0"/>
        <a:buChar char="•"/>
        <a:defRPr sz="1013" kern="1200">
          <a:solidFill>
            <a:schemeClr val="tx1"/>
          </a:solidFill>
          <a:latin typeface="+mn-lt"/>
          <a:ea typeface="+mn-ea"/>
          <a:cs typeface="+mn-cs"/>
        </a:defRPr>
      </a:lvl2pPr>
      <a:lvl3pPr marL="482204" indent="-96441" algn="l" defTabSz="385763" rtl="0" eaLnBrk="1" latinLnBrk="0" hangingPunct="1">
        <a:lnSpc>
          <a:spcPct val="90000"/>
        </a:lnSpc>
        <a:spcBef>
          <a:spcPts val="211"/>
        </a:spcBef>
        <a:buFont typeface="Arial" panose="020B0604020202020204" pitchFamily="34" charset="0"/>
        <a:buChar char="•"/>
        <a:defRPr sz="844" kern="1200">
          <a:solidFill>
            <a:schemeClr val="tx1"/>
          </a:solidFill>
          <a:latin typeface="+mn-lt"/>
          <a:ea typeface="+mn-ea"/>
          <a:cs typeface="+mn-cs"/>
        </a:defRPr>
      </a:lvl3pPr>
      <a:lvl4pPr marL="675085"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4pPr>
      <a:lvl5pPr marL="867966"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5pPr>
      <a:lvl6pPr marL="1060847"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6pPr>
      <a:lvl7pPr marL="1253729"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7pPr>
      <a:lvl8pPr marL="1446610"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8pPr>
      <a:lvl9pPr marL="1639491" indent="-96441" algn="l" defTabSz="385763" rtl="0" eaLnBrk="1" latinLnBrk="0" hangingPunct="1">
        <a:lnSpc>
          <a:spcPct val="90000"/>
        </a:lnSpc>
        <a:spcBef>
          <a:spcPts val="211"/>
        </a:spcBef>
        <a:buFont typeface="Arial" panose="020B0604020202020204" pitchFamily="34" charset="0"/>
        <a:buChar char="•"/>
        <a:defRPr sz="760" kern="1200">
          <a:solidFill>
            <a:schemeClr val="tx1"/>
          </a:solidFill>
          <a:latin typeface="+mn-lt"/>
          <a:ea typeface="+mn-ea"/>
          <a:cs typeface="+mn-cs"/>
        </a:defRPr>
      </a:lvl9pPr>
    </p:bodyStyle>
    <p:otherStyle>
      <a:defPPr>
        <a:defRPr lang="zh-CN"/>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056C8E59-8054-42B2-A815-4125C8405D5F}"/>
              </a:ext>
            </a:extLst>
          </p:cNvPr>
          <p:cNvSpPr>
            <a:spLocks noChangeArrowheads="1"/>
          </p:cNvSpPr>
          <p:nvPr/>
        </p:nvSpPr>
        <p:spPr bwMode="auto">
          <a:xfrm>
            <a:off x="448469" y="2250451"/>
            <a:ext cx="4857750" cy="918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750" b="1" dirty="0">
                <a:solidFill>
                  <a:schemeClr val="tx2"/>
                </a:solidFill>
              </a:rPr>
              <a:t>第三章  权利要求书及其撰写</a:t>
            </a:r>
          </a:p>
        </p:txBody>
      </p:sp>
      <p:sp>
        <p:nvSpPr>
          <p:cNvPr id="2051" name="Rectangle 5">
            <a:extLst>
              <a:ext uri="{FF2B5EF4-FFF2-40B4-BE49-F238E27FC236}">
                <a16:creationId xmlns:a16="http://schemas.microsoft.com/office/drawing/2014/main" id="{D692A8BB-638B-45C1-B2D6-2C8B1B9FFB10}"/>
              </a:ext>
            </a:extLst>
          </p:cNvPr>
          <p:cNvSpPr>
            <a:spLocks noChangeArrowheads="1"/>
          </p:cNvSpPr>
          <p:nvPr/>
        </p:nvSpPr>
        <p:spPr bwMode="auto">
          <a:xfrm>
            <a:off x="877094" y="4346774"/>
            <a:ext cx="4000500" cy="3005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buFontTx/>
              <a:buNone/>
            </a:pPr>
            <a:r>
              <a:rPr lang="zh-CN" altLang="en-US" sz="2000" b="1" dirty="0"/>
              <a:t>查</a:t>
            </a:r>
            <a:r>
              <a:rPr lang="zh-CN" altLang="en-US" sz="2000" b="1"/>
              <a:t>友贵  王静</a:t>
            </a:r>
            <a:endParaRPr lang="en-US" altLang="zh-CN" sz="2000" b="1" dirty="0"/>
          </a:p>
          <a:p>
            <a:pPr algn="ctr" eaLnBrk="1" hangingPunct="1">
              <a:buFontTx/>
              <a:buNone/>
            </a:pPr>
            <a:endParaRPr lang="zh-CN" altLang="en-US" sz="2000" b="1" dirty="0"/>
          </a:p>
          <a:p>
            <a:pPr algn="ctr" eaLnBrk="1" hangingPunct="1">
              <a:buFontTx/>
              <a:buNone/>
            </a:pPr>
            <a:r>
              <a:rPr lang="zh-CN" altLang="en-US" sz="2000" b="1" dirty="0"/>
              <a:t>云南农业大学植物保护学院</a:t>
            </a:r>
          </a:p>
          <a:p>
            <a:pPr algn="ctr" eaLnBrk="1" hangingPunct="1">
              <a:buFontTx/>
              <a:buNone/>
            </a:pPr>
            <a:endParaRPr lang="zh-CN" altLang="en-US" sz="2000" b="1" dirty="0"/>
          </a:p>
          <a:p>
            <a:pPr eaLnBrk="1" hangingPunct="1">
              <a:buFontTx/>
              <a:buNone/>
            </a:pPr>
            <a:endParaRPr lang="en-US" altLang="zh-CN" sz="2000" b="1" dirty="0"/>
          </a:p>
          <a:p>
            <a:pPr eaLnBrk="1" hangingPunct="1">
              <a:buFontTx/>
              <a:buNone/>
            </a:pPr>
            <a:r>
              <a:rPr lang="zh-CN" altLang="en-US" sz="2000" b="1" dirty="0"/>
              <a:t>电       话：</a:t>
            </a:r>
            <a:r>
              <a:rPr lang="en-US" altLang="zh-CN" sz="2000" b="1" dirty="0"/>
              <a:t>15388715681</a:t>
            </a:r>
          </a:p>
          <a:p>
            <a:pPr eaLnBrk="1" hangingPunct="1">
              <a:buFontTx/>
              <a:buNone/>
            </a:pPr>
            <a:r>
              <a:rPr lang="zh-CN" altLang="en-US" sz="2000" b="1" dirty="0"/>
              <a:t>电子邮箱：</a:t>
            </a:r>
            <a:r>
              <a:rPr lang="en-US" altLang="zh-CN" sz="2000" b="1" dirty="0"/>
              <a:t>zhayg@163.com</a:t>
            </a:r>
          </a:p>
        </p:txBody>
      </p:sp>
      <p:sp>
        <p:nvSpPr>
          <p:cNvPr id="4" name="Rectangle 4">
            <a:extLst>
              <a:ext uri="{FF2B5EF4-FFF2-40B4-BE49-F238E27FC236}">
                <a16:creationId xmlns:a16="http://schemas.microsoft.com/office/drawing/2014/main" id="{13CBFCC5-1A08-423F-B92D-B64B4F3F1589}"/>
              </a:ext>
            </a:extLst>
          </p:cNvPr>
          <p:cNvSpPr>
            <a:spLocks noChangeArrowheads="1"/>
          </p:cNvSpPr>
          <p:nvPr/>
        </p:nvSpPr>
        <p:spPr bwMode="auto">
          <a:xfrm>
            <a:off x="577212" y="658610"/>
            <a:ext cx="4857750" cy="1170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750" b="1" dirty="0">
                <a:solidFill>
                  <a:schemeClr val="tx2"/>
                </a:solidFill>
              </a:rPr>
              <a:t>课前预习</a:t>
            </a:r>
          </a:p>
        </p:txBody>
      </p:sp>
    </p:spTree>
    <p:extLst>
      <p:ext uri="{BB962C8B-B14F-4D97-AF65-F5344CB8AC3E}">
        <p14:creationId xmlns:p14="http://schemas.microsoft.com/office/powerpoint/2010/main" val="2250780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6EFBEC-F6F5-4AE2-9D70-BA661A7E63A4}"/>
              </a:ext>
            </a:extLst>
          </p:cNvPr>
          <p:cNvSpPr>
            <a:spLocks noGrp="1"/>
          </p:cNvSpPr>
          <p:nvPr>
            <p:ph type="title"/>
          </p:nvPr>
        </p:nvSpPr>
        <p:spPr/>
        <p:txBody>
          <a:bodyPr/>
          <a:lstStyle/>
          <a:p>
            <a:r>
              <a:rPr lang="zh-CN" altLang="en-US" b="1" dirty="0">
                <a:latin typeface="华文行楷" panose="02010800040101010101" pitchFamily="2" charset="-122"/>
                <a:ea typeface="华文行楷" panose="02010800040101010101" pitchFamily="2" charset="-122"/>
              </a:rPr>
              <a:t>学习要求</a:t>
            </a:r>
          </a:p>
        </p:txBody>
      </p:sp>
      <p:sp>
        <p:nvSpPr>
          <p:cNvPr id="3" name="内容占位符 2">
            <a:extLst>
              <a:ext uri="{FF2B5EF4-FFF2-40B4-BE49-F238E27FC236}">
                <a16:creationId xmlns:a16="http://schemas.microsoft.com/office/drawing/2014/main" id="{526E59EE-D25C-42C0-B392-9CB3244C7692}"/>
              </a:ext>
            </a:extLst>
          </p:cNvPr>
          <p:cNvSpPr>
            <a:spLocks noGrp="1"/>
          </p:cNvSpPr>
          <p:nvPr>
            <p:ph idx="1"/>
          </p:nvPr>
        </p:nvSpPr>
        <p:spPr>
          <a:xfrm>
            <a:off x="392905" y="1849551"/>
            <a:ext cx="4929188" cy="5801784"/>
          </a:xfrm>
        </p:spPr>
        <p:txBody>
          <a:bodyPr>
            <a:noAutofit/>
          </a:bodyPr>
          <a:lstStyle/>
          <a:p>
            <a:pPr marL="0" indent="0">
              <a:lnSpc>
                <a:spcPct val="150000"/>
              </a:lnSpc>
              <a:buNone/>
            </a:pPr>
            <a:r>
              <a:rPr lang="en-US" altLang="zh-CN" sz="2800" b="1" dirty="0"/>
              <a:t>1</a:t>
            </a:r>
            <a:r>
              <a:rPr lang="zh-CN" altLang="en-US" sz="2800" b="1" dirty="0"/>
              <a:t>、请根据所查阅的专利文献</a:t>
            </a:r>
            <a:r>
              <a:rPr lang="zh-CN" altLang="en-US" sz="2800" b="1"/>
              <a:t>，结合教材和本</a:t>
            </a:r>
            <a:r>
              <a:rPr lang="zh-CN" altLang="en-US" sz="2800" b="1" dirty="0"/>
              <a:t>预习内容，认真研读“权利要求书”，</a:t>
            </a:r>
            <a:r>
              <a:rPr lang="zh-CN" altLang="en-US" sz="2800" b="1"/>
              <a:t>初步掌握发明和实用新型专利权利</a:t>
            </a:r>
            <a:r>
              <a:rPr lang="zh-CN" altLang="en-US" sz="2800" b="1" dirty="0"/>
              <a:t>要求书的撰写方法。</a:t>
            </a:r>
            <a:endParaRPr lang="en-US" altLang="zh-CN" sz="2800" b="1" dirty="0"/>
          </a:p>
        </p:txBody>
      </p:sp>
    </p:spTree>
    <p:extLst>
      <p:ext uri="{BB962C8B-B14F-4D97-AF65-F5344CB8AC3E}">
        <p14:creationId xmlns:p14="http://schemas.microsoft.com/office/powerpoint/2010/main" val="14386650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权利要求书</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7" y="2014409"/>
            <a:ext cx="4929188" cy="4063369"/>
          </a:xfrm>
        </p:spPr>
        <p:txBody>
          <a:bodyPr>
            <a:noAutofit/>
          </a:bodyPr>
          <a:lstStyle/>
          <a:p>
            <a:pPr>
              <a:lnSpc>
                <a:spcPct val="150000"/>
              </a:lnSpc>
              <a:buNone/>
            </a:pPr>
            <a:r>
              <a:rPr lang="zh-CN" altLang="en-US" sz="2800" b="1" dirty="0"/>
              <a:t>        权利要求书由权利要求组成，一份权利要求书中至少包括一项权利要求。</a:t>
            </a:r>
            <a:endParaRPr lang="en-US" altLang="zh-CN" sz="2800" b="1" dirty="0"/>
          </a:p>
          <a:p>
            <a:pPr>
              <a:lnSpc>
                <a:spcPct val="150000"/>
              </a:lnSpc>
              <a:buNone/>
            </a:pPr>
            <a:endParaRPr lang="zh-CN" altLang="en-US" sz="2800" b="1" dirty="0"/>
          </a:p>
          <a:p>
            <a:pPr>
              <a:lnSpc>
                <a:spcPct val="150000"/>
              </a:lnSpc>
              <a:buNone/>
            </a:pPr>
            <a:r>
              <a:rPr lang="zh-CN" altLang="en-US" sz="2800" b="1" dirty="0"/>
              <a:t>         权利要求用技术特征的总和来表示发明和实用新型的技术方案，限定专利的保护范围。</a:t>
            </a:r>
            <a:r>
              <a:rPr lang="zh-CN" altLang="en-US" sz="2800" dirty="0"/>
              <a:t> </a:t>
            </a:r>
          </a:p>
        </p:txBody>
      </p:sp>
    </p:spTree>
    <p:extLst>
      <p:ext uri="{BB962C8B-B14F-4D97-AF65-F5344CB8AC3E}">
        <p14:creationId xmlns:p14="http://schemas.microsoft.com/office/powerpoint/2010/main" val="2227852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权利要求书</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7" y="2014409"/>
            <a:ext cx="4929188" cy="4063369"/>
          </a:xfrm>
        </p:spPr>
        <p:txBody>
          <a:bodyPr>
            <a:noAutofit/>
          </a:bodyPr>
          <a:lstStyle/>
          <a:p>
            <a:pPr>
              <a:lnSpc>
                <a:spcPct val="150000"/>
              </a:lnSpc>
              <a:buNone/>
            </a:pPr>
            <a:r>
              <a:rPr lang="zh-CN" altLang="en-US" sz="2800" b="1" dirty="0"/>
              <a:t>        一件申请的权利要求书中，至少包括一项独立权利要求，还可以包括从属权利要求。</a:t>
            </a:r>
            <a:endParaRPr lang="zh-CN" altLang="en-US" sz="2800" dirty="0"/>
          </a:p>
        </p:txBody>
      </p:sp>
    </p:spTree>
    <p:extLst>
      <p:ext uri="{BB962C8B-B14F-4D97-AF65-F5344CB8AC3E}">
        <p14:creationId xmlns:p14="http://schemas.microsoft.com/office/powerpoint/2010/main" val="2749923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独立权利要求的</a:t>
            </a:r>
            <a:br>
              <a:rPr lang="en-US" altLang="zh-CN" b="1" dirty="0">
                <a:latin typeface="华文行楷" panose="02010800040101010101" pitchFamily="2" charset="-122"/>
                <a:ea typeface="华文行楷" panose="02010800040101010101" pitchFamily="2" charset="-122"/>
              </a:rPr>
            </a:br>
            <a:r>
              <a:rPr lang="zh-CN" altLang="en-US" b="1" dirty="0">
                <a:latin typeface="华文行楷" panose="02010800040101010101" pitchFamily="2" charset="-122"/>
                <a:ea typeface="华文行楷" panose="02010800040101010101" pitchFamily="2" charset="-122"/>
              </a:rPr>
              <a:t>撰写 </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7" y="2014409"/>
            <a:ext cx="4929188" cy="4063369"/>
          </a:xfrm>
        </p:spPr>
        <p:txBody>
          <a:bodyPr>
            <a:noAutofit/>
          </a:bodyPr>
          <a:lstStyle/>
          <a:p>
            <a:pPr>
              <a:lnSpc>
                <a:spcPct val="150000"/>
              </a:lnSpc>
              <a:spcAft>
                <a:spcPts val="2400"/>
              </a:spcAft>
              <a:buNone/>
            </a:pPr>
            <a:r>
              <a:rPr lang="zh-CN" altLang="en-US" sz="2800" b="1" dirty="0"/>
              <a:t>        独立权利要求：它从整体上反映发明或者实用新型的技术方案，记载解决其技术问题所需的必要技术特征。</a:t>
            </a:r>
          </a:p>
        </p:txBody>
      </p:sp>
    </p:spTree>
    <p:extLst>
      <p:ext uri="{BB962C8B-B14F-4D97-AF65-F5344CB8AC3E}">
        <p14:creationId xmlns:p14="http://schemas.microsoft.com/office/powerpoint/2010/main" val="3687674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独立权利要求的</a:t>
            </a:r>
            <a:br>
              <a:rPr lang="en-US" altLang="zh-CN" b="1" dirty="0">
                <a:latin typeface="华文行楷" panose="02010800040101010101" pitchFamily="2" charset="-122"/>
                <a:ea typeface="华文行楷" panose="02010800040101010101" pitchFamily="2" charset="-122"/>
              </a:rPr>
            </a:br>
            <a:r>
              <a:rPr lang="zh-CN" altLang="en-US" b="1" dirty="0">
                <a:latin typeface="华文行楷" panose="02010800040101010101" pitchFamily="2" charset="-122"/>
                <a:ea typeface="华文行楷" panose="02010800040101010101" pitchFamily="2" charset="-122"/>
              </a:rPr>
              <a:t>撰写 </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7" y="2014409"/>
            <a:ext cx="4929188" cy="4063369"/>
          </a:xfrm>
        </p:spPr>
        <p:txBody>
          <a:bodyPr>
            <a:noAutofit/>
          </a:bodyPr>
          <a:lstStyle/>
          <a:p>
            <a:pPr eaLnBrk="1" hangingPunct="1">
              <a:lnSpc>
                <a:spcPct val="150000"/>
              </a:lnSpc>
              <a:spcAft>
                <a:spcPts val="2400"/>
              </a:spcAft>
              <a:buFontTx/>
              <a:buNone/>
            </a:pPr>
            <a:r>
              <a:rPr lang="zh-CN" altLang="en-US" sz="2800" b="1" dirty="0"/>
              <a:t>一般采用两段式写法：                  </a:t>
            </a:r>
            <a:endParaRPr lang="en-US" altLang="zh-CN" sz="2800" b="1" dirty="0"/>
          </a:p>
          <a:p>
            <a:pPr eaLnBrk="1" hangingPunct="1">
              <a:lnSpc>
                <a:spcPct val="150000"/>
              </a:lnSpc>
              <a:spcAft>
                <a:spcPts val="2400"/>
              </a:spcAft>
              <a:buFontTx/>
              <a:buNone/>
            </a:pPr>
            <a:r>
              <a:rPr lang="en-US" altLang="zh-CN" sz="2800" b="1" dirty="0"/>
              <a:t>        </a:t>
            </a:r>
            <a:r>
              <a:rPr lang="zh-CN" altLang="en-US" sz="2800" b="1" dirty="0"/>
              <a:t>前序部分＋特征部分</a:t>
            </a:r>
          </a:p>
          <a:p>
            <a:pPr eaLnBrk="1" hangingPunct="1">
              <a:lnSpc>
                <a:spcPct val="150000"/>
              </a:lnSpc>
              <a:spcAft>
                <a:spcPts val="2400"/>
              </a:spcAft>
              <a:buFontTx/>
              <a:buNone/>
            </a:pPr>
            <a:r>
              <a:rPr lang="zh-CN" altLang="en-US" sz="2800" b="1" dirty="0"/>
              <a:t>        前序部分：写明要求保护的发明或者实用新型技术方案的主题名称和发明或者实用新型主题与最接近的现有技术共有的必要技术特征；</a:t>
            </a:r>
          </a:p>
        </p:txBody>
      </p:sp>
    </p:spTree>
    <p:extLst>
      <p:ext uri="{BB962C8B-B14F-4D97-AF65-F5344CB8AC3E}">
        <p14:creationId xmlns:p14="http://schemas.microsoft.com/office/powerpoint/2010/main" val="33192061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独立权利要求的</a:t>
            </a:r>
            <a:br>
              <a:rPr lang="en-US" altLang="zh-CN" b="1" dirty="0">
                <a:latin typeface="华文行楷" panose="02010800040101010101" pitchFamily="2" charset="-122"/>
                <a:ea typeface="华文行楷" panose="02010800040101010101" pitchFamily="2" charset="-122"/>
              </a:rPr>
            </a:br>
            <a:r>
              <a:rPr lang="zh-CN" altLang="en-US" b="1" dirty="0">
                <a:latin typeface="华文行楷" panose="02010800040101010101" pitchFamily="2" charset="-122"/>
                <a:ea typeface="华文行楷" panose="02010800040101010101" pitchFamily="2" charset="-122"/>
              </a:rPr>
              <a:t>撰写 </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6" y="1834528"/>
            <a:ext cx="4929188" cy="4063369"/>
          </a:xfrm>
        </p:spPr>
        <p:txBody>
          <a:bodyPr>
            <a:noAutofit/>
          </a:bodyPr>
          <a:lstStyle/>
          <a:p>
            <a:pPr eaLnBrk="1" hangingPunct="1">
              <a:lnSpc>
                <a:spcPct val="150000"/>
              </a:lnSpc>
              <a:spcAft>
                <a:spcPts val="2400"/>
              </a:spcAft>
              <a:buFontTx/>
              <a:buNone/>
            </a:pPr>
            <a:r>
              <a:rPr lang="zh-CN" altLang="en-US" sz="2800" b="1" dirty="0"/>
              <a:t>一般采用两段式写法：                  </a:t>
            </a:r>
            <a:endParaRPr lang="en-US" altLang="zh-CN" sz="2800" b="1" dirty="0"/>
          </a:p>
          <a:p>
            <a:pPr eaLnBrk="1" hangingPunct="1">
              <a:lnSpc>
                <a:spcPct val="150000"/>
              </a:lnSpc>
              <a:spcAft>
                <a:spcPts val="2400"/>
              </a:spcAft>
              <a:buFontTx/>
              <a:buNone/>
            </a:pPr>
            <a:r>
              <a:rPr lang="en-US" altLang="zh-CN" sz="2800" b="1" dirty="0"/>
              <a:t>        </a:t>
            </a:r>
            <a:r>
              <a:rPr lang="zh-CN" altLang="en-US" sz="2800" b="1" dirty="0"/>
              <a:t>前序部分＋特征部分</a:t>
            </a:r>
          </a:p>
          <a:p>
            <a:pPr>
              <a:lnSpc>
                <a:spcPct val="150000"/>
              </a:lnSpc>
              <a:spcAft>
                <a:spcPts val="2400"/>
              </a:spcAft>
              <a:buNone/>
            </a:pPr>
            <a:r>
              <a:rPr lang="zh-CN" altLang="en-US" sz="2800" b="1" dirty="0"/>
              <a:t>        特征部分：使用“其特征是</a:t>
            </a:r>
            <a:r>
              <a:rPr lang="en-US" altLang="zh-CN" sz="2800" b="1" dirty="0"/>
              <a:t>……”</a:t>
            </a:r>
            <a:r>
              <a:rPr lang="zh-CN" altLang="en-US" sz="2800" b="1" dirty="0"/>
              <a:t>或者类似的用语，写明发明或者实用新型区别于最接近的现有技术的技术特征。这些特征和前序部分特征一起限定发明或者实用新型的保护范围。</a:t>
            </a:r>
          </a:p>
        </p:txBody>
      </p:sp>
    </p:spTree>
    <p:extLst>
      <p:ext uri="{BB962C8B-B14F-4D97-AF65-F5344CB8AC3E}">
        <p14:creationId xmlns:p14="http://schemas.microsoft.com/office/powerpoint/2010/main" val="3237853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从属权利要求的</a:t>
            </a:r>
            <a:br>
              <a:rPr lang="en-US" altLang="zh-CN" b="1" dirty="0">
                <a:latin typeface="华文行楷" panose="02010800040101010101" pitchFamily="2" charset="-122"/>
                <a:ea typeface="华文行楷" panose="02010800040101010101" pitchFamily="2" charset="-122"/>
              </a:rPr>
            </a:br>
            <a:r>
              <a:rPr lang="zh-CN" altLang="en-US" b="1" dirty="0">
                <a:latin typeface="华文行楷" panose="02010800040101010101" pitchFamily="2" charset="-122"/>
                <a:ea typeface="华文行楷" panose="02010800040101010101" pitchFamily="2" charset="-122"/>
              </a:rPr>
              <a:t>撰写 </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6" y="2419144"/>
            <a:ext cx="4929188" cy="4063369"/>
          </a:xfrm>
        </p:spPr>
        <p:txBody>
          <a:bodyPr>
            <a:noAutofit/>
          </a:bodyPr>
          <a:lstStyle/>
          <a:p>
            <a:pPr>
              <a:lnSpc>
                <a:spcPct val="150000"/>
              </a:lnSpc>
              <a:spcAft>
                <a:spcPts val="2400"/>
              </a:spcAft>
              <a:buNone/>
            </a:pPr>
            <a:r>
              <a:rPr lang="zh-CN" altLang="en-US" sz="2800" b="1" dirty="0"/>
              <a:t>        从属权利要求：如果一项权利要求包含了另一项权利要求中的所有技术特征、且对另一项权利要求的技术方案作进一步限定，则该权利要求为另一项权利要求的从属权利要求。从属权利要求用附加技术特征对被引用的权利要求作进一步限定。</a:t>
            </a:r>
          </a:p>
        </p:txBody>
      </p:sp>
    </p:spTree>
    <p:extLst>
      <p:ext uri="{BB962C8B-B14F-4D97-AF65-F5344CB8AC3E}">
        <p14:creationId xmlns:p14="http://schemas.microsoft.com/office/powerpoint/2010/main" val="33593703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AC158619-3F82-4E5E-9F04-48798FEA1DBE}"/>
              </a:ext>
            </a:extLst>
          </p:cNvPr>
          <p:cNvSpPr>
            <a:spLocks noGrp="1" noChangeArrowheads="1"/>
          </p:cNvSpPr>
          <p:nvPr>
            <p:ph type="title"/>
          </p:nvPr>
        </p:nvSpPr>
        <p:spPr>
          <a:xfrm>
            <a:off x="392907" y="246992"/>
            <a:ext cx="4929188" cy="1767417"/>
          </a:xfrm>
        </p:spPr>
        <p:txBody>
          <a:bodyPr/>
          <a:lstStyle/>
          <a:p>
            <a:pPr eaLnBrk="1" hangingPunct="1"/>
            <a:r>
              <a:rPr lang="zh-CN" altLang="en-US" b="1" dirty="0">
                <a:latin typeface="华文行楷" panose="02010800040101010101" pitchFamily="2" charset="-122"/>
                <a:ea typeface="华文行楷" panose="02010800040101010101" pitchFamily="2" charset="-122"/>
              </a:rPr>
              <a:t>从属权利要求的</a:t>
            </a:r>
            <a:br>
              <a:rPr lang="en-US" altLang="zh-CN" b="1" dirty="0">
                <a:latin typeface="华文行楷" panose="02010800040101010101" pitchFamily="2" charset="-122"/>
                <a:ea typeface="华文行楷" panose="02010800040101010101" pitchFamily="2" charset="-122"/>
              </a:rPr>
            </a:br>
            <a:r>
              <a:rPr lang="zh-CN" altLang="en-US" b="1" dirty="0">
                <a:latin typeface="华文行楷" panose="02010800040101010101" pitchFamily="2" charset="-122"/>
                <a:ea typeface="华文行楷" panose="02010800040101010101" pitchFamily="2" charset="-122"/>
              </a:rPr>
              <a:t>撰写 </a:t>
            </a:r>
          </a:p>
        </p:txBody>
      </p:sp>
      <p:sp>
        <p:nvSpPr>
          <p:cNvPr id="34819" name="Rectangle 3">
            <a:extLst>
              <a:ext uri="{FF2B5EF4-FFF2-40B4-BE49-F238E27FC236}">
                <a16:creationId xmlns:a16="http://schemas.microsoft.com/office/drawing/2014/main" id="{F6FC7E72-2D02-4AF4-8C76-874396045E20}"/>
              </a:ext>
            </a:extLst>
          </p:cNvPr>
          <p:cNvSpPr>
            <a:spLocks noGrp="1" noChangeArrowheads="1"/>
          </p:cNvSpPr>
          <p:nvPr>
            <p:ph type="body" idx="1"/>
          </p:nvPr>
        </p:nvSpPr>
        <p:spPr>
          <a:xfrm>
            <a:off x="392906" y="2419144"/>
            <a:ext cx="4929188" cy="4063369"/>
          </a:xfrm>
        </p:spPr>
        <p:txBody>
          <a:bodyPr>
            <a:noAutofit/>
          </a:bodyPr>
          <a:lstStyle/>
          <a:p>
            <a:pPr eaLnBrk="1" hangingPunct="1">
              <a:lnSpc>
                <a:spcPct val="150000"/>
              </a:lnSpc>
              <a:spcAft>
                <a:spcPts val="2400"/>
              </a:spcAft>
              <a:buFontTx/>
              <a:buNone/>
            </a:pPr>
            <a:r>
              <a:rPr lang="zh-CN" altLang="en-US" sz="2800" b="1" dirty="0"/>
              <a:t>一般采用两段式写法：                  </a:t>
            </a:r>
            <a:endParaRPr lang="en-US" altLang="zh-CN" sz="2800" b="1" dirty="0"/>
          </a:p>
          <a:p>
            <a:pPr>
              <a:lnSpc>
                <a:spcPct val="150000"/>
              </a:lnSpc>
              <a:spcAft>
                <a:spcPts val="2400"/>
              </a:spcAft>
              <a:buNone/>
            </a:pPr>
            <a:r>
              <a:rPr lang="en-US" altLang="zh-CN" sz="2800" b="1" dirty="0"/>
              <a:t>        </a:t>
            </a:r>
            <a:r>
              <a:rPr lang="zh-CN" altLang="en-US" sz="2800" b="1" dirty="0"/>
              <a:t>引用部分＋限定部分</a:t>
            </a:r>
          </a:p>
          <a:p>
            <a:pPr>
              <a:lnSpc>
                <a:spcPct val="150000"/>
              </a:lnSpc>
              <a:spcAft>
                <a:spcPts val="2400"/>
              </a:spcAft>
              <a:buNone/>
            </a:pPr>
            <a:r>
              <a:rPr lang="zh-CN" altLang="en-US" sz="2800" b="1" dirty="0"/>
              <a:t>        引用部分：写明引用的权利要求的编号及其主题名称；  </a:t>
            </a:r>
          </a:p>
          <a:p>
            <a:pPr>
              <a:lnSpc>
                <a:spcPct val="150000"/>
              </a:lnSpc>
              <a:spcAft>
                <a:spcPts val="2400"/>
              </a:spcAft>
              <a:buNone/>
            </a:pPr>
            <a:r>
              <a:rPr lang="zh-CN" altLang="en-US" sz="2800" b="1" dirty="0"/>
              <a:t>        限定部分：写明发明或者实用新型的附加技术特征。</a:t>
            </a:r>
          </a:p>
        </p:txBody>
      </p:sp>
    </p:spTree>
    <p:extLst>
      <p:ext uri="{BB962C8B-B14F-4D97-AF65-F5344CB8AC3E}">
        <p14:creationId xmlns:p14="http://schemas.microsoft.com/office/powerpoint/2010/main" val="85664642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TotalTime>
  <Words>416</Words>
  <Application>Microsoft Office PowerPoint</Application>
  <PresentationFormat>全屏显示(16:10)</PresentationFormat>
  <Paragraphs>34</Paragraphs>
  <Slides>9</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9</vt:i4>
      </vt:variant>
    </vt:vector>
  </HeadingPairs>
  <TitlesOfParts>
    <vt:vector size="15" baseType="lpstr">
      <vt:lpstr>等线</vt:lpstr>
      <vt:lpstr>等线 Light</vt:lpstr>
      <vt:lpstr>华文行楷</vt:lpstr>
      <vt:lpstr>宋体</vt:lpstr>
      <vt:lpstr>Arial</vt:lpstr>
      <vt:lpstr>Office 主题​​</vt:lpstr>
      <vt:lpstr>PowerPoint 演示文稿</vt:lpstr>
      <vt:lpstr>学习要求</vt:lpstr>
      <vt:lpstr>权利要求书</vt:lpstr>
      <vt:lpstr>权利要求书</vt:lpstr>
      <vt:lpstr>独立权利要求的 撰写 </vt:lpstr>
      <vt:lpstr>独立权利要求的 撰写 </vt:lpstr>
      <vt:lpstr>独立权利要求的 撰写 </vt:lpstr>
      <vt:lpstr>从属权利要求的 撰写 </vt:lpstr>
      <vt:lpstr>从属权利要求的 撰写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charlie charlie</dc:creator>
  <cp:lastModifiedBy>charlie charlie</cp:lastModifiedBy>
  <cp:revision>20</cp:revision>
  <dcterms:created xsi:type="dcterms:W3CDTF">2018-04-09T07:59:32Z</dcterms:created>
  <dcterms:modified xsi:type="dcterms:W3CDTF">2018-07-28T13:49:43Z</dcterms:modified>
</cp:coreProperties>
</file>