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273" r:id="rId10"/>
  </p:sldIdLst>
  <p:sldSz cx="5715000" cy="9144000" type="screen16x1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4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雨课堂试卷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DD6CA6-2192-4335-892E-02A052C13F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" y="3810000"/>
            <a:ext cx="5143500" cy="1524000"/>
          </a:xfrm>
          <a:prstGeom prst="rect">
            <a:avLst/>
          </a:prstGeom>
        </p:spPr>
        <p:txBody>
          <a:bodyPr vert="horz" anchor="ctr" anchorCtr="1"/>
          <a:lstStyle>
            <a:lvl1pPr>
              <a:defRPr sz="2600"/>
            </a:lvl1pPr>
          </a:lstStyle>
          <a:p>
            <a:r>
              <a:rPr lang="zh-CN" altLang="en-US"/>
              <a:t>请填写试卷标题</a:t>
            </a:r>
          </a:p>
        </p:txBody>
      </p:sp>
    </p:spTree>
    <p:extLst>
      <p:ext uri="{BB962C8B-B14F-4D97-AF65-F5344CB8AC3E}">
        <p14:creationId xmlns:p14="http://schemas.microsoft.com/office/powerpoint/2010/main" val="72601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76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25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image" Target="../media/image1.tmp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tags" Target="../tags/tag31.xml"/><Relationship Id="rId18" Type="http://schemas.openxmlformats.org/officeDocument/2006/relationships/image" Target="../media/image1.tmp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tags" Target="../tags/tag30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6" Type="http://schemas.openxmlformats.org/officeDocument/2006/relationships/tags" Target="../tags/tag34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tags" Target="../tags/tag29.xml"/><Relationship Id="rId5" Type="http://schemas.openxmlformats.org/officeDocument/2006/relationships/tags" Target="../tags/tag23.xml"/><Relationship Id="rId15" Type="http://schemas.openxmlformats.org/officeDocument/2006/relationships/tags" Target="../tags/tag33.xml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tags" Target="../tags/tag3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tags" Target="../tags/tag47.xml"/><Relationship Id="rId18" Type="http://schemas.openxmlformats.org/officeDocument/2006/relationships/image" Target="../media/image1.tmp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6" Type="http://schemas.openxmlformats.org/officeDocument/2006/relationships/tags" Target="../tags/tag50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5" Type="http://schemas.openxmlformats.org/officeDocument/2006/relationships/tags" Target="../tags/tag4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tags" Target="../tags/tag4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tags" Target="../tags/tag63.xml"/><Relationship Id="rId18" Type="http://schemas.openxmlformats.org/officeDocument/2006/relationships/image" Target="../media/image1.tmp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tags" Target="../tags/tag6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52.xml"/><Relationship Id="rId16" Type="http://schemas.openxmlformats.org/officeDocument/2006/relationships/tags" Target="../tags/tag66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5" Type="http://schemas.openxmlformats.org/officeDocument/2006/relationships/tags" Target="../tags/tag6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Relationship Id="rId14" Type="http://schemas.openxmlformats.org/officeDocument/2006/relationships/tags" Target="../tags/tag6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tags" Target="../tags/tag79.xml"/><Relationship Id="rId18" Type="http://schemas.openxmlformats.org/officeDocument/2006/relationships/image" Target="../media/image1.tmp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tags" Target="../tags/tag78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6" Type="http://schemas.openxmlformats.org/officeDocument/2006/relationships/tags" Target="../tags/tag82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tags" Target="../tags/tag77.xml"/><Relationship Id="rId5" Type="http://schemas.openxmlformats.org/officeDocument/2006/relationships/tags" Target="../tags/tag71.xml"/><Relationship Id="rId15" Type="http://schemas.openxmlformats.org/officeDocument/2006/relationships/tags" Target="../tags/tag81.xml"/><Relationship Id="rId10" Type="http://schemas.openxmlformats.org/officeDocument/2006/relationships/tags" Target="../tags/tag76.xml"/><Relationship Id="rId4" Type="http://schemas.openxmlformats.org/officeDocument/2006/relationships/tags" Target="../tags/tag70.xml"/><Relationship Id="rId9" Type="http://schemas.openxmlformats.org/officeDocument/2006/relationships/tags" Target="../tags/tag75.xml"/><Relationship Id="rId14" Type="http://schemas.openxmlformats.org/officeDocument/2006/relationships/tags" Target="../tags/tag8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tags" Target="../tags/tag95.xml"/><Relationship Id="rId18" Type="http://schemas.openxmlformats.org/officeDocument/2006/relationships/image" Target="../media/image1.tmp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tags" Target="../tags/tag94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84.xml"/><Relationship Id="rId16" Type="http://schemas.openxmlformats.org/officeDocument/2006/relationships/tags" Target="../tags/tag98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tags" Target="../tags/tag93.xml"/><Relationship Id="rId5" Type="http://schemas.openxmlformats.org/officeDocument/2006/relationships/tags" Target="../tags/tag87.xml"/><Relationship Id="rId15" Type="http://schemas.openxmlformats.org/officeDocument/2006/relationships/tags" Target="../tags/tag97.xml"/><Relationship Id="rId10" Type="http://schemas.openxmlformats.org/officeDocument/2006/relationships/tags" Target="../tags/tag92.xml"/><Relationship Id="rId4" Type="http://schemas.openxmlformats.org/officeDocument/2006/relationships/tags" Target="../tags/tag86.xml"/><Relationship Id="rId9" Type="http://schemas.openxmlformats.org/officeDocument/2006/relationships/tags" Target="../tags/tag91.xml"/><Relationship Id="rId14" Type="http://schemas.openxmlformats.org/officeDocument/2006/relationships/tags" Target="../tags/tag9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13" Type="http://schemas.openxmlformats.org/officeDocument/2006/relationships/tags" Target="../tags/tag111.xml"/><Relationship Id="rId18" Type="http://schemas.openxmlformats.org/officeDocument/2006/relationships/image" Target="../media/image1.tmp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12" Type="http://schemas.openxmlformats.org/officeDocument/2006/relationships/tags" Target="../tags/tag110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00.xml"/><Relationship Id="rId16" Type="http://schemas.openxmlformats.org/officeDocument/2006/relationships/tags" Target="../tags/tag114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tags" Target="../tags/tag109.xml"/><Relationship Id="rId5" Type="http://schemas.openxmlformats.org/officeDocument/2006/relationships/tags" Target="../tags/tag103.xml"/><Relationship Id="rId15" Type="http://schemas.openxmlformats.org/officeDocument/2006/relationships/tags" Target="../tags/tag113.xml"/><Relationship Id="rId10" Type="http://schemas.openxmlformats.org/officeDocument/2006/relationships/tags" Target="../tags/tag108.xml"/><Relationship Id="rId4" Type="http://schemas.openxmlformats.org/officeDocument/2006/relationships/tags" Target="../tags/tag102.xml"/><Relationship Id="rId9" Type="http://schemas.openxmlformats.org/officeDocument/2006/relationships/tags" Target="../tags/tag107.xml"/><Relationship Id="rId14" Type="http://schemas.openxmlformats.org/officeDocument/2006/relationships/tags" Target="../tags/tag1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13" Type="http://schemas.openxmlformats.org/officeDocument/2006/relationships/tags" Target="../tags/tag127.xml"/><Relationship Id="rId18" Type="http://schemas.openxmlformats.org/officeDocument/2006/relationships/image" Target="../media/image1.tmp"/><Relationship Id="rId3" Type="http://schemas.openxmlformats.org/officeDocument/2006/relationships/tags" Target="../tags/tag117.xml"/><Relationship Id="rId7" Type="http://schemas.openxmlformats.org/officeDocument/2006/relationships/tags" Target="../tags/tag121.xml"/><Relationship Id="rId12" Type="http://schemas.openxmlformats.org/officeDocument/2006/relationships/tags" Target="../tags/tag126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16.xml"/><Relationship Id="rId16" Type="http://schemas.openxmlformats.org/officeDocument/2006/relationships/tags" Target="../tags/tag130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tags" Target="../tags/tag125.xml"/><Relationship Id="rId5" Type="http://schemas.openxmlformats.org/officeDocument/2006/relationships/tags" Target="../tags/tag119.xml"/><Relationship Id="rId15" Type="http://schemas.openxmlformats.org/officeDocument/2006/relationships/tags" Target="../tags/tag129.xml"/><Relationship Id="rId10" Type="http://schemas.openxmlformats.org/officeDocument/2006/relationships/tags" Target="../tags/tag124.xml"/><Relationship Id="rId4" Type="http://schemas.openxmlformats.org/officeDocument/2006/relationships/tags" Target="../tags/tag118.xml"/><Relationship Id="rId9" Type="http://schemas.openxmlformats.org/officeDocument/2006/relationships/tags" Target="../tags/tag123.xml"/><Relationship Id="rId14" Type="http://schemas.openxmlformats.org/officeDocument/2006/relationships/tags" Target="../tags/tag1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020AFC-7755-43F4-BC5C-525A77A71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第二次进门测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426B847-D384-40C6-9B1C-105E750689EC}"/>
              </a:ext>
            </a:extLst>
          </p:cNvPr>
          <p:cNvSpPr txBox="1"/>
          <p:nvPr/>
        </p:nvSpPr>
        <p:spPr>
          <a:xfrm>
            <a:off x="127000" y="7874000"/>
            <a:ext cx="5461000" cy="10160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vert="horz" wrap="square" rtlCol="0" anchor="ctr">
            <a:no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*此封面页请勿删除，删除后将无法上传至试卷库，添加菜单栏任意题型即可制作试卷。本提示将在上传时自动隐藏。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7050B83-CC71-4B35-B359-AF8F7A2B8CA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841500" y="5842000"/>
            <a:ext cx="2032000" cy="50800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 anchorCtr="1">
            <a:noAutofit/>
          </a:bodyPr>
          <a:lstStyle/>
          <a:p>
            <a:r>
              <a:rPr lang="zh-CN" altLang="en-US" sz="2000">
                <a:solidFill>
                  <a:srgbClr val="000000"/>
                </a:solidFill>
              </a:rPr>
              <a:t>总分</a:t>
            </a:r>
            <a:r>
              <a:rPr lang="en-US" altLang="zh-CN" sz="2000">
                <a:solidFill>
                  <a:srgbClr val="000000"/>
                </a:solidFill>
              </a:rPr>
              <a:t>: 8</a:t>
            </a:r>
            <a:endParaRPr lang="zh-CN" altLang="en-US" sz="20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3650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EA0E0B79-2FF0-4F35-A9D7-DEDA0479C62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38340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1.  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下列哪一项不属于农药的范畴        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        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C2B7593-0E41-4DD2-87B6-B65FC996B7C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2592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植物生长调节剂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94CC97AB-D697-4A2A-A761-FA28D6BD9F9C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D528887-4E80-40D9-ABA8-1A356A577C1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卫生杀虫剂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E5A5FEC6-F9B9-48A5-A34E-D80CA9FC08A9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7DF7DA0-E7A0-4422-A797-571B922247F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转基因生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A4F3EB53-9F9E-4435-BC66-DEDC22F031C7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12D4D61-B959-472A-82A9-A34BC8BA0F2C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疫苗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21CC16D0-4796-42D1-945D-745908FD9C0C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2CE49ED-A53F-438A-89C4-14EF63F89D5B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E3055B1C-B3F1-437F-8F27-A8E5633CCECE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2B8FB2FC-CD23-4E70-A471-394691C4D881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7FB4A894-95EF-4279-AC9F-F9A5FECE1E0A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B00E0C04-9AA9-4F63-9623-51F7E9964B28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BE10D21A-5B71-4690-88C9-63BD31EE9626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372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ACE421CD-E04A-4C29-950E-BDE34C691B2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360170"/>
            <a:ext cx="4383405" cy="128016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2.  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杀虫剂、杀菌剂、除草剂是按照农药的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________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来分类的。     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              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8DD8B88-9E41-4458-BAEC-6D19C6F0BD7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原料来源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B5D0ADAB-2CFD-427D-B838-8C22976F1C0A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6C55F2A-8A3E-4AA2-81A1-835DFA00B17F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作用对象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3B7500C9-9E02-4A55-B0F2-9E24A9874EAD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6C0E4E3-44EE-4B83-8554-AA1F1A2FFB9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作用机理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33227218-6032-4677-8D9D-15EBCC4DB981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1108D87-BD00-4C14-B0C3-84ED2B16A015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成分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8BBA06F0-4DFA-4B74-8E24-CF58D367EE8E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72A9083D-F471-4871-A714-5A1943DAF36F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2CEE63CC-023B-4AA3-98D1-752ABBE51158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616BBB10-3B7B-45A2-AED1-C63FF85145E6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404186C0-E339-462C-9982-6567AE478E91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43748D8C-FCBD-4557-B74C-2E22D9575950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6472EB79-9E04-4EA0-A11E-E477A52871F7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81140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EDA2386A-1903-467E-97CF-C7A4092E757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553974"/>
            <a:ext cx="4386580" cy="892552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3.  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农药的安全使用不包括</a:t>
            </a:r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                         【         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42A206B-D4FD-4C06-BB91-8D3053BAA93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714750"/>
            <a:ext cx="381508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水果、蔬菜上禁用高毒农药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9D57B0C2-CC39-4826-A6F3-E83C7A780F00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D7659D9-840F-4BB2-9EBA-17C1C85E35C5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2511743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制定农药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ADI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值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871BB166-6607-42F8-87A7-C47994BA7B07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8639AB1-7B1E-4B8F-9E67-32E78BD1D60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000750"/>
            <a:ext cx="381508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制定农药施用后的安全等待期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5062300D-2E92-43B3-80A5-7664CF7AC36C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262124B-B84E-4F3F-81DA-E18EF1A41C4B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2592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发展无公害农药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B7327AEA-8429-44EB-B98A-27D2462718B1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C700114-6D03-4296-98DE-507BBF33A7A0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D5FCBBBA-AC71-44FF-B5EB-E86B56F5DC34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66772D6C-25E5-4280-BD7F-B90BEBD9123A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F159B535-928D-4AA7-A9FB-9AD8D4DBCC9E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56DD8D02-00A5-43B4-BFE5-8434DB5D9A86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AB86B646-5231-46A8-9887-A483A4F11FCA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80655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BD801D6B-60DF-4ECE-AF87-16F268AC6C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38340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4.  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农药的初级代谢反应主要是              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               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6373948-31D4-4084-80B6-FE37F41F87C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343706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与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UDPGA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形成结合物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9E5278AF-F1C6-4172-91F4-29585C333D01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4541524-3EBB-4B5C-B1DB-11FE0C85B33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320529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与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UDPG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形成结合物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1EB83464-2D13-4510-9DEE-460145A1BE30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B539EAB-A307-47BC-BED8-1ECC8D8BD492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与氨基酸形成结合物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55E81B64-4C3C-4CF4-A6FF-E0B2C1FEEC1C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9311075-0A32-46CA-9BCA-83CAD80AA22F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氧化和水解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26C30242-D8B6-4157-8F25-9CDB4C48BC4B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445579C1-3726-4AA9-AFE1-07F656AC536F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0CB7C979-445D-4763-A9F5-0A8BE5B82912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9A53C783-2DF8-4553-A233-A1D83621D3CB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25BF9A2D-F33C-4DCC-BC06-E43FDAB4E454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6C59CDD6-8F96-4EA4-A9D6-8F4EF9A3B20C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345EDF56-E05A-416C-BAC6-9869CCB434B1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3867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86AF9FDB-7E84-4CF4-B6E5-A934CECB5E5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553974"/>
            <a:ext cx="4481830" cy="892552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5.  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下列不属于代谢激活的是</a:t>
            </a:r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                 【              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801C372-50A0-4931-B629-755038CCE7B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365315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2,4-D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丁酯转化为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2,4-D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F87A9FA5-2660-4738-9820-53EAAAD6819E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8EC9E2E-BE4F-4DA7-B15E-C3DF5D2A1B3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草克乐转化为敌草腈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22E2DDA0-782B-4C0F-BB2C-79574DDB8666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5184EEE-8697-42BF-96E7-0490361B41E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对硫磷转化为对氧磷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1E5C998D-25F6-4883-8E45-8AE993BA32CC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698C42E-A0E1-430F-8989-86C51446D7A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敌百虫转化为敌敌畏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39DFCAED-262D-4002-81F2-1DF538CCEF93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ED8C2CA1-7D93-43BE-975F-B594FACCE4CC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4A65A6A1-19BD-48C7-A0D9-09A46A077D76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A9EDAF98-4899-4CB6-BAA3-7CCFA23C4F17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13600797-6B99-42B0-9EAC-4ED6D0ED3CCA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398E5ADD-C282-44D4-87C0-C93DEE419558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68A0BC93-2BD4-4D58-8212-EF124267BE61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24937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91C56CCF-1B46-44FE-A2C2-3176CAD5936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38340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6.   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急性毒性最常用的测量尺度是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BC59971-6656-42B7-854A-C292C489DC2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92583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LD</a:t>
            </a:r>
            <a:r>
              <a:rPr lang="en-US" altLang="zh-CN" sz="2600" baseline="-250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50</a:t>
            </a:r>
            <a:endParaRPr lang="zh-CN" altLang="en-US" sz="2600" baseline="-250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8EB936D1-7985-4AE9-A641-13AED0E2E687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3DE85F5-D0C8-49FA-A38C-56B13C5ED1D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860743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ADI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E12E1805-964A-4522-AE48-47BEB7576D41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E567528-19C1-4FD1-AFEF-9E470C5EEAA9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9067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EC</a:t>
            </a:r>
            <a:r>
              <a:rPr lang="en-US" altLang="zh-CN" sz="2600" baseline="-250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50</a:t>
            </a:r>
            <a:endParaRPr lang="zh-CN" altLang="en-US" sz="2600" baseline="-250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FD478864-AA6C-440E-BF8C-5853F07AD3AE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7C746FE-259E-48EA-8F41-9884CF9B9312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6019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I</a:t>
            </a:r>
            <a:r>
              <a:rPr lang="en-US" altLang="zh-CN" sz="2600" baseline="-250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50</a:t>
            </a:r>
            <a:endParaRPr lang="zh-CN" altLang="en-US" sz="2600" baseline="-250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884F8EDF-6C7F-4927-AED9-CA7DBC7FFEEA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041E5AB3-4E7D-4E66-9181-9761855410A1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2CBAD039-6C3C-4AC6-B872-FD347A484098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D90582E8-4932-49A6-998B-DE98140A6BC9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19AC2B94-6816-4181-BF26-6739759AF197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D0D2491D-04A8-43BD-AEC2-75E231D96850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FEEEF1C6-9348-4A96-B584-7E52414EBD85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8287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BF4A7FB3-82FB-4CDC-ABCA-D135596CFDA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48183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7.   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农药的 “三致”作用不包括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DF56601-8CF8-4382-BA70-EF98BFF7C72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致癌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877FAB83-07CE-49DC-8226-E89811D40B37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9345CC6-A222-431B-9004-798A7C4CFCB6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致畸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52B26975-0D18-434A-86F6-7F248E740F2E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40F183B-0D5C-46C0-A5D3-E4664B02A5A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致突变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FAE06430-E405-4AE2-BA63-A4FC402EE6AB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DDA6B6B-54CA-49B1-96F6-AF35C56229F6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致死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120E481E-A7B4-443C-B768-8D5BAC347BC1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A4E15E5A-E867-485D-9199-5314D3805581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9C638C45-04FC-495B-BE82-85B8EC8DE685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7D2F720E-6FB3-4FC1-B1E6-8EAB363AEB6B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E4D06E08-B14B-4FC9-8248-8330AC7F5A2B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54F4573B-6F27-4947-939D-99FDA7279D4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9920EAFF-5047-44E8-AD9B-A7E01A8FCF73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03815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7AD53671-96B0-45C8-891C-9D946CEB641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38340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8.   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农药的发展趋势“三高”不包括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77B5821-F7B8-42BE-931D-5BE7C3DE34B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高选择性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E47D4A7F-662E-4701-9672-75C23A35D614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A804140-A5C1-49E9-AC29-6009812C8EAF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高通量筛选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605E2430-A3D4-4A28-B5E2-AA7A6FC594DC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5B507A5-72CD-4366-87CD-EBDDA2813BA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高生物活性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09D0A142-058D-4DB0-9719-D958D8195BB5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E9E84F9-A3FD-4AF9-863F-61AE26E09087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2262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高环境相容性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9B95786E-CB3C-4B8B-82F9-AE6B439C32C7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5CC3B5B1-A539-41FB-B954-0458EAF8E8D8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E0B0CB0D-BB25-49A0-BF7C-7C4FA795632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2A708F53-C91C-4B4C-A101-F49DD4B42D25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151C5D2F-3A13-4132-A98C-54879C0A5263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45CEE690-F5B6-4268-A57A-64AB4BC2D48F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21ADA70A-49B2-4F95-81EB-F6A0D9593F2E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214257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Scor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220</Words>
  <Application>Microsoft Office PowerPoint</Application>
  <PresentationFormat>全屏显示(16:10)</PresentationFormat>
  <Paragraphs>93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Microsoft Yahei</vt:lpstr>
      <vt:lpstr>等线</vt:lpstr>
      <vt:lpstr>等线 Light</vt:lpstr>
      <vt:lpstr>Arial</vt:lpstr>
      <vt:lpstr>Office 主题​​</vt:lpstr>
      <vt:lpstr>第二次进门测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第二次进门测</dc:title>
  <dc:creator>xusz</dc:creator>
  <cp:lastModifiedBy>xusz</cp:lastModifiedBy>
  <cp:revision>2</cp:revision>
  <dcterms:created xsi:type="dcterms:W3CDTF">2018-07-02T02:12:53Z</dcterms:created>
  <dcterms:modified xsi:type="dcterms:W3CDTF">2019-01-04T03:08:16Z</dcterms:modified>
</cp:coreProperties>
</file>