
<file path=[Content_Types].xml><?xml version="1.0" encoding="utf-8"?>
<Types xmlns="http://schemas.openxmlformats.org/package/2006/content-types">
  <Default Extension="png" ContentType="image/png"/>
  <Default Extension="tmp" ContentType="image/png"/>
  <Default Extension="m4a" ContentType="audio/mp4"/>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15"/>
  </p:notesMasterIdLst>
  <p:sldIdLst>
    <p:sldId id="266" r:id="rId4"/>
    <p:sldId id="258" r:id="rId5"/>
    <p:sldId id="259" r:id="rId6"/>
    <p:sldId id="260" r:id="rId7"/>
    <p:sldId id="261" r:id="rId8"/>
    <p:sldId id="262" r:id="rId9"/>
    <p:sldId id="263" r:id="rId10"/>
    <p:sldId id="267" r:id="rId11"/>
    <p:sldId id="269" r:id="rId12"/>
    <p:sldId id="270" r:id="rId13"/>
    <p:sldId id="265" r:id="rId14"/>
  </p:sldIdLst>
  <p:sldSz cx="5715000" cy="9144000" type="screen16x10"/>
  <p:notesSz cx="6858000" cy="9144000"/>
  <p:defaultTextStyle>
    <a:defPPr>
      <a:defRPr lang="zh-CN"/>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2" d="100"/>
          <a:sy n="52" d="100"/>
        </p:scale>
        <p:origin x="225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65E856-9CF0-4711-B55F-CA057CA12040}" type="datetimeFigureOut">
              <a:rPr lang="zh-CN" altLang="en-US" smtClean="0"/>
              <a:t>2018/8/2</a:t>
            </a:fld>
            <a:endParaRPr lang="zh-CN" altLang="en-US"/>
          </a:p>
        </p:txBody>
      </p:sp>
      <p:sp>
        <p:nvSpPr>
          <p:cNvPr id="4" name="幻灯片图像占位符 3"/>
          <p:cNvSpPr>
            <a:spLocks noGrp="1" noRot="1" noChangeAspect="1"/>
          </p:cNvSpPr>
          <p:nvPr>
            <p:ph type="sldImg" idx="2"/>
          </p:nvPr>
        </p:nvSpPr>
        <p:spPr>
          <a:xfrm>
            <a:off x="2463800" y="1143000"/>
            <a:ext cx="1930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082B13-0130-43FE-A33B-FAE2FCF42BEB}" type="slidenum">
              <a:rPr lang="zh-CN" altLang="en-US" smtClean="0"/>
              <a:t>‹#›</a:t>
            </a:fld>
            <a:endParaRPr lang="zh-CN" altLang="en-US"/>
          </a:p>
        </p:txBody>
      </p:sp>
    </p:spTree>
    <p:extLst>
      <p:ext uri="{BB962C8B-B14F-4D97-AF65-F5344CB8AC3E}">
        <p14:creationId xmlns:p14="http://schemas.microsoft.com/office/powerpoint/2010/main" val="391506913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ChangeArrowheads="1" noTextEdit="1"/>
          </p:cNvSpPr>
          <p:nvPr>
            <p:ph type="sldImg" idx="4294967295"/>
          </p:nvPr>
        </p:nvSpPr>
        <p:spPr/>
      </p:sp>
      <p:sp>
        <p:nvSpPr>
          <p:cNvPr id="28674" name="Rectangle 3"/>
          <p:cNvSpPr>
            <a:spLocks noGrp="1" noChangeArrowheads="1"/>
          </p:cNvSpPr>
          <p:nvPr>
            <p:ph type="body" idx="4294967295"/>
          </p:nvPr>
        </p:nvSpPr>
        <p:spPr>
          <a:ln/>
        </p:spPr>
        <p:txBody>
          <a:bodyPr>
            <a:prstTxWarp prst="textNoShape">
              <a:avLst/>
            </a:prstTxWarp>
          </a:bodyPr>
          <a:lstStyle/>
          <a:p>
            <a:endParaRPr lang="zh-CN" altLang="en-US"/>
          </a:p>
        </p:txBody>
      </p:sp>
    </p:spTree>
    <p:extLst>
      <p:ext uri="{BB962C8B-B14F-4D97-AF65-F5344CB8AC3E}">
        <p14:creationId xmlns:p14="http://schemas.microsoft.com/office/powerpoint/2010/main" val="1937908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14375" y="1496484"/>
            <a:ext cx="4286250" cy="3183467"/>
          </a:xfrm>
        </p:spPr>
        <p:txBody>
          <a:bodyPr anchor="b"/>
          <a:lstStyle>
            <a:lvl1pPr algn="ctr">
              <a:defRPr sz="2531"/>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714375" y="4802718"/>
            <a:ext cx="4286250" cy="2207683"/>
          </a:xfrm>
        </p:spPr>
        <p:txBody>
          <a:bodyPr/>
          <a:lstStyle>
            <a:lvl1pPr marL="0" indent="0" algn="ctr">
              <a:buNone/>
              <a:defRPr sz="1013"/>
            </a:lvl1pPr>
            <a:lvl2pPr marL="192881" indent="0" algn="ctr">
              <a:buNone/>
              <a:defRPr sz="844"/>
            </a:lvl2pPr>
            <a:lvl3pPr marL="385763" indent="0" algn="ctr">
              <a:buNone/>
              <a:defRPr sz="760"/>
            </a:lvl3pPr>
            <a:lvl4pPr marL="578644" indent="0" algn="ctr">
              <a:buNone/>
              <a:defRPr sz="675"/>
            </a:lvl4pPr>
            <a:lvl5pPr marL="771525" indent="0" algn="ctr">
              <a:buNone/>
              <a:defRPr sz="675"/>
            </a:lvl5pPr>
            <a:lvl6pPr marL="964406" indent="0" algn="ctr">
              <a:buNone/>
              <a:defRPr sz="675"/>
            </a:lvl6pPr>
            <a:lvl7pPr marL="1157288" indent="0" algn="ctr">
              <a:buNone/>
              <a:defRPr sz="675"/>
            </a:lvl7pPr>
            <a:lvl8pPr marL="1350169" indent="0" algn="ctr">
              <a:buNone/>
              <a:defRPr sz="675"/>
            </a:lvl8pPr>
            <a:lvl9pPr marL="1543050" indent="0" algn="ctr">
              <a:buNone/>
              <a:defRPr sz="675"/>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AE747BE7-029F-4D57-ACF4-94DF43AC76FE}"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14228B-436E-43FD-B5A3-F658BE3F3636}" type="slidenum">
              <a:rPr lang="zh-CN" altLang="en-US" smtClean="0"/>
              <a:t>‹#›</a:t>
            </a:fld>
            <a:endParaRPr lang="zh-CN" altLang="en-US"/>
          </a:p>
        </p:txBody>
      </p:sp>
    </p:spTree>
    <p:extLst>
      <p:ext uri="{BB962C8B-B14F-4D97-AF65-F5344CB8AC3E}">
        <p14:creationId xmlns:p14="http://schemas.microsoft.com/office/powerpoint/2010/main" val="480431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747BE7-029F-4D57-ACF4-94DF43AC76FE}"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14228B-436E-43FD-B5A3-F658BE3F3636}" type="slidenum">
              <a:rPr lang="zh-CN" altLang="en-US" smtClean="0"/>
              <a:t>‹#›</a:t>
            </a:fld>
            <a:endParaRPr lang="zh-CN" altLang="en-US"/>
          </a:p>
        </p:txBody>
      </p:sp>
    </p:spTree>
    <p:extLst>
      <p:ext uri="{BB962C8B-B14F-4D97-AF65-F5344CB8AC3E}">
        <p14:creationId xmlns:p14="http://schemas.microsoft.com/office/powerpoint/2010/main" val="3383002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089797" y="486833"/>
            <a:ext cx="1232297" cy="774911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2906" y="486833"/>
            <a:ext cx="3625453" cy="7749117"/>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747BE7-029F-4D57-ACF4-94DF43AC76FE}"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14228B-436E-43FD-B5A3-F658BE3F3636}" type="slidenum">
              <a:rPr lang="zh-CN" altLang="en-US" smtClean="0"/>
              <a:t>‹#›</a:t>
            </a:fld>
            <a:endParaRPr lang="zh-CN" altLang="en-US"/>
          </a:p>
        </p:txBody>
      </p:sp>
    </p:spTree>
    <p:extLst>
      <p:ext uri="{BB962C8B-B14F-4D97-AF65-F5344CB8AC3E}">
        <p14:creationId xmlns:p14="http://schemas.microsoft.com/office/powerpoint/2010/main" val="20732594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14375" y="1496484"/>
            <a:ext cx="4286250" cy="3183467"/>
          </a:xfrm>
        </p:spPr>
        <p:txBody>
          <a:bodyPr anchor="b"/>
          <a:lstStyle>
            <a:lvl1pPr algn="ctr">
              <a:defRPr sz="2813"/>
            </a:lvl1pPr>
          </a:lstStyle>
          <a:p>
            <a:r>
              <a:rPr lang="zh-CN" altLang="en-US"/>
              <a:t>单击此处编辑母版标题样式</a:t>
            </a:r>
          </a:p>
        </p:txBody>
      </p:sp>
      <p:sp>
        <p:nvSpPr>
          <p:cNvPr id="3" name="副标题 2"/>
          <p:cNvSpPr>
            <a:spLocks noGrp="1"/>
          </p:cNvSpPr>
          <p:nvPr>
            <p:ph type="subTitle" idx="1"/>
          </p:nvPr>
        </p:nvSpPr>
        <p:spPr>
          <a:xfrm>
            <a:off x="714375" y="4802717"/>
            <a:ext cx="4286250" cy="2207683"/>
          </a:xfrm>
        </p:spPr>
        <p:txBody>
          <a:bodyPr/>
          <a:lstStyle>
            <a:lvl1pPr marL="0" indent="0" algn="ctr">
              <a:buNone/>
              <a:defRPr sz="1125"/>
            </a:lvl1pPr>
            <a:lvl2pPr marL="214335" indent="0" algn="ctr">
              <a:buNone/>
              <a:defRPr sz="938"/>
            </a:lvl2pPr>
            <a:lvl3pPr marL="428671" indent="0" algn="ctr">
              <a:buNone/>
              <a:defRPr sz="844"/>
            </a:lvl3pPr>
            <a:lvl4pPr marL="643006" indent="0" algn="ctr">
              <a:buNone/>
              <a:defRPr sz="750"/>
            </a:lvl4pPr>
            <a:lvl5pPr marL="857341" indent="0" algn="ctr">
              <a:buNone/>
              <a:defRPr sz="750"/>
            </a:lvl5pPr>
            <a:lvl6pPr marL="1071677" indent="0" algn="ctr">
              <a:buNone/>
              <a:defRPr sz="750"/>
            </a:lvl6pPr>
            <a:lvl7pPr marL="1286012" indent="0" algn="ctr">
              <a:buNone/>
              <a:defRPr sz="750"/>
            </a:lvl7pPr>
            <a:lvl8pPr marL="1500348" indent="0" algn="ctr">
              <a:buNone/>
              <a:defRPr sz="750"/>
            </a:lvl8pPr>
            <a:lvl9pPr marL="1714683" indent="0" algn="ctr">
              <a:buNone/>
              <a:defRPr sz="750"/>
            </a:lvl9pPr>
          </a:lstStyle>
          <a:p>
            <a:r>
              <a:rPr lang="zh-CN" altLang="en-US"/>
              <a:t>单击以编辑母版副标题样式</a:t>
            </a:r>
          </a:p>
        </p:txBody>
      </p:sp>
      <p:sp>
        <p:nvSpPr>
          <p:cNvPr id="4" name="日期占位符 3"/>
          <p:cNvSpPr>
            <a:spLocks noGrp="1"/>
          </p:cNvSpPr>
          <p:nvPr>
            <p:ph type="dt" sz="half" idx="10"/>
          </p:nvPr>
        </p:nvSpPr>
        <p:spPr/>
        <p:txBody>
          <a:bodyPr/>
          <a:lstStyle/>
          <a:p>
            <a:fld id="{4A9524B4-67C5-4BD4-9DD2-E84C45147AE9}"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36941135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A9524B4-67C5-4BD4-9DD2-E84C45147AE9}"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13055821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89929" y="2279652"/>
            <a:ext cx="4929188" cy="3803649"/>
          </a:xfrm>
        </p:spPr>
        <p:txBody>
          <a:bodyPr anchor="b"/>
          <a:lstStyle>
            <a:lvl1pPr>
              <a:defRPr sz="2813"/>
            </a:lvl1pPr>
          </a:lstStyle>
          <a:p>
            <a:r>
              <a:rPr lang="zh-CN" altLang="en-US"/>
              <a:t>单击此处编辑母版标题样式</a:t>
            </a:r>
          </a:p>
        </p:txBody>
      </p:sp>
      <p:sp>
        <p:nvSpPr>
          <p:cNvPr id="3" name="文本占位符 2"/>
          <p:cNvSpPr>
            <a:spLocks noGrp="1"/>
          </p:cNvSpPr>
          <p:nvPr>
            <p:ph type="body" idx="1"/>
          </p:nvPr>
        </p:nvSpPr>
        <p:spPr>
          <a:xfrm>
            <a:off x="389929" y="6119285"/>
            <a:ext cx="4929188" cy="2000249"/>
          </a:xfrm>
        </p:spPr>
        <p:txBody>
          <a:bodyPr/>
          <a:lstStyle>
            <a:lvl1pPr marL="0" indent="0">
              <a:buNone/>
              <a:defRPr sz="1125">
                <a:solidFill>
                  <a:schemeClr val="tx1">
                    <a:tint val="75000"/>
                  </a:schemeClr>
                </a:solidFill>
              </a:defRPr>
            </a:lvl1pPr>
            <a:lvl2pPr marL="214335" indent="0">
              <a:buNone/>
              <a:defRPr sz="938">
                <a:solidFill>
                  <a:schemeClr val="tx1">
                    <a:tint val="75000"/>
                  </a:schemeClr>
                </a:solidFill>
              </a:defRPr>
            </a:lvl2pPr>
            <a:lvl3pPr marL="428671" indent="0">
              <a:buNone/>
              <a:defRPr sz="844">
                <a:solidFill>
                  <a:schemeClr val="tx1">
                    <a:tint val="75000"/>
                  </a:schemeClr>
                </a:solidFill>
              </a:defRPr>
            </a:lvl3pPr>
            <a:lvl4pPr marL="643006" indent="0">
              <a:buNone/>
              <a:defRPr sz="750">
                <a:solidFill>
                  <a:schemeClr val="tx1">
                    <a:tint val="75000"/>
                  </a:schemeClr>
                </a:solidFill>
              </a:defRPr>
            </a:lvl4pPr>
            <a:lvl5pPr marL="857341" indent="0">
              <a:buNone/>
              <a:defRPr sz="750">
                <a:solidFill>
                  <a:schemeClr val="tx1">
                    <a:tint val="75000"/>
                  </a:schemeClr>
                </a:solidFill>
              </a:defRPr>
            </a:lvl5pPr>
            <a:lvl6pPr marL="1071677" indent="0">
              <a:buNone/>
              <a:defRPr sz="750">
                <a:solidFill>
                  <a:schemeClr val="tx1">
                    <a:tint val="75000"/>
                  </a:schemeClr>
                </a:solidFill>
              </a:defRPr>
            </a:lvl6pPr>
            <a:lvl7pPr marL="1286012" indent="0">
              <a:buNone/>
              <a:defRPr sz="750">
                <a:solidFill>
                  <a:schemeClr val="tx1">
                    <a:tint val="75000"/>
                  </a:schemeClr>
                </a:solidFill>
              </a:defRPr>
            </a:lvl7pPr>
            <a:lvl8pPr marL="1500348" indent="0">
              <a:buNone/>
              <a:defRPr sz="750">
                <a:solidFill>
                  <a:schemeClr val="tx1">
                    <a:tint val="75000"/>
                  </a:schemeClr>
                </a:solidFill>
              </a:defRPr>
            </a:lvl8pPr>
            <a:lvl9pPr marL="1714683" indent="0">
              <a:buNone/>
              <a:defRPr sz="75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A9524B4-67C5-4BD4-9DD2-E84C45147AE9}"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3735464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92906" y="2434167"/>
            <a:ext cx="2428875" cy="580178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2893219" y="2434167"/>
            <a:ext cx="2428875" cy="580178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A9524B4-67C5-4BD4-9DD2-E84C45147AE9}" type="datetimeFigureOut">
              <a:rPr lang="zh-CN" altLang="en-US" smtClean="0"/>
              <a:t>2018/8/2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36346416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3650" y="486834"/>
            <a:ext cx="4929188" cy="1767417"/>
          </a:xfrm>
        </p:spPr>
        <p:txBody>
          <a:bodyPr/>
          <a:lstStyle/>
          <a:p>
            <a:r>
              <a:rPr lang="zh-CN" altLang="en-US"/>
              <a:t>单击此处编辑母版标题样式</a:t>
            </a:r>
          </a:p>
        </p:txBody>
      </p:sp>
      <p:sp>
        <p:nvSpPr>
          <p:cNvPr id="3" name="文本占位符 2"/>
          <p:cNvSpPr>
            <a:spLocks noGrp="1"/>
          </p:cNvSpPr>
          <p:nvPr>
            <p:ph type="body" idx="1"/>
          </p:nvPr>
        </p:nvSpPr>
        <p:spPr>
          <a:xfrm>
            <a:off x="393651" y="2241551"/>
            <a:ext cx="2417713" cy="1098549"/>
          </a:xfrm>
        </p:spPr>
        <p:txBody>
          <a:bodyPr anchor="b"/>
          <a:lstStyle>
            <a:lvl1pPr marL="0" indent="0">
              <a:buNone/>
              <a:defRPr sz="1125" b="1"/>
            </a:lvl1pPr>
            <a:lvl2pPr marL="214335" indent="0">
              <a:buNone/>
              <a:defRPr sz="938" b="1"/>
            </a:lvl2pPr>
            <a:lvl3pPr marL="428671" indent="0">
              <a:buNone/>
              <a:defRPr sz="844" b="1"/>
            </a:lvl3pPr>
            <a:lvl4pPr marL="643006" indent="0">
              <a:buNone/>
              <a:defRPr sz="750" b="1"/>
            </a:lvl4pPr>
            <a:lvl5pPr marL="857341" indent="0">
              <a:buNone/>
              <a:defRPr sz="750" b="1"/>
            </a:lvl5pPr>
            <a:lvl6pPr marL="1071677" indent="0">
              <a:buNone/>
              <a:defRPr sz="750" b="1"/>
            </a:lvl6pPr>
            <a:lvl7pPr marL="1286012" indent="0">
              <a:buNone/>
              <a:defRPr sz="750" b="1"/>
            </a:lvl7pPr>
            <a:lvl8pPr marL="1500348" indent="0">
              <a:buNone/>
              <a:defRPr sz="750" b="1"/>
            </a:lvl8pPr>
            <a:lvl9pPr marL="1714683" indent="0">
              <a:buNone/>
              <a:defRPr sz="750" b="1"/>
            </a:lvl9pPr>
          </a:lstStyle>
          <a:p>
            <a:pPr lvl="0"/>
            <a:r>
              <a:rPr lang="zh-CN" altLang="en-US"/>
              <a:t>编辑母版文本样式</a:t>
            </a:r>
          </a:p>
        </p:txBody>
      </p:sp>
      <p:sp>
        <p:nvSpPr>
          <p:cNvPr id="4" name="内容占位符 3"/>
          <p:cNvSpPr>
            <a:spLocks noGrp="1"/>
          </p:cNvSpPr>
          <p:nvPr>
            <p:ph sz="half" idx="2"/>
          </p:nvPr>
        </p:nvSpPr>
        <p:spPr>
          <a:xfrm>
            <a:off x="393651" y="3340100"/>
            <a:ext cx="2417713" cy="491278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2893219" y="2241551"/>
            <a:ext cx="2429619" cy="1098549"/>
          </a:xfrm>
        </p:spPr>
        <p:txBody>
          <a:bodyPr anchor="b"/>
          <a:lstStyle>
            <a:lvl1pPr marL="0" indent="0">
              <a:buNone/>
              <a:defRPr sz="1125" b="1"/>
            </a:lvl1pPr>
            <a:lvl2pPr marL="214335" indent="0">
              <a:buNone/>
              <a:defRPr sz="938" b="1"/>
            </a:lvl2pPr>
            <a:lvl3pPr marL="428671" indent="0">
              <a:buNone/>
              <a:defRPr sz="844" b="1"/>
            </a:lvl3pPr>
            <a:lvl4pPr marL="643006" indent="0">
              <a:buNone/>
              <a:defRPr sz="750" b="1"/>
            </a:lvl4pPr>
            <a:lvl5pPr marL="857341" indent="0">
              <a:buNone/>
              <a:defRPr sz="750" b="1"/>
            </a:lvl5pPr>
            <a:lvl6pPr marL="1071677" indent="0">
              <a:buNone/>
              <a:defRPr sz="750" b="1"/>
            </a:lvl6pPr>
            <a:lvl7pPr marL="1286012" indent="0">
              <a:buNone/>
              <a:defRPr sz="750" b="1"/>
            </a:lvl7pPr>
            <a:lvl8pPr marL="1500348" indent="0">
              <a:buNone/>
              <a:defRPr sz="750" b="1"/>
            </a:lvl8pPr>
            <a:lvl9pPr marL="1714683" indent="0">
              <a:buNone/>
              <a:defRPr sz="750" b="1"/>
            </a:lvl9pPr>
          </a:lstStyle>
          <a:p>
            <a:pPr lvl="0"/>
            <a:r>
              <a:rPr lang="zh-CN" altLang="en-US"/>
              <a:t>编辑母版文本样式</a:t>
            </a:r>
          </a:p>
        </p:txBody>
      </p:sp>
      <p:sp>
        <p:nvSpPr>
          <p:cNvPr id="6" name="内容占位符 5"/>
          <p:cNvSpPr>
            <a:spLocks noGrp="1"/>
          </p:cNvSpPr>
          <p:nvPr>
            <p:ph sz="quarter" idx="4"/>
          </p:nvPr>
        </p:nvSpPr>
        <p:spPr>
          <a:xfrm>
            <a:off x="2893219" y="3340100"/>
            <a:ext cx="2429619" cy="491278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A9524B4-67C5-4BD4-9DD2-E84C45147AE9}" type="datetimeFigureOut">
              <a:rPr lang="zh-CN" altLang="en-US" smtClean="0"/>
              <a:t>2018/8/2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39369736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A9524B4-67C5-4BD4-9DD2-E84C45147AE9}" type="datetimeFigureOut">
              <a:rPr lang="zh-CN" altLang="en-US" smtClean="0"/>
              <a:t>2018/8/2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25727528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9524B4-67C5-4BD4-9DD2-E84C45147AE9}" type="datetimeFigureOut">
              <a:rPr lang="zh-CN" altLang="en-US" smtClean="0"/>
              <a:t>2018/8/2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5790834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3651" y="609600"/>
            <a:ext cx="1843236" cy="2133600"/>
          </a:xfrm>
        </p:spPr>
        <p:txBody>
          <a:bodyPr anchor="b"/>
          <a:lstStyle>
            <a:lvl1pPr>
              <a:defRPr sz="1500"/>
            </a:lvl1pPr>
          </a:lstStyle>
          <a:p>
            <a:r>
              <a:rPr lang="zh-CN" altLang="en-US"/>
              <a:t>单击此处编辑母版标题样式</a:t>
            </a:r>
          </a:p>
        </p:txBody>
      </p:sp>
      <p:sp>
        <p:nvSpPr>
          <p:cNvPr id="3" name="内容占位符 2"/>
          <p:cNvSpPr>
            <a:spLocks noGrp="1"/>
          </p:cNvSpPr>
          <p:nvPr>
            <p:ph idx="1"/>
          </p:nvPr>
        </p:nvSpPr>
        <p:spPr>
          <a:xfrm>
            <a:off x="2429619" y="1316567"/>
            <a:ext cx="2893219" cy="6498167"/>
          </a:xfrm>
        </p:spPr>
        <p:txBody>
          <a:bodyPr/>
          <a:lstStyle>
            <a:lvl1pPr>
              <a:defRPr sz="1500"/>
            </a:lvl1pPr>
            <a:lvl2pPr>
              <a:defRPr sz="1313"/>
            </a:lvl2pPr>
            <a:lvl3pPr>
              <a:defRPr sz="1125"/>
            </a:lvl3pPr>
            <a:lvl4pPr>
              <a:defRPr sz="938"/>
            </a:lvl4pPr>
            <a:lvl5pPr>
              <a:defRPr sz="938"/>
            </a:lvl5pPr>
            <a:lvl6pPr>
              <a:defRPr sz="938"/>
            </a:lvl6pPr>
            <a:lvl7pPr>
              <a:defRPr sz="938"/>
            </a:lvl7pPr>
            <a:lvl8pPr>
              <a:defRPr sz="938"/>
            </a:lvl8pPr>
            <a:lvl9pPr>
              <a:defRPr sz="938"/>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393651" y="2743200"/>
            <a:ext cx="1843236" cy="5082117"/>
          </a:xfrm>
        </p:spPr>
        <p:txBody>
          <a:bodyPr/>
          <a:lstStyle>
            <a:lvl1pPr marL="0" indent="0">
              <a:buNone/>
              <a:defRPr sz="750"/>
            </a:lvl1pPr>
            <a:lvl2pPr marL="214335" indent="0">
              <a:buNone/>
              <a:defRPr sz="656"/>
            </a:lvl2pPr>
            <a:lvl3pPr marL="428671" indent="0">
              <a:buNone/>
              <a:defRPr sz="563"/>
            </a:lvl3pPr>
            <a:lvl4pPr marL="643006" indent="0">
              <a:buNone/>
              <a:defRPr sz="469"/>
            </a:lvl4pPr>
            <a:lvl5pPr marL="857341" indent="0">
              <a:buNone/>
              <a:defRPr sz="469"/>
            </a:lvl5pPr>
            <a:lvl6pPr marL="1071677" indent="0">
              <a:buNone/>
              <a:defRPr sz="469"/>
            </a:lvl6pPr>
            <a:lvl7pPr marL="1286012" indent="0">
              <a:buNone/>
              <a:defRPr sz="469"/>
            </a:lvl7pPr>
            <a:lvl8pPr marL="1500348" indent="0">
              <a:buNone/>
              <a:defRPr sz="469"/>
            </a:lvl8pPr>
            <a:lvl9pPr marL="1714683" indent="0">
              <a:buNone/>
              <a:defRPr sz="469"/>
            </a:lvl9pPr>
          </a:lstStyle>
          <a:p>
            <a:pPr lvl="0"/>
            <a:r>
              <a:rPr lang="zh-CN" altLang="en-US"/>
              <a:t>编辑母版文本样式</a:t>
            </a:r>
          </a:p>
        </p:txBody>
      </p:sp>
      <p:sp>
        <p:nvSpPr>
          <p:cNvPr id="5" name="日期占位符 4"/>
          <p:cNvSpPr>
            <a:spLocks noGrp="1"/>
          </p:cNvSpPr>
          <p:nvPr>
            <p:ph type="dt" sz="half" idx="10"/>
          </p:nvPr>
        </p:nvSpPr>
        <p:spPr/>
        <p:txBody>
          <a:bodyPr/>
          <a:lstStyle/>
          <a:p>
            <a:fld id="{4A9524B4-67C5-4BD4-9DD2-E84C45147AE9}" type="datetimeFigureOut">
              <a:rPr lang="zh-CN" altLang="en-US" smtClean="0"/>
              <a:t>2018/8/2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1419392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E747BE7-029F-4D57-ACF4-94DF43AC76FE}"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14228B-436E-43FD-B5A3-F658BE3F3636}" type="slidenum">
              <a:rPr lang="zh-CN" altLang="en-US" smtClean="0"/>
              <a:t>‹#›</a:t>
            </a:fld>
            <a:endParaRPr lang="zh-CN" altLang="en-US"/>
          </a:p>
        </p:txBody>
      </p:sp>
    </p:spTree>
    <p:extLst>
      <p:ext uri="{BB962C8B-B14F-4D97-AF65-F5344CB8AC3E}">
        <p14:creationId xmlns:p14="http://schemas.microsoft.com/office/powerpoint/2010/main" val="164067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3651" y="609600"/>
            <a:ext cx="1843236" cy="2133600"/>
          </a:xfrm>
        </p:spPr>
        <p:txBody>
          <a:bodyPr anchor="b"/>
          <a:lstStyle>
            <a:lvl1pPr>
              <a:defRPr sz="1500"/>
            </a:lvl1pPr>
          </a:lstStyle>
          <a:p>
            <a:r>
              <a:rPr lang="zh-CN" altLang="en-US"/>
              <a:t>单击此处编辑母版标题样式</a:t>
            </a:r>
          </a:p>
        </p:txBody>
      </p:sp>
      <p:sp>
        <p:nvSpPr>
          <p:cNvPr id="3" name="图片占位符 2"/>
          <p:cNvSpPr>
            <a:spLocks noGrp="1"/>
          </p:cNvSpPr>
          <p:nvPr>
            <p:ph type="pic" idx="1"/>
          </p:nvPr>
        </p:nvSpPr>
        <p:spPr>
          <a:xfrm>
            <a:off x="2429619" y="1316567"/>
            <a:ext cx="2893219" cy="6498167"/>
          </a:xfrm>
        </p:spPr>
        <p:txBody>
          <a:bodyPr/>
          <a:lstStyle>
            <a:lvl1pPr marL="0" indent="0">
              <a:buNone/>
              <a:defRPr sz="1500"/>
            </a:lvl1pPr>
            <a:lvl2pPr marL="214335" indent="0">
              <a:buNone/>
              <a:defRPr sz="1313"/>
            </a:lvl2pPr>
            <a:lvl3pPr marL="428671" indent="0">
              <a:buNone/>
              <a:defRPr sz="1125"/>
            </a:lvl3pPr>
            <a:lvl4pPr marL="643006" indent="0">
              <a:buNone/>
              <a:defRPr sz="938"/>
            </a:lvl4pPr>
            <a:lvl5pPr marL="857341" indent="0">
              <a:buNone/>
              <a:defRPr sz="938"/>
            </a:lvl5pPr>
            <a:lvl6pPr marL="1071677" indent="0">
              <a:buNone/>
              <a:defRPr sz="938"/>
            </a:lvl6pPr>
            <a:lvl7pPr marL="1286012" indent="0">
              <a:buNone/>
              <a:defRPr sz="938"/>
            </a:lvl7pPr>
            <a:lvl8pPr marL="1500348" indent="0">
              <a:buNone/>
              <a:defRPr sz="938"/>
            </a:lvl8pPr>
            <a:lvl9pPr marL="1714683" indent="0">
              <a:buNone/>
              <a:defRPr sz="938"/>
            </a:lvl9pPr>
          </a:lstStyle>
          <a:p>
            <a:endParaRPr lang="zh-CN" altLang="en-US"/>
          </a:p>
        </p:txBody>
      </p:sp>
      <p:sp>
        <p:nvSpPr>
          <p:cNvPr id="4" name="文本占位符 3"/>
          <p:cNvSpPr>
            <a:spLocks noGrp="1"/>
          </p:cNvSpPr>
          <p:nvPr>
            <p:ph type="body" sz="half" idx="2"/>
          </p:nvPr>
        </p:nvSpPr>
        <p:spPr>
          <a:xfrm>
            <a:off x="393651" y="2743200"/>
            <a:ext cx="1843236" cy="5082117"/>
          </a:xfrm>
        </p:spPr>
        <p:txBody>
          <a:bodyPr/>
          <a:lstStyle>
            <a:lvl1pPr marL="0" indent="0">
              <a:buNone/>
              <a:defRPr sz="750"/>
            </a:lvl1pPr>
            <a:lvl2pPr marL="214335" indent="0">
              <a:buNone/>
              <a:defRPr sz="656"/>
            </a:lvl2pPr>
            <a:lvl3pPr marL="428671" indent="0">
              <a:buNone/>
              <a:defRPr sz="563"/>
            </a:lvl3pPr>
            <a:lvl4pPr marL="643006" indent="0">
              <a:buNone/>
              <a:defRPr sz="469"/>
            </a:lvl4pPr>
            <a:lvl5pPr marL="857341" indent="0">
              <a:buNone/>
              <a:defRPr sz="469"/>
            </a:lvl5pPr>
            <a:lvl6pPr marL="1071677" indent="0">
              <a:buNone/>
              <a:defRPr sz="469"/>
            </a:lvl6pPr>
            <a:lvl7pPr marL="1286012" indent="0">
              <a:buNone/>
              <a:defRPr sz="469"/>
            </a:lvl7pPr>
            <a:lvl8pPr marL="1500348" indent="0">
              <a:buNone/>
              <a:defRPr sz="469"/>
            </a:lvl8pPr>
            <a:lvl9pPr marL="1714683" indent="0">
              <a:buNone/>
              <a:defRPr sz="469"/>
            </a:lvl9pPr>
          </a:lstStyle>
          <a:p>
            <a:pPr lvl="0"/>
            <a:r>
              <a:rPr lang="zh-CN" altLang="en-US"/>
              <a:t>编辑母版文本样式</a:t>
            </a:r>
          </a:p>
        </p:txBody>
      </p:sp>
      <p:sp>
        <p:nvSpPr>
          <p:cNvPr id="5" name="日期占位符 4"/>
          <p:cNvSpPr>
            <a:spLocks noGrp="1"/>
          </p:cNvSpPr>
          <p:nvPr>
            <p:ph type="dt" sz="half" idx="10"/>
          </p:nvPr>
        </p:nvSpPr>
        <p:spPr/>
        <p:txBody>
          <a:bodyPr/>
          <a:lstStyle/>
          <a:p>
            <a:fld id="{4A9524B4-67C5-4BD4-9DD2-E84C45147AE9}" type="datetimeFigureOut">
              <a:rPr lang="zh-CN" altLang="en-US" smtClean="0"/>
              <a:t>2018/8/2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31804798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A9524B4-67C5-4BD4-9DD2-E84C45147AE9}"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8339350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089797" y="486834"/>
            <a:ext cx="1232297" cy="774911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92906" y="486834"/>
            <a:ext cx="3625453" cy="774911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A9524B4-67C5-4BD4-9DD2-E84C45147AE9}"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32629562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14375" y="1496484"/>
            <a:ext cx="4286250" cy="3183467"/>
          </a:xfrm>
        </p:spPr>
        <p:txBody>
          <a:bodyPr anchor="b"/>
          <a:lstStyle>
            <a:lvl1pPr algn="ctr">
              <a:defRPr sz="2813"/>
            </a:lvl1pPr>
          </a:lstStyle>
          <a:p>
            <a:r>
              <a:rPr lang="zh-CN" altLang="en-US"/>
              <a:t>单击此处编辑母版标题样式</a:t>
            </a:r>
          </a:p>
        </p:txBody>
      </p:sp>
      <p:sp>
        <p:nvSpPr>
          <p:cNvPr id="3" name="副标题 2"/>
          <p:cNvSpPr>
            <a:spLocks noGrp="1"/>
          </p:cNvSpPr>
          <p:nvPr>
            <p:ph type="subTitle" idx="1"/>
          </p:nvPr>
        </p:nvSpPr>
        <p:spPr>
          <a:xfrm>
            <a:off x="714375" y="4802717"/>
            <a:ext cx="4286250" cy="2207683"/>
          </a:xfrm>
        </p:spPr>
        <p:txBody>
          <a:bodyPr/>
          <a:lstStyle>
            <a:lvl1pPr marL="0" indent="0" algn="ctr">
              <a:buNone/>
              <a:defRPr sz="1125"/>
            </a:lvl1pPr>
            <a:lvl2pPr marL="214335" indent="0" algn="ctr">
              <a:buNone/>
              <a:defRPr sz="938"/>
            </a:lvl2pPr>
            <a:lvl3pPr marL="428671" indent="0" algn="ctr">
              <a:buNone/>
              <a:defRPr sz="844"/>
            </a:lvl3pPr>
            <a:lvl4pPr marL="643006" indent="0" algn="ctr">
              <a:buNone/>
              <a:defRPr sz="750"/>
            </a:lvl4pPr>
            <a:lvl5pPr marL="857341" indent="0" algn="ctr">
              <a:buNone/>
              <a:defRPr sz="750"/>
            </a:lvl5pPr>
            <a:lvl6pPr marL="1071677" indent="0" algn="ctr">
              <a:buNone/>
              <a:defRPr sz="750"/>
            </a:lvl6pPr>
            <a:lvl7pPr marL="1286012" indent="0" algn="ctr">
              <a:buNone/>
              <a:defRPr sz="750"/>
            </a:lvl7pPr>
            <a:lvl8pPr marL="1500348" indent="0" algn="ctr">
              <a:buNone/>
              <a:defRPr sz="750"/>
            </a:lvl8pPr>
            <a:lvl9pPr marL="1714683" indent="0" algn="ctr">
              <a:buNone/>
              <a:defRPr sz="750"/>
            </a:lvl9pPr>
          </a:lstStyle>
          <a:p>
            <a:r>
              <a:rPr lang="zh-CN" altLang="en-US"/>
              <a:t>单击以编辑母版副标题样式</a:t>
            </a:r>
          </a:p>
        </p:txBody>
      </p:sp>
      <p:sp>
        <p:nvSpPr>
          <p:cNvPr id="4" name="日期占位符 3"/>
          <p:cNvSpPr>
            <a:spLocks noGrp="1"/>
          </p:cNvSpPr>
          <p:nvPr>
            <p:ph type="dt" sz="half" idx="10"/>
          </p:nvPr>
        </p:nvSpPr>
        <p:spPr/>
        <p:txBody>
          <a:bodyPr/>
          <a:lstStyle/>
          <a:p>
            <a:fld id="{211BFFB1-0A44-4F65-83D0-AD6DF7EC48AF}" type="datetime1">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7920492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BFB7385-D3B4-45FF-AB80-5D3DD56F2089}" type="datetime1">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37879095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89929" y="2279652"/>
            <a:ext cx="4929188" cy="3803649"/>
          </a:xfrm>
        </p:spPr>
        <p:txBody>
          <a:bodyPr anchor="b"/>
          <a:lstStyle>
            <a:lvl1pPr>
              <a:defRPr sz="2813"/>
            </a:lvl1pPr>
          </a:lstStyle>
          <a:p>
            <a:r>
              <a:rPr lang="zh-CN" altLang="en-US"/>
              <a:t>单击此处编辑母版标题样式</a:t>
            </a:r>
          </a:p>
        </p:txBody>
      </p:sp>
      <p:sp>
        <p:nvSpPr>
          <p:cNvPr id="3" name="文本占位符 2"/>
          <p:cNvSpPr>
            <a:spLocks noGrp="1"/>
          </p:cNvSpPr>
          <p:nvPr>
            <p:ph type="body" idx="1"/>
          </p:nvPr>
        </p:nvSpPr>
        <p:spPr>
          <a:xfrm>
            <a:off x="389929" y="6119285"/>
            <a:ext cx="4929188" cy="2000249"/>
          </a:xfrm>
        </p:spPr>
        <p:txBody>
          <a:bodyPr/>
          <a:lstStyle>
            <a:lvl1pPr marL="0" indent="0">
              <a:buNone/>
              <a:defRPr sz="1125">
                <a:solidFill>
                  <a:schemeClr val="tx1">
                    <a:tint val="75000"/>
                  </a:schemeClr>
                </a:solidFill>
              </a:defRPr>
            </a:lvl1pPr>
            <a:lvl2pPr marL="214335" indent="0">
              <a:buNone/>
              <a:defRPr sz="938">
                <a:solidFill>
                  <a:schemeClr val="tx1">
                    <a:tint val="75000"/>
                  </a:schemeClr>
                </a:solidFill>
              </a:defRPr>
            </a:lvl2pPr>
            <a:lvl3pPr marL="428671" indent="0">
              <a:buNone/>
              <a:defRPr sz="844">
                <a:solidFill>
                  <a:schemeClr val="tx1">
                    <a:tint val="75000"/>
                  </a:schemeClr>
                </a:solidFill>
              </a:defRPr>
            </a:lvl3pPr>
            <a:lvl4pPr marL="643006" indent="0">
              <a:buNone/>
              <a:defRPr sz="750">
                <a:solidFill>
                  <a:schemeClr val="tx1">
                    <a:tint val="75000"/>
                  </a:schemeClr>
                </a:solidFill>
              </a:defRPr>
            </a:lvl4pPr>
            <a:lvl5pPr marL="857341" indent="0">
              <a:buNone/>
              <a:defRPr sz="750">
                <a:solidFill>
                  <a:schemeClr val="tx1">
                    <a:tint val="75000"/>
                  </a:schemeClr>
                </a:solidFill>
              </a:defRPr>
            </a:lvl5pPr>
            <a:lvl6pPr marL="1071677" indent="0">
              <a:buNone/>
              <a:defRPr sz="750">
                <a:solidFill>
                  <a:schemeClr val="tx1">
                    <a:tint val="75000"/>
                  </a:schemeClr>
                </a:solidFill>
              </a:defRPr>
            </a:lvl6pPr>
            <a:lvl7pPr marL="1286012" indent="0">
              <a:buNone/>
              <a:defRPr sz="750">
                <a:solidFill>
                  <a:schemeClr val="tx1">
                    <a:tint val="75000"/>
                  </a:schemeClr>
                </a:solidFill>
              </a:defRPr>
            </a:lvl7pPr>
            <a:lvl8pPr marL="1500348" indent="0">
              <a:buNone/>
              <a:defRPr sz="750">
                <a:solidFill>
                  <a:schemeClr val="tx1">
                    <a:tint val="75000"/>
                  </a:schemeClr>
                </a:solidFill>
              </a:defRPr>
            </a:lvl8pPr>
            <a:lvl9pPr marL="1714683" indent="0">
              <a:buNone/>
              <a:defRPr sz="75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2D32513-C893-48E8-A1BD-10EDD0C21C1A}" type="datetime1">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37206891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92906" y="2434167"/>
            <a:ext cx="2428875" cy="580178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2893219" y="2434167"/>
            <a:ext cx="2428875" cy="580178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6C25011-84E2-4A66-BFE3-752F8112A763}" type="datetime1">
              <a:rPr lang="zh-CN" altLang="en-US" smtClean="0"/>
              <a:t>2018/8/2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33978621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3650" y="486834"/>
            <a:ext cx="4929188" cy="1767417"/>
          </a:xfrm>
        </p:spPr>
        <p:txBody>
          <a:bodyPr/>
          <a:lstStyle/>
          <a:p>
            <a:r>
              <a:rPr lang="zh-CN" altLang="en-US"/>
              <a:t>单击此处编辑母版标题样式</a:t>
            </a:r>
          </a:p>
        </p:txBody>
      </p:sp>
      <p:sp>
        <p:nvSpPr>
          <p:cNvPr id="3" name="文本占位符 2"/>
          <p:cNvSpPr>
            <a:spLocks noGrp="1"/>
          </p:cNvSpPr>
          <p:nvPr>
            <p:ph type="body" idx="1"/>
          </p:nvPr>
        </p:nvSpPr>
        <p:spPr>
          <a:xfrm>
            <a:off x="393651" y="2241551"/>
            <a:ext cx="2417713" cy="1098549"/>
          </a:xfrm>
        </p:spPr>
        <p:txBody>
          <a:bodyPr anchor="b"/>
          <a:lstStyle>
            <a:lvl1pPr marL="0" indent="0">
              <a:buNone/>
              <a:defRPr sz="1125" b="1"/>
            </a:lvl1pPr>
            <a:lvl2pPr marL="214335" indent="0">
              <a:buNone/>
              <a:defRPr sz="938" b="1"/>
            </a:lvl2pPr>
            <a:lvl3pPr marL="428671" indent="0">
              <a:buNone/>
              <a:defRPr sz="844" b="1"/>
            </a:lvl3pPr>
            <a:lvl4pPr marL="643006" indent="0">
              <a:buNone/>
              <a:defRPr sz="750" b="1"/>
            </a:lvl4pPr>
            <a:lvl5pPr marL="857341" indent="0">
              <a:buNone/>
              <a:defRPr sz="750" b="1"/>
            </a:lvl5pPr>
            <a:lvl6pPr marL="1071677" indent="0">
              <a:buNone/>
              <a:defRPr sz="750" b="1"/>
            </a:lvl6pPr>
            <a:lvl7pPr marL="1286012" indent="0">
              <a:buNone/>
              <a:defRPr sz="750" b="1"/>
            </a:lvl7pPr>
            <a:lvl8pPr marL="1500348" indent="0">
              <a:buNone/>
              <a:defRPr sz="750" b="1"/>
            </a:lvl8pPr>
            <a:lvl9pPr marL="1714683" indent="0">
              <a:buNone/>
              <a:defRPr sz="750" b="1"/>
            </a:lvl9pPr>
          </a:lstStyle>
          <a:p>
            <a:pPr lvl="0"/>
            <a:r>
              <a:rPr lang="zh-CN" altLang="en-US"/>
              <a:t>编辑母版文本样式</a:t>
            </a:r>
          </a:p>
        </p:txBody>
      </p:sp>
      <p:sp>
        <p:nvSpPr>
          <p:cNvPr id="4" name="内容占位符 3"/>
          <p:cNvSpPr>
            <a:spLocks noGrp="1"/>
          </p:cNvSpPr>
          <p:nvPr>
            <p:ph sz="half" idx="2"/>
          </p:nvPr>
        </p:nvSpPr>
        <p:spPr>
          <a:xfrm>
            <a:off x="393651" y="3340100"/>
            <a:ext cx="2417713" cy="491278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2893219" y="2241551"/>
            <a:ext cx="2429619" cy="1098549"/>
          </a:xfrm>
        </p:spPr>
        <p:txBody>
          <a:bodyPr anchor="b"/>
          <a:lstStyle>
            <a:lvl1pPr marL="0" indent="0">
              <a:buNone/>
              <a:defRPr sz="1125" b="1"/>
            </a:lvl1pPr>
            <a:lvl2pPr marL="214335" indent="0">
              <a:buNone/>
              <a:defRPr sz="938" b="1"/>
            </a:lvl2pPr>
            <a:lvl3pPr marL="428671" indent="0">
              <a:buNone/>
              <a:defRPr sz="844" b="1"/>
            </a:lvl3pPr>
            <a:lvl4pPr marL="643006" indent="0">
              <a:buNone/>
              <a:defRPr sz="750" b="1"/>
            </a:lvl4pPr>
            <a:lvl5pPr marL="857341" indent="0">
              <a:buNone/>
              <a:defRPr sz="750" b="1"/>
            </a:lvl5pPr>
            <a:lvl6pPr marL="1071677" indent="0">
              <a:buNone/>
              <a:defRPr sz="750" b="1"/>
            </a:lvl6pPr>
            <a:lvl7pPr marL="1286012" indent="0">
              <a:buNone/>
              <a:defRPr sz="750" b="1"/>
            </a:lvl7pPr>
            <a:lvl8pPr marL="1500348" indent="0">
              <a:buNone/>
              <a:defRPr sz="750" b="1"/>
            </a:lvl8pPr>
            <a:lvl9pPr marL="1714683" indent="0">
              <a:buNone/>
              <a:defRPr sz="750" b="1"/>
            </a:lvl9pPr>
          </a:lstStyle>
          <a:p>
            <a:pPr lvl="0"/>
            <a:r>
              <a:rPr lang="zh-CN" altLang="en-US"/>
              <a:t>编辑母版文本样式</a:t>
            </a:r>
          </a:p>
        </p:txBody>
      </p:sp>
      <p:sp>
        <p:nvSpPr>
          <p:cNvPr id="6" name="内容占位符 5"/>
          <p:cNvSpPr>
            <a:spLocks noGrp="1"/>
          </p:cNvSpPr>
          <p:nvPr>
            <p:ph sz="quarter" idx="4"/>
          </p:nvPr>
        </p:nvSpPr>
        <p:spPr>
          <a:xfrm>
            <a:off x="2893219" y="3340100"/>
            <a:ext cx="2429619" cy="491278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1F74667-9DF4-4F39-9634-E87D413CC494}" type="datetime1">
              <a:rPr lang="zh-CN" altLang="en-US" smtClean="0"/>
              <a:t>2018/8/2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39117849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3434DCC-87D3-4B1A-9B65-28BB3B3C4D6B}" type="datetime1">
              <a:rPr lang="zh-CN" altLang="en-US" smtClean="0"/>
              <a:t>2018/8/2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23936798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9321B75-B494-48A0-8B99-99BE78354307}" type="datetime1">
              <a:rPr lang="zh-CN" altLang="en-US" smtClean="0"/>
              <a:t>2018/8/2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1168845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389930" y="2279651"/>
            <a:ext cx="4929188" cy="3803649"/>
          </a:xfrm>
        </p:spPr>
        <p:txBody>
          <a:bodyPr anchor="b"/>
          <a:lstStyle>
            <a:lvl1pPr>
              <a:defRPr sz="2531"/>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89930" y="6119285"/>
            <a:ext cx="4929188" cy="2000249"/>
          </a:xfrm>
        </p:spPr>
        <p:txBody>
          <a:bodyPr/>
          <a:lstStyle>
            <a:lvl1pPr marL="0" indent="0">
              <a:buNone/>
              <a:defRPr sz="1013">
                <a:solidFill>
                  <a:schemeClr val="tx1">
                    <a:tint val="75000"/>
                  </a:schemeClr>
                </a:solidFill>
              </a:defRPr>
            </a:lvl1pPr>
            <a:lvl2pPr marL="192881" indent="0">
              <a:buNone/>
              <a:defRPr sz="844">
                <a:solidFill>
                  <a:schemeClr val="tx1">
                    <a:tint val="75000"/>
                  </a:schemeClr>
                </a:solidFill>
              </a:defRPr>
            </a:lvl2pPr>
            <a:lvl3pPr marL="385763" indent="0">
              <a:buNone/>
              <a:defRPr sz="760">
                <a:solidFill>
                  <a:schemeClr val="tx1">
                    <a:tint val="75000"/>
                  </a:schemeClr>
                </a:solidFill>
              </a:defRPr>
            </a:lvl3pPr>
            <a:lvl4pPr marL="578644" indent="0">
              <a:buNone/>
              <a:defRPr sz="675">
                <a:solidFill>
                  <a:schemeClr val="tx1">
                    <a:tint val="75000"/>
                  </a:schemeClr>
                </a:solidFill>
              </a:defRPr>
            </a:lvl4pPr>
            <a:lvl5pPr marL="771525" indent="0">
              <a:buNone/>
              <a:defRPr sz="675">
                <a:solidFill>
                  <a:schemeClr val="tx1">
                    <a:tint val="75000"/>
                  </a:schemeClr>
                </a:solidFill>
              </a:defRPr>
            </a:lvl5pPr>
            <a:lvl6pPr marL="964406" indent="0">
              <a:buNone/>
              <a:defRPr sz="675">
                <a:solidFill>
                  <a:schemeClr val="tx1">
                    <a:tint val="75000"/>
                  </a:schemeClr>
                </a:solidFill>
              </a:defRPr>
            </a:lvl6pPr>
            <a:lvl7pPr marL="1157288" indent="0">
              <a:buNone/>
              <a:defRPr sz="675">
                <a:solidFill>
                  <a:schemeClr val="tx1">
                    <a:tint val="75000"/>
                  </a:schemeClr>
                </a:solidFill>
              </a:defRPr>
            </a:lvl7pPr>
            <a:lvl8pPr marL="1350169" indent="0">
              <a:buNone/>
              <a:defRPr sz="675">
                <a:solidFill>
                  <a:schemeClr val="tx1">
                    <a:tint val="75000"/>
                  </a:schemeClr>
                </a:solidFill>
              </a:defRPr>
            </a:lvl8pPr>
            <a:lvl9pPr marL="1543050" indent="0">
              <a:buNone/>
              <a:defRPr sz="675">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AE747BE7-029F-4D57-ACF4-94DF43AC76FE}" type="datetimeFigureOut">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14228B-436E-43FD-B5A3-F658BE3F3636}" type="slidenum">
              <a:rPr lang="zh-CN" altLang="en-US" smtClean="0"/>
              <a:t>‹#›</a:t>
            </a:fld>
            <a:endParaRPr lang="zh-CN" altLang="en-US"/>
          </a:p>
        </p:txBody>
      </p:sp>
    </p:spTree>
    <p:extLst>
      <p:ext uri="{BB962C8B-B14F-4D97-AF65-F5344CB8AC3E}">
        <p14:creationId xmlns:p14="http://schemas.microsoft.com/office/powerpoint/2010/main" val="41093345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3651" y="609600"/>
            <a:ext cx="1843236" cy="2133600"/>
          </a:xfrm>
        </p:spPr>
        <p:txBody>
          <a:bodyPr anchor="b"/>
          <a:lstStyle>
            <a:lvl1pPr>
              <a:defRPr sz="1500"/>
            </a:lvl1pPr>
          </a:lstStyle>
          <a:p>
            <a:r>
              <a:rPr lang="zh-CN" altLang="en-US"/>
              <a:t>单击此处编辑母版标题样式</a:t>
            </a:r>
          </a:p>
        </p:txBody>
      </p:sp>
      <p:sp>
        <p:nvSpPr>
          <p:cNvPr id="3" name="内容占位符 2"/>
          <p:cNvSpPr>
            <a:spLocks noGrp="1"/>
          </p:cNvSpPr>
          <p:nvPr>
            <p:ph idx="1"/>
          </p:nvPr>
        </p:nvSpPr>
        <p:spPr>
          <a:xfrm>
            <a:off x="2429619" y="1316567"/>
            <a:ext cx="2893219" cy="6498167"/>
          </a:xfrm>
        </p:spPr>
        <p:txBody>
          <a:bodyPr/>
          <a:lstStyle>
            <a:lvl1pPr>
              <a:defRPr sz="1500"/>
            </a:lvl1pPr>
            <a:lvl2pPr>
              <a:defRPr sz="1313"/>
            </a:lvl2pPr>
            <a:lvl3pPr>
              <a:defRPr sz="1125"/>
            </a:lvl3pPr>
            <a:lvl4pPr>
              <a:defRPr sz="938"/>
            </a:lvl4pPr>
            <a:lvl5pPr>
              <a:defRPr sz="938"/>
            </a:lvl5pPr>
            <a:lvl6pPr>
              <a:defRPr sz="938"/>
            </a:lvl6pPr>
            <a:lvl7pPr>
              <a:defRPr sz="938"/>
            </a:lvl7pPr>
            <a:lvl8pPr>
              <a:defRPr sz="938"/>
            </a:lvl8pPr>
            <a:lvl9pPr>
              <a:defRPr sz="938"/>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393651" y="2743200"/>
            <a:ext cx="1843236" cy="5082117"/>
          </a:xfrm>
        </p:spPr>
        <p:txBody>
          <a:bodyPr/>
          <a:lstStyle>
            <a:lvl1pPr marL="0" indent="0">
              <a:buNone/>
              <a:defRPr sz="750"/>
            </a:lvl1pPr>
            <a:lvl2pPr marL="214335" indent="0">
              <a:buNone/>
              <a:defRPr sz="656"/>
            </a:lvl2pPr>
            <a:lvl3pPr marL="428671" indent="0">
              <a:buNone/>
              <a:defRPr sz="563"/>
            </a:lvl3pPr>
            <a:lvl4pPr marL="643006" indent="0">
              <a:buNone/>
              <a:defRPr sz="469"/>
            </a:lvl4pPr>
            <a:lvl5pPr marL="857341" indent="0">
              <a:buNone/>
              <a:defRPr sz="469"/>
            </a:lvl5pPr>
            <a:lvl6pPr marL="1071677" indent="0">
              <a:buNone/>
              <a:defRPr sz="469"/>
            </a:lvl6pPr>
            <a:lvl7pPr marL="1286012" indent="0">
              <a:buNone/>
              <a:defRPr sz="469"/>
            </a:lvl7pPr>
            <a:lvl8pPr marL="1500348" indent="0">
              <a:buNone/>
              <a:defRPr sz="469"/>
            </a:lvl8pPr>
            <a:lvl9pPr marL="1714683" indent="0">
              <a:buNone/>
              <a:defRPr sz="469"/>
            </a:lvl9pPr>
          </a:lstStyle>
          <a:p>
            <a:pPr lvl="0"/>
            <a:r>
              <a:rPr lang="zh-CN" altLang="en-US"/>
              <a:t>编辑母版文本样式</a:t>
            </a:r>
          </a:p>
        </p:txBody>
      </p:sp>
      <p:sp>
        <p:nvSpPr>
          <p:cNvPr id="5" name="日期占位符 4"/>
          <p:cNvSpPr>
            <a:spLocks noGrp="1"/>
          </p:cNvSpPr>
          <p:nvPr>
            <p:ph type="dt" sz="half" idx="10"/>
          </p:nvPr>
        </p:nvSpPr>
        <p:spPr/>
        <p:txBody>
          <a:bodyPr/>
          <a:lstStyle/>
          <a:p>
            <a:fld id="{FF3DA7C6-F6AB-4A72-B775-444B894F0005}" type="datetime1">
              <a:rPr lang="zh-CN" altLang="en-US" smtClean="0"/>
              <a:t>2018/8/2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30951274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3651" y="609600"/>
            <a:ext cx="1843236" cy="2133600"/>
          </a:xfrm>
        </p:spPr>
        <p:txBody>
          <a:bodyPr anchor="b"/>
          <a:lstStyle>
            <a:lvl1pPr>
              <a:defRPr sz="1500"/>
            </a:lvl1pPr>
          </a:lstStyle>
          <a:p>
            <a:r>
              <a:rPr lang="zh-CN" altLang="en-US"/>
              <a:t>单击此处编辑母版标题样式</a:t>
            </a:r>
          </a:p>
        </p:txBody>
      </p:sp>
      <p:sp>
        <p:nvSpPr>
          <p:cNvPr id="3" name="图片占位符 2"/>
          <p:cNvSpPr>
            <a:spLocks noGrp="1"/>
          </p:cNvSpPr>
          <p:nvPr>
            <p:ph type="pic" idx="1"/>
          </p:nvPr>
        </p:nvSpPr>
        <p:spPr>
          <a:xfrm>
            <a:off x="2429619" y="1316567"/>
            <a:ext cx="2893219" cy="6498167"/>
          </a:xfrm>
        </p:spPr>
        <p:txBody>
          <a:bodyPr/>
          <a:lstStyle>
            <a:lvl1pPr marL="0" indent="0">
              <a:buNone/>
              <a:defRPr sz="1500"/>
            </a:lvl1pPr>
            <a:lvl2pPr marL="214335" indent="0">
              <a:buNone/>
              <a:defRPr sz="1313"/>
            </a:lvl2pPr>
            <a:lvl3pPr marL="428671" indent="0">
              <a:buNone/>
              <a:defRPr sz="1125"/>
            </a:lvl3pPr>
            <a:lvl4pPr marL="643006" indent="0">
              <a:buNone/>
              <a:defRPr sz="938"/>
            </a:lvl4pPr>
            <a:lvl5pPr marL="857341" indent="0">
              <a:buNone/>
              <a:defRPr sz="938"/>
            </a:lvl5pPr>
            <a:lvl6pPr marL="1071677" indent="0">
              <a:buNone/>
              <a:defRPr sz="938"/>
            </a:lvl6pPr>
            <a:lvl7pPr marL="1286012" indent="0">
              <a:buNone/>
              <a:defRPr sz="938"/>
            </a:lvl7pPr>
            <a:lvl8pPr marL="1500348" indent="0">
              <a:buNone/>
              <a:defRPr sz="938"/>
            </a:lvl8pPr>
            <a:lvl9pPr marL="1714683" indent="0">
              <a:buNone/>
              <a:defRPr sz="938"/>
            </a:lvl9pPr>
          </a:lstStyle>
          <a:p>
            <a:endParaRPr lang="zh-CN" altLang="en-US"/>
          </a:p>
        </p:txBody>
      </p:sp>
      <p:sp>
        <p:nvSpPr>
          <p:cNvPr id="4" name="文本占位符 3"/>
          <p:cNvSpPr>
            <a:spLocks noGrp="1"/>
          </p:cNvSpPr>
          <p:nvPr>
            <p:ph type="body" sz="half" idx="2"/>
          </p:nvPr>
        </p:nvSpPr>
        <p:spPr>
          <a:xfrm>
            <a:off x="393651" y="2743200"/>
            <a:ext cx="1843236" cy="5082117"/>
          </a:xfrm>
        </p:spPr>
        <p:txBody>
          <a:bodyPr/>
          <a:lstStyle>
            <a:lvl1pPr marL="0" indent="0">
              <a:buNone/>
              <a:defRPr sz="750"/>
            </a:lvl1pPr>
            <a:lvl2pPr marL="214335" indent="0">
              <a:buNone/>
              <a:defRPr sz="656"/>
            </a:lvl2pPr>
            <a:lvl3pPr marL="428671" indent="0">
              <a:buNone/>
              <a:defRPr sz="563"/>
            </a:lvl3pPr>
            <a:lvl4pPr marL="643006" indent="0">
              <a:buNone/>
              <a:defRPr sz="469"/>
            </a:lvl4pPr>
            <a:lvl5pPr marL="857341" indent="0">
              <a:buNone/>
              <a:defRPr sz="469"/>
            </a:lvl5pPr>
            <a:lvl6pPr marL="1071677" indent="0">
              <a:buNone/>
              <a:defRPr sz="469"/>
            </a:lvl6pPr>
            <a:lvl7pPr marL="1286012" indent="0">
              <a:buNone/>
              <a:defRPr sz="469"/>
            </a:lvl7pPr>
            <a:lvl8pPr marL="1500348" indent="0">
              <a:buNone/>
              <a:defRPr sz="469"/>
            </a:lvl8pPr>
            <a:lvl9pPr marL="1714683" indent="0">
              <a:buNone/>
              <a:defRPr sz="469"/>
            </a:lvl9pPr>
          </a:lstStyle>
          <a:p>
            <a:pPr lvl="0"/>
            <a:r>
              <a:rPr lang="zh-CN" altLang="en-US"/>
              <a:t>编辑母版文本样式</a:t>
            </a:r>
          </a:p>
        </p:txBody>
      </p:sp>
      <p:sp>
        <p:nvSpPr>
          <p:cNvPr id="5" name="日期占位符 4"/>
          <p:cNvSpPr>
            <a:spLocks noGrp="1"/>
          </p:cNvSpPr>
          <p:nvPr>
            <p:ph type="dt" sz="half" idx="10"/>
          </p:nvPr>
        </p:nvSpPr>
        <p:spPr/>
        <p:txBody>
          <a:bodyPr/>
          <a:lstStyle/>
          <a:p>
            <a:fld id="{A57246C7-0D8F-46A5-94EA-19D1E0273BA7}" type="datetime1">
              <a:rPr lang="zh-CN" altLang="en-US" smtClean="0"/>
              <a:t>2018/8/2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20568593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5CD5056-8DFD-43C7-8EB0-2C6EAC11BDA5}" type="datetime1">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19175235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089797" y="486834"/>
            <a:ext cx="1232297" cy="7749117"/>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392906" y="486834"/>
            <a:ext cx="3625453" cy="774911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D9AA5DA-F9CB-456B-A6A7-2FAB5C2B1D5D}" type="datetime1">
              <a:rPr lang="zh-CN" altLang="en-US" smtClean="0"/>
              <a:t>2018/8/2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397962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2907" y="2434167"/>
            <a:ext cx="2428875" cy="580178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2893219" y="2434167"/>
            <a:ext cx="2428875" cy="580178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E747BE7-029F-4D57-ACF4-94DF43AC76FE}" type="datetimeFigureOut">
              <a:rPr lang="zh-CN" altLang="en-US" smtClean="0"/>
              <a:t>2018/8/2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14228B-436E-43FD-B5A3-F658BE3F3636}" type="slidenum">
              <a:rPr lang="zh-CN" altLang="en-US" smtClean="0"/>
              <a:t>‹#›</a:t>
            </a:fld>
            <a:endParaRPr lang="zh-CN" altLang="en-US"/>
          </a:p>
        </p:txBody>
      </p:sp>
    </p:spTree>
    <p:extLst>
      <p:ext uri="{BB962C8B-B14F-4D97-AF65-F5344CB8AC3E}">
        <p14:creationId xmlns:p14="http://schemas.microsoft.com/office/powerpoint/2010/main" val="1289325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93651" y="486834"/>
            <a:ext cx="4929188" cy="1767417"/>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93651" y="2241551"/>
            <a:ext cx="2417713" cy="1098549"/>
          </a:xfrm>
        </p:spPr>
        <p:txBody>
          <a:bodyPr anchor="b"/>
          <a:lstStyle>
            <a:lvl1pPr marL="0" indent="0">
              <a:buNone/>
              <a:defRPr sz="1013" b="1"/>
            </a:lvl1pPr>
            <a:lvl2pPr marL="192881" indent="0">
              <a:buNone/>
              <a:defRPr sz="844" b="1"/>
            </a:lvl2pPr>
            <a:lvl3pPr marL="385763" indent="0">
              <a:buNone/>
              <a:defRPr sz="760" b="1"/>
            </a:lvl3pPr>
            <a:lvl4pPr marL="578644" indent="0">
              <a:buNone/>
              <a:defRPr sz="675" b="1"/>
            </a:lvl4pPr>
            <a:lvl5pPr marL="771525" indent="0">
              <a:buNone/>
              <a:defRPr sz="675" b="1"/>
            </a:lvl5pPr>
            <a:lvl6pPr marL="964406" indent="0">
              <a:buNone/>
              <a:defRPr sz="675" b="1"/>
            </a:lvl6pPr>
            <a:lvl7pPr marL="1157288" indent="0">
              <a:buNone/>
              <a:defRPr sz="675" b="1"/>
            </a:lvl7pPr>
            <a:lvl8pPr marL="1350169" indent="0">
              <a:buNone/>
              <a:defRPr sz="675" b="1"/>
            </a:lvl8pPr>
            <a:lvl9pPr marL="1543050" indent="0">
              <a:buNone/>
              <a:defRPr sz="675" b="1"/>
            </a:lvl9pPr>
          </a:lstStyle>
          <a:p>
            <a:pPr lvl="0"/>
            <a:r>
              <a:rPr lang="zh-CN" altLang="en-US" smtClean="0"/>
              <a:t>编辑母版文本样式</a:t>
            </a:r>
          </a:p>
        </p:txBody>
      </p:sp>
      <p:sp>
        <p:nvSpPr>
          <p:cNvPr id="4" name="内容占位符 3"/>
          <p:cNvSpPr>
            <a:spLocks noGrp="1"/>
          </p:cNvSpPr>
          <p:nvPr>
            <p:ph sz="half" idx="2"/>
          </p:nvPr>
        </p:nvSpPr>
        <p:spPr>
          <a:xfrm>
            <a:off x="393651" y="3340101"/>
            <a:ext cx="2417713" cy="491278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2893220" y="2241551"/>
            <a:ext cx="2429619" cy="1098549"/>
          </a:xfrm>
        </p:spPr>
        <p:txBody>
          <a:bodyPr anchor="b"/>
          <a:lstStyle>
            <a:lvl1pPr marL="0" indent="0">
              <a:buNone/>
              <a:defRPr sz="1013" b="1"/>
            </a:lvl1pPr>
            <a:lvl2pPr marL="192881" indent="0">
              <a:buNone/>
              <a:defRPr sz="844" b="1"/>
            </a:lvl2pPr>
            <a:lvl3pPr marL="385763" indent="0">
              <a:buNone/>
              <a:defRPr sz="760" b="1"/>
            </a:lvl3pPr>
            <a:lvl4pPr marL="578644" indent="0">
              <a:buNone/>
              <a:defRPr sz="675" b="1"/>
            </a:lvl4pPr>
            <a:lvl5pPr marL="771525" indent="0">
              <a:buNone/>
              <a:defRPr sz="675" b="1"/>
            </a:lvl5pPr>
            <a:lvl6pPr marL="964406" indent="0">
              <a:buNone/>
              <a:defRPr sz="675" b="1"/>
            </a:lvl6pPr>
            <a:lvl7pPr marL="1157288" indent="0">
              <a:buNone/>
              <a:defRPr sz="675" b="1"/>
            </a:lvl7pPr>
            <a:lvl8pPr marL="1350169" indent="0">
              <a:buNone/>
              <a:defRPr sz="675" b="1"/>
            </a:lvl8pPr>
            <a:lvl9pPr marL="1543050" indent="0">
              <a:buNone/>
              <a:defRPr sz="675" b="1"/>
            </a:lvl9pPr>
          </a:lstStyle>
          <a:p>
            <a:pPr lvl="0"/>
            <a:r>
              <a:rPr lang="zh-CN" altLang="en-US" smtClean="0"/>
              <a:t>编辑母版文本样式</a:t>
            </a:r>
          </a:p>
        </p:txBody>
      </p:sp>
      <p:sp>
        <p:nvSpPr>
          <p:cNvPr id="6" name="内容占位符 5"/>
          <p:cNvSpPr>
            <a:spLocks noGrp="1"/>
          </p:cNvSpPr>
          <p:nvPr>
            <p:ph sz="quarter" idx="4"/>
          </p:nvPr>
        </p:nvSpPr>
        <p:spPr>
          <a:xfrm>
            <a:off x="2893220" y="3340101"/>
            <a:ext cx="2429619" cy="491278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E747BE7-029F-4D57-ACF4-94DF43AC76FE}" type="datetimeFigureOut">
              <a:rPr lang="zh-CN" altLang="en-US" smtClean="0"/>
              <a:t>2018/8/2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14228B-436E-43FD-B5A3-F658BE3F3636}" type="slidenum">
              <a:rPr lang="zh-CN" altLang="en-US" smtClean="0"/>
              <a:t>‹#›</a:t>
            </a:fld>
            <a:endParaRPr lang="zh-CN" altLang="en-US"/>
          </a:p>
        </p:txBody>
      </p:sp>
    </p:spTree>
    <p:extLst>
      <p:ext uri="{BB962C8B-B14F-4D97-AF65-F5344CB8AC3E}">
        <p14:creationId xmlns:p14="http://schemas.microsoft.com/office/powerpoint/2010/main" val="550535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E747BE7-029F-4D57-ACF4-94DF43AC76FE}" type="datetimeFigureOut">
              <a:rPr lang="zh-CN" altLang="en-US" smtClean="0"/>
              <a:t>2018/8/2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14228B-436E-43FD-B5A3-F658BE3F3636}" type="slidenum">
              <a:rPr lang="zh-CN" altLang="en-US" smtClean="0"/>
              <a:t>‹#›</a:t>
            </a:fld>
            <a:endParaRPr lang="zh-CN" altLang="en-US"/>
          </a:p>
        </p:txBody>
      </p:sp>
    </p:spTree>
    <p:extLst>
      <p:ext uri="{BB962C8B-B14F-4D97-AF65-F5344CB8AC3E}">
        <p14:creationId xmlns:p14="http://schemas.microsoft.com/office/powerpoint/2010/main" val="230623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E747BE7-029F-4D57-ACF4-94DF43AC76FE}" type="datetimeFigureOut">
              <a:rPr lang="zh-CN" altLang="en-US" smtClean="0"/>
              <a:t>2018/8/2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14228B-436E-43FD-B5A3-F658BE3F3636}" type="slidenum">
              <a:rPr lang="zh-CN" altLang="en-US" smtClean="0"/>
              <a:t>‹#›</a:t>
            </a:fld>
            <a:endParaRPr lang="zh-CN" altLang="en-US"/>
          </a:p>
        </p:txBody>
      </p:sp>
    </p:spTree>
    <p:extLst>
      <p:ext uri="{BB962C8B-B14F-4D97-AF65-F5344CB8AC3E}">
        <p14:creationId xmlns:p14="http://schemas.microsoft.com/office/powerpoint/2010/main" val="1397150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3651" y="609600"/>
            <a:ext cx="1843236" cy="2133600"/>
          </a:xfrm>
        </p:spPr>
        <p:txBody>
          <a:bodyPr anchor="b"/>
          <a:lstStyle>
            <a:lvl1pPr>
              <a:defRPr sz="135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2429620" y="1316567"/>
            <a:ext cx="2893219" cy="6498167"/>
          </a:xfrm>
        </p:spPr>
        <p:txBody>
          <a:bodyPr/>
          <a:lstStyle>
            <a:lvl1pPr>
              <a:defRPr sz="1350"/>
            </a:lvl1pPr>
            <a:lvl2pPr>
              <a:defRPr sz="1181"/>
            </a:lvl2pPr>
            <a:lvl3pPr>
              <a:defRPr sz="1013"/>
            </a:lvl3pPr>
            <a:lvl4pPr>
              <a:defRPr sz="844"/>
            </a:lvl4pPr>
            <a:lvl5pPr>
              <a:defRPr sz="844"/>
            </a:lvl5pPr>
            <a:lvl6pPr>
              <a:defRPr sz="844"/>
            </a:lvl6pPr>
            <a:lvl7pPr>
              <a:defRPr sz="844"/>
            </a:lvl7pPr>
            <a:lvl8pPr>
              <a:defRPr sz="844"/>
            </a:lvl8pPr>
            <a:lvl9pPr>
              <a:defRPr sz="844"/>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393651" y="2743200"/>
            <a:ext cx="1843236" cy="5082117"/>
          </a:xfrm>
        </p:spPr>
        <p:txBody>
          <a:bodyPr/>
          <a:lstStyle>
            <a:lvl1pPr marL="0" indent="0">
              <a:buNone/>
              <a:defRPr sz="675"/>
            </a:lvl1pPr>
            <a:lvl2pPr marL="192881" indent="0">
              <a:buNone/>
              <a:defRPr sz="591"/>
            </a:lvl2pPr>
            <a:lvl3pPr marL="385763" indent="0">
              <a:buNone/>
              <a:defRPr sz="506"/>
            </a:lvl3pPr>
            <a:lvl4pPr marL="578644" indent="0">
              <a:buNone/>
              <a:defRPr sz="422"/>
            </a:lvl4pPr>
            <a:lvl5pPr marL="771525" indent="0">
              <a:buNone/>
              <a:defRPr sz="422"/>
            </a:lvl5pPr>
            <a:lvl6pPr marL="964406" indent="0">
              <a:buNone/>
              <a:defRPr sz="422"/>
            </a:lvl6pPr>
            <a:lvl7pPr marL="1157288" indent="0">
              <a:buNone/>
              <a:defRPr sz="422"/>
            </a:lvl7pPr>
            <a:lvl8pPr marL="1350169" indent="0">
              <a:buNone/>
              <a:defRPr sz="422"/>
            </a:lvl8pPr>
            <a:lvl9pPr marL="1543050" indent="0">
              <a:buNone/>
              <a:defRPr sz="422"/>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AE747BE7-029F-4D57-ACF4-94DF43AC76FE}" type="datetimeFigureOut">
              <a:rPr lang="zh-CN" altLang="en-US" smtClean="0"/>
              <a:t>2018/8/2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14228B-436E-43FD-B5A3-F658BE3F3636}" type="slidenum">
              <a:rPr lang="zh-CN" altLang="en-US" smtClean="0"/>
              <a:t>‹#›</a:t>
            </a:fld>
            <a:endParaRPr lang="zh-CN" altLang="en-US"/>
          </a:p>
        </p:txBody>
      </p:sp>
    </p:spTree>
    <p:extLst>
      <p:ext uri="{BB962C8B-B14F-4D97-AF65-F5344CB8AC3E}">
        <p14:creationId xmlns:p14="http://schemas.microsoft.com/office/powerpoint/2010/main" val="1794427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393651" y="609600"/>
            <a:ext cx="1843236" cy="2133600"/>
          </a:xfrm>
        </p:spPr>
        <p:txBody>
          <a:bodyPr anchor="b"/>
          <a:lstStyle>
            <a:lvl1pPr>
              <a:defRPr sz="135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429620" y="1316567"/>
            <a:ext cx="2893219" cy="6498167"/>
          </a:xfrm>
        </p:spPr>
        <p:txBody>
          <a:bodyPr/>
          <a:lstStyle>
            <a:lvl1pPr marL="0" indent="0">
              <a:buNone/>
              <a:defRPr sz="1350"/>
            </a:lvl1pPr>
            <a:lvl2pPr marL="192881" indent="0">
              <a:buNone/>
              <a:defRPr sz="1181"/>
            </a:lvl2pPr>
            <a:lvl3pPr marL="385763" indent="0">
              <a:buNone/>
              <a:defRPr sz="1013"/>
            </a:lvl3pPr>
            <a:lvl4pPr marL="578644" indent="0">
              <a:buNone/>
              <a:defRPr sz="844"/>
            </a:lvl4pPr>
            <a:lvl5pPr marL="771525" indent="0">
              <a:buNone/>
              <a:defRPr sz="844"/>
            </a:lvl5pPr>
            <a:lvl6pPr marL="964406" indent="0">
              <a:buNone/>
              <a:defRPr sz="844"/>
            </a:lvl6pPr>
            <a:lvl7pPr marL="1157288" indent="0">
              <a:buNone/>
              <a:defRPr sz="844"/>
            </a:lvl7pPr>
            <a:lvl8pPr marL="1350169" indent="0">
              <a:buNone/>
              <a:defRPr sz="844"/>
            </a:lvl8pPr>
            <a:lvl9pPr marL="1543050" indent="0">
              <a:buNone/>
              <a:defRPr sz="844"/>
            </a:lvl9pPr>
          </a:lstStyle>
          <a:p>
            <a:endParaRPr lang="zh-CN" altLang="en-US"/>
          </a:p>
        </p:txBody>
      </p:sp>
      <p:sp>
        <p:nvSpPr>
          <p:cNvPr id="4" name="文本占位符 3"/>
          <p:cNvSpPr>
            <a:spLocks noGrp="1"/>
          </p:cNvSpPr>
          <p:nvPr>
            <p:ph type="body" sz="half" idx="2"/>
          </p:nvPr>
        </p:nvSpPr>
        <p:spPr>
          <a:xfrm>
            <a:off x="393651" y="2743200"/>
            <a:ext cx="1843236" cy="5082117"/>
          </a:xfrm>
        </p:spPr>
        <p:txBody>
          <a:bodyPr/>
          <a:lstStyle>
            <a:lvl1pPr marL="0" indent="0">
              <a:buNone/>
              <a:defRPr sz="675"/>
            </a:lvl1pPr>
            <a:lvl2pPr marL="192881" indent="0">
              <a:buNone/>
              <a:defRPr sz="591"/>
            </a:lvl2pPr>
            <a:lvl3pPr marL="385763" indent="0">
              <a:buNone/>
              <a:defRPr sz="506"/>
            </a:lvl3pPr>
            <a:lvl4pPr marL="578644" indent="0">
              <a:buNone/>
              <a:defRPr sz="422"/>
            </a:lvl4pPr>
            <a:lvl5pPr marL="771525" indent="0">
              <a:buNone/>
              <a:defRPr sz="422"/>
            </a:lvl5pPr>
            <a:lvl6pPr marL="964406" indent="0">
              <a:buNone/>
              <a:defRPr sz="422"/>
            </a:lvl6pPr>
            <a:lvl7pPr marL="1157288" indent="0">
              <a:buNone/>
              <a:defRPr sz="422"/>
            </a:lvl7pPr>
            <a:lvl8pPr marL="1350169" indent="0">
              <a:buNone/>
              <a:defRPr sz="422"/>
            </a:lvl8pPr>
            <a:lvl9pPr marL="1543050" indent="0">
              <a:buNone/>
              <a:defRPr sz="422"/>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AE747BE7-029F-4D57-ACF4-94DF43AC76FE}" type="datetimeFigureOut">
              <a:rPr lang="zh-CN" altLang="en-US" smtClean="0"/>
              <a:t>2018/8/2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14228B-436E-43FD-B5A3-F658BE3F3636}" type="slidenum">
              <a:rPr lang="zh-CN" altLang="en-US" smtClean="0"/>
              <a:t>‹#›</a:t>
            </a:fld>
            <a:endParaRPr lang="zh-CN" altLang="en-US"/>
          </a:p>
        </p:txBody>
      </p:sp>
    </p:spTree>
    <p:extLst>
      <p:ext uri="{BB962C8B-B14F-4D97-AF65-F5344CB8AC3E}">
        <p14:creationId xmlns:p14="http://schemas.microsoft.com/office/powerpoint/2010/main" val="242420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92907" y="486834"/>
            <a:ext cx="4929188" cy="1767417"/>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92907" y="2434167"/>
            <a:ext cx="4929188" cy="580178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392907" y="8475135"/>
            <a:ext cx="1285875" cy="486833"/>
          </a:xfrm>
          <a:prstGeom prst="rect">
            <a:avLst/>
          </a:prstGeom>
        </p:spPr>
        <p:txBody>
          <a:bodyPr vert="horz" lIns="91440" tIns="45720" rIns="91440" bIns="45720" rtlCol="0" anchor="ctr"/>
          <a:lstStyle>
            <a:lvl1pPr algn="l">
              <a:defRPr sz="506">
                <a:solidFill>
                  <a:schemeClr val="tx1">
                    <a:tint val="75000"/>
                  </a:schemeClr>
                </a:solidFill>
              </a:defRPr>
            </a:lvl1pPr>
          </a:lstStyle>
          <a:p>
            <a:fld id="{AE747BE7-029F-4D57-ACF4-94DF43AC76FE}" type="datetimeFigureOut">
              <a:rPr lang="zh-CN" altLang="en-US" smtClean="0"/>
              <a:t>2018/8/2</a:t>
            </a:fld>
            <a:endParaRPr lang="zh-CN" altLang="en-US"/>
          </a:p>
        </p:txBody>
      </p:sp>
      <p:sp>
        <p:nvSpPr>
          <p:cNvPr id="5" name="页脚占位符 4"/>
          <p:cNvSpPr>
            <a:spLocks noGrp="1"/>
          </p:cNvSpPr>
          <p:nvPr>
            <p:ph type="ftr" sz="quarter" idx="3"/>
          </p:nvPr>
        </p:nvSpPr>
        <p:spPr>
          <a:xfrm>
            <a:off x="1893094" y="8475135"/>
            <a:ext cx="1928813" cy="486833"/>
          </a:xfrm>
          <a:prstGeom prst="rect">
            <a:avLst/>
          </a:prstGeom>
        </p:spPr>
        <p:txBody>
          <a:bodyPr vert="horz" lIns="91440" tIns="45720" rIns="91440" bIns="45720" rtlCol="0" anchor="ctr"/>
          <a:lstStyle>
            <a:lvl1pPr algn="ctr">
              <a:defRPr sz="50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4036219" y="8475135"/>
            <a:ext cx="1285875" cy="486833"/>
          </a:xfrm>
          <a:prstGeom prst="rect">
            <a:avLst/>
          </a:prstGeom>
        </p:spPr>
        <p:txBody>
          <a:bodyPr vert="horz" lIns="91440" tIns="45720" rIns="91440" bIns="45720" rtlCol="0" anchor="ctr"/>
          <a:lstStyle>
            <a:lvl1pPr algn="r">
              <a:defRPr sz="506">
                <a:solidFill>
                  <a:schemeClr val="tx1">
                    <a:tint val="75000"/>
                  </a:schemeClr>
                </a:solidFill>
              </a:defRPr>
            </a:lvl1pPr>
          </a:lstStyle>
          <a:p>
            <a:fld id="{E014228B-436E-43FD-B5A3-F658BE3F3636}" type="slidenum">
              <a:rPr lang="zh-CN" altLang="en-US" smtClean="0"/>
              <a:t>‹#›</a:t>
            </a:fld>
            <a:endParaRPr lang="zh-CN" altLang="en-US"/>
          </a:p>
        </p:txBody>
      </p:sp>
    </p:spTree>
    <p:extLst>
      <p:ext uri="{BB962C8B-B14F-4D97-AF65-F5344CB8AC3E}">
        <p14:creationId xmlns:p14="http://schemas.microsoft.com/office/powerpoint/2010/main" val="148911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385763" rtl="0" eaLnBrk="1" latinLnBrk="0" hangingPunct="1">
        <a:lnSpc>
          <a:spcPct val="90000"/>
        </a:lnSpc>
        <a:spcBef>
          <a:spcPct val="0"/>
        </a:spcBef>
        <a:buNone/>
        <a:defRPr sz="1856" kern="1200">
          <a:solidFill>
            <a:schemeClr val="tx1"/>
          </a:solidFill>
          <a:latin typeface="+mj-lt"/>
          <a:ea typeface="+mj-ea"/>
          <a:cs typeface="+mj-cs"/>
        </a:defRPr>
      </a:lvl1pPr>
    </p:titleStyle>
    <p:bodyStyle>
      <a:lvl1pPr marL="96441" indent="-96441" algn="l" defTabSz="385763" rtl="0" eaLnBrk="1" latinLnBrk="0" hangingPunct="1">
        <a:lnSpc>
          <a:spcPct val="90000"/>
        </a:lnSpc>
        <a:spcBef>
          <a:spcPts val="422"/>
        </a:spcBef>
        <a:buFont typeface="Arial" panose="020B0604020202020204" pitchFamily="34" charset="0"/>
        <a:buChar char="•"/>
        <a:defRPr sz="1181" kern="1200">
          <a:solidFill>
            <a:schemeClr val="tx1"/>
          </a:solidFill>
          <a:latin typeface="+mn-lt"/>
          <a:ea typeface="+mn-ea"/>
          <a:cs typeface="+mn-cs"/>
        </a:defRPr>
      </a:lvl1pPr>
      <a:lvl2pPr marL="289322" indent="-96441" algn="l" defTabSz="385763" rtl="0" eaLnBrk="1" latinLnBrk="0" hangingPunct="1">
        <a:lnSpc>
          <a:spcPct val="90000"/>
        </a:lnSpc>
        <a:spcBef>
          <a:spcPts val="211"/>
        </a:spcBef>
        <a:buFont typeface="Arial" panose="020B0604020202020204" pitchFamily="34" charset="0"/>
        <a:buChar char="•"/>
        <a:defRPr sz="1013" kern="1200">
          <a:solidFill>
            <a:schemeClr val="tx1"/>
          </a:solidFill>
          <a:latin typeface="+mn-lt"/>
          <a:ea typeface="+mn-ea"/>
          <a:cs typeface="+mn-cs"/>
        </a:defRPr>
      </a:lvl2pPr>
      <a:lvl3pPr marL="482204" indent="-96441" algn="l" defTabSz="385763" rtl="0" eaLnBrk="1" latinLnBrk="0" hangingPunct="1">
        <a:lnSpc>
          <a:spcPct val="90000"/>
        </a:lnSpc>
        <a:spcBef>
          <a:spcPts val="211"/>
        </a:spcBef>
        <a:buFont typeface="Arial" panose="020B0604020202020204" pitchFamily="34" charset="0"/>
        <a:buChar char="•"/>
        <a:defRPr sz="844" kern="1200">
          <a:solidFill>
            <a:schemeClr val="tx1"/>
          </a:solidFill>
          <a:latin typeface="+mn-lt"/>
          <a:ea typeface="+mn-ea"/>
          <a:cs typeface="+mn-cs"/>
        </a:defRPr>
      </a:lvl3pPr>
      <a:lvl4pPr marL="675085" indent="-96441" algn="l" defTabSz="385763" rtl="0" eaLnBrk="1" latinLnBrk="0" hangingPunct="1">
        <a:lnSpc>
          <a:spcPct val="90000"/>
        </a:lnSpc>
        <a:spcBef>
          <a:spcPts val="211"/>
        </a:spcBef>
        <a:buFont typeface="Arial" panose="020B0604020202020204" pitchFamily="34" charset="0"/>
        <a:buChar char="•"/>
        <a:defRPr sz="760" kern="1200">
          <a:solidFill>
            <a:schemeClr val="tx1"/>
          </a:solidFill>
          <a:latin typeface="+mn-lt"/>
          <a:ea typeface="+mn-ea"/>
          <a:cs typeface="+mn-cs"/>
        </a:defRPr>
      </a:lvl4pPr>
      <a:lvl5pPr marL="867966" indent="-96441" algn="l" defTabSz="385763" rtl="0" eaLnBrk="1" latinLnBrk="0" hangingPunct="1">
        <a:lnSpc>
          <a:spcPct val="90000"/>
        </a:lnSpc>
        <a:spcBef>
          <a:spcPts val="211"/>
        </a:spcBef>
        <a:buFont typeface="Arial" panose="020B0604020202020204" pitchFamily="34" charset="0"/>
        <a:buChar char="•"/>
        <a:defRPr sz="760" kern="1200">
          <a:solidFill>
            <a:schemeClr val="tx1"/>
          </a:solidFill>
          <a:latin typeface="+mn-lt"/>
          <a:ea typeface="+mn-ea"/>
          <a:cs typeface="+mn-cs"/>
        </a:defRPr>
      </a:lvl5pPr>
      <a:lvl6pPr marL="1060847" indent="-96441" algn="l" defTabSz="385763" rtl="0" eaLnBrk="1" latinLnBrk="0" hangingPunct="1">
        <a:lnSpc>
          <a:spcPct val="90000"/>
        </a:lnSpc>
        <a:spcBef>
          <a:spcPts val="211"/>
        </a:spcBef>
        <a:buFont typeface="Arial" panose="020B0604020202020204" pitchFamily="34" charset="0"/>
        <a:buChar char="•"/>
        <a:defRPr sz="760" kern="1200">
          <a:solidFill>
            <a:schemeClr val="tx1"/>
          </a:solidFill>
          <a:latin typeface="+mn-lt"/>
          <a:ea typeface="+mn-ea"/>
          <a:cs typeface="+mn-cs"/>
        </a:defRPr>
      </a:lvl6pPr>
      <a:lvl7pPr marL="1253729" indent="-96441" algn="l" defTabSz="385763" rtl="0" eaLnBrk="1" latinLnBrk="0" hangingPunct="1">
        <a:lnSpc>
          <a:spcPct val="90000"/>
        </a:lnSpc>
        <a:spcBef>
          <a:spcPts val="211"/>
        </a:spcBef>
        <a:buFont typeface="Arial" panose="020B0604020202020204" pitchFamily="34" charset="0"/>
        <a:buChar char="•"/>
        <a:defRPr sz="760" kern="1200">
          <a:solidFill>
            <a:schemeClr val="tx1"/>
          </a:solidFill>
          <a:latin typeface="+mn-lt"/>
          <a:ea typeface="+mn-ea"/>
          <a:cs typeface="+mn-cs"/>
        </a:defRPr>
      </a:lvl7pPr>
      <a:lvl8pPr marL="1446610" indent="-96441" algn="l" defTabSz="385763" rtl="0" eaLnBrk="1" latinLnBrk="0" hangingPunct="1">
        <a:lnSpc>
          <a:spcPct val="90000"/>
        </a:lnSpc>
        <a:spcBef>
          <a:spcPts val="211"/>
        </a:spcBef>
        <a:buFont typeface="Arial" panose="020B0604020202020204" pitchFamily="34" charset="0"/>
        <a:buChar char="•"/>
        <a:defRPr sz="760" kern="1200">
          <a:solidFill>
            <a:schemeClr val="tx1"/>
          </a:solidFill>
          <a:latin typeface="+mn-lt"/>
          <a:ea typeface="+mn-ea"/>
          <a:cs typeface="+mn-cs"/>
        </a:defRPr>
      </a:lvl8pPr>
      <a:lvl9pPr marL="1639491" indent="-96441" algn="l" defTabSz="385763" rtl="0" eaLnBrk="1" latinLnBrk="0" hangingPunct="1">
        <a:lnSpc>
          <a:spcPct val="90000"/>
        </a:lnSpc>
        <a:spcBef>
          <a:spcPts val="211"/>
        </a:spcBef>
        <a:buFont typeface="Arial" panose="020B0604020202020204" pitchFamily="34" charset="0"/>
        <a:buChar char="•"/>
        <a:defRPr sz="760" kern="1200">
          <a:solidFill>
            <a:schemeClr val="tx1"/>
          </a:solidFill>
          <a:latin typeface="+mn-lt"/>
          <a:ea typeface="+mn-ea"/>
          <a:cs typeface="+mn-cs"/>
        </a:defRPr>
      </a:lvl9pPr>
    </p:bodyStyle>
    <p:otherStyle>
      <a:defPPr>
        <a:defRPr lang="zh-CN"/>
      </a:defPPr>
      <a:lvl1pPr marL="0" algn="l" defTabSz="385763" rtl="0" eaLnBrk="1" latinLnBrk="0" hangingPunct="1">
        <a:defRPr sz="760" kern="1200">
          <a:solidFill>
            <a:schemeClr val="tx1"/>
          </a:solidFill>
          <a:latin typeface="+mn-lt"/>
          <a:ea typeface="+mn-ea"/>
          <a:cs typeface="+mn-cs"/>
        </a:defRPr>
      </a:lvl1pPr>
      <a:lvl2pPr marL="192881" algn="l" defTabSz="385763" rtl="0" eaLnBrk="1" latinLnBrk="0" hangingPunct="1">
        <a:defRPr sz="760" kern="1200">
          <a:solidFill>
            <a:schemeClr val="tx1"/>
          </a:solidFill>
          <a:latin typeface="+mn-lt"/>
          <a:ea typeface="+mn-ea"/>
          <a:cs typeface="+mn-cs"/>
        </a:defRPr>
      </a:lvl2pPr>
      <a:lvl3pPr marL="385763" algn="l" defTabSz="385763" rtl="0" eaLnBrk="1" latinLnBrk="0" hangingPunct="1">
        <a:defRPr sz="760" kern="1200">
          <a:solidFill>
            <a:schemeClr val="tx1"/>
          </a:solidFill>
          <a:latin typeface="+mn-lt"/>
          <a:ea typeface="+mn-ea"/>
          <a:cs typeface="+mn-cs"/>
        </a:defRPr>
      </a:lvl3pPr>
      <a:lvl4pPr marL="578644" algn="l" defTabSz="385763" rtl="0" eaLnBrk="1" latinLnBrk="0" hangingPunct="1">
        <a:defRPr sz="760" kern="1200">
          <a:solidFill>
            <a:schemeClr val="tx1"/>
          </a:solidFill>
          <a:latin typeface="+mn-lt"/>
          <a:ea typeface="+mn-ea"/>
          <a:cs typeface="+mn-cs"/>
        </a:defRPr>
      </a:lvl4pPr>
      <a:lvl5pPr marL="771525" algn="l" defTabSz="385763" rtl="0" eaLnBrk="1" latinLnBrk="0" hangingPunct="1">
        <a:defRPr sz="760" kern="1200">
          <a:solidFill>
            <a:schemeClr val="tx1"/>
          </a:solidFill>
          <a:latin typeface="+mn-lt"/>
          <a:ea typeface="+mn-ea"/>
          <a:cs typeface="+mn-cs"/>
        </a:defRPr>
      </a:lvl5pPr>
      <a:lvl6pPr marL="964406" algn="l" defTabSz="385763" rtl="0" eaLnBrk="1" latinLnBrk="0" hangingPunct="1">
        <a:defRPr sz="760" kern="1200">
          <a:solidFill>
            <a:schemeClr val="tx1"/>
          </a:solidFill>
          <a:latin typeface="+mn-lt"/>
          <a:ea typeface="+mn-ea"/>
          <a:cs typeface="+mn-cs"/>
        </a:defRPr>
      </a:lvl6pPr>
      <a:lvl7pPr marL="1157288" algn="l" defTabSz="385763" rtl="0" eaLnBrk="1" latinLnBrk="0" hangingPunct="1">
        <a:defRPr sz="760" kern="1200">
          <a:solidFill>
            <a:schemeClr val="tx1"/>
          </a:solidFill>
          <a:latin typeface="+mn-lt"/>
          <a:ea typeface="+mn-ea"/>
          <a:cs typeface="+mn-cs"/>
        </a:defRPr>
      </a:lvl7pPr>
      <a:lvl8pPr marL="1350169" algn="l" defTabSz="385763" rtl="0" eaLnBrk="1" latinLnBrk="0" hangingPunct="1">
        <a:defRPr sz="760" kern="1200">
          <a:solidFill>
            <a:schemeClr val="tx1"/>
          </a:solidFill>
          <a:latin typeface="+mn-lt"/>
          <a:ea typeface="+mn-ea"/>
          <a:cs typeface="+mn-cs"/>
        </a:defRPr>
      </a:lvl8pPr>
      <a:lvl9pPr marL="1543050" algn="l" defTabSz="385763" rtl="0" eaLnBrk="1" latinLnBrk="0" hangingPunct="1">
        <a:defRPr sz="76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92906" y="486834"/>
            <a:ext cx="4929188" cy="1767417"/>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392906" y="2434167"/>
            <a:ext cx="4929188" cy="580178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392906" y="8475134"/>
            <a:ext cx="1285875" cy="486833"/>
          </a:xfrm>
          <a:prstGeom prst="rect">
            <a:avLst/>
          </a:prstGeom>
        </p:spPr>
        <p:txBody>
          <a:bodyPr vert="horz" lIns="91440" tIns="45720" rIns="91440" bIns="45720" rtlCol="0" anchor="ctr"/>
          <a:lstStyle>
            <a:lvl1pPr algn="l">
              <a:defRPr sz="563">
                <a:solidFill>
                  <a:schemeClr val="tx1">
                    <a:tint val="75000"/>
                  </a:schemeClr>
                </a:solidFill>
              </a:defRPr>
            </a:lvl1pPr>
          </a:lstStyle>
          <a:p>
            <a:fld id="{4A9524B4-67C5-4BD4-9DD2-E84C45147AE9}" type="datetimeFigureOut">
              <a:rPr lang="zh-CN" altLang="en-US" smtClean="0"/>
              <a:t>2018/8/2</a:t>
            </a:fld>
            <a:endParaRPr lang="zh-CN" altLang="en-US"/>
          </a:p>
        </p:txBody>
      </p:sp>
      <p:sp>
        <p:nvSpPr>
          <p:cNvPr id="5" name="页脚占位符 4"/>
          <p:cNvSpPr>
            <a:spLocks noGrp="1"/>
          </p:cNvSpPr>
          <p:nvPr>
            <p:ph type="ftr" sz="quarter" idx="3"/>
          </p:nvPr>
        </p:nvSpPr>
        <p:spPr>
          <a:xfrm>
            <a:off x="1893094" y="8475134"/>
            <a:ext cx="1928813" cy="486833"/>
          </a:xfrm>
          <a:prstGeom prst="rect">
            <a:avLst/>
          </a:prstGeom>
        </p:spPr>
        <p:txBody>
          <a:bodyPr vert="horz" lIns="91440" tIns="45720" rIns="91440" bIns="45720" rtlCol="0" anchor="ctr"/>
          <a:lstStyle>
            <a:lvl1pPr algn="ctr">
              <a:defRPr sz="563">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4036219" y="8475134"/>
            <a:ext cx="1285875" cy="486833"/>
          </a:xfrm>
          <a:prstGeom prst="rect">
            <a:avLst/>
          </a:prstGeom>
        </p:spPr>
        <p:txBody>
          <a:bodyPr vert="horz" lIns="91440" tIns="45720" rIns="91440" bIns="45720" rtlCol="0" anchor="ctr"/>
          <a:lstStyle>
            <a:lvl1pPr algn="r">
              <a:defRPr sz="563">
                <a:solidFill>
                  <a:schemeClr val="tx1">
                    <a:tint val="75000"/>
                  </a:schemeClr>
                </a:solidFill>
              </a:defRPr>
            </a:lvl1p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13388378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28671" rtl="0" eaLnBrk="1" latinLnBrk="0" hangingPunct="1">
        <a:lnSpc>
          <a:spcPct val="90000"/>
        </a:lnSpc>
        <a:spcBef>
          <a:spcPct val="0"/>
        </a:spcBef>
        <a:buNone/>
        <a:defRPr sz="2063" kern="1200">
          <a:solidFill>
            <a:schemeClr val="tx1"/>
          </a:solidFill>
          <a:latin typeface="+mj-lt"/>
          <a:ea typeface="+mj-ea"/>
          <a:cs typeface="+mj-cs"/>
        </a:defRPr>
      </a:lvl1pPr>
    </p:titleStyle>
    <p:bodyStyle>
      <a:lvl1pPr marL="107168" indent="-107168" algn="l" defTabSz="428671" rtl="0" eaLnBrk="1" latinLnBrk="0" hangingPunct="1">
        <a:lnSpc>
          <a:spcPct val="90000"/>
        </a:lnSpc>
        <a:spcBef>
          <a:spcPts val="469"/>
        </a:spcBef>
        <a:buFont typeface="Arial" panose="020B0604020202020204" pitchFamily="34" charset="0"/>
        <a:buChar char="•"/>
        <a:defRPr sz="1313" kern="1200">
          <a:solidFill>
            <a:schemeClr val="tx1"/>
          </a:solidFill>
          <a:latin typeface="+mn-lt"/>
          <a:ea typeface="+mn-ea"/>
          <a:cs typeface="+mn-cs"/>
        </a:defRPr>
      </a:lvl1pPr>
      <a:lvl2pPr marL="321503" indent="-107168" algn="l" defTabSz="428671" rtl="0" eaLnBrk="1" latinLnBrk="0" hangingPunct="1">
        <a:lnSpc>
          <a:spcPct val="90000"/>
        </a:lnSpc>
        <a:spcBef>
          <a:spcPts val="234"/>
        </a:spcBef>
        <a:buFont typeface="Arial" panose="020B0604020202020204" pitchFamily="34" charset="0"/>
        <a:buChar char="•"/>
        <a:defRPr sz="1125" kern="1200">
          <a:solidFill>
            <a:schemeClr val="tx1"/>
          </a:solidFill>
          <a:latin typeface="+mn-lt"/>
          <a:ea typeface="+mn-ea"/>
          <a:cs typeface="+mn-cs"/>
        </a:defRPr>
      </a:lvl2pPr>
      <a:lvl3pPr marL="535838" indent="-107168" algn="l" defTabSz="428671" rtl="0" eaLnBrk="1" latinLnBrk="0" hangingPunct="1">
        <a:lnSpc>
          <a:spcPct val="90000"/>
        </a:lnSpc>
        <a:spcBef>
          <a:spcPts val="234"/>
        </a:spcBef>
        <a:buFont typeface="Arial" panose="020B0604020202020204" pitchFamily="34" charset="0"/>
        <a:buChar char="•"/>
        <a:defRPr sz="938" kern="1200">
          <a:solidFill>
            <a:schemeClr val="tx1"/>
          </a:solidFill>
          <a:latin typeface="+mn-lt"/>
          <a:ea typeface="+mn-ea"/>
          <a:cs typeface="+mn-cs"/>
        </a:defRPr>
      </a:lvl3pPr>
      <a:lvl4pPr marL="750174" indent="-107168" algn="l" defTabSz="428671" rtl="0" eaLnBrk="1" latinLnBrk="0" hangingPunct="1">
        <a:lnSpc>
          <a:spcPct val="90000"/>
        </a:lnSpc>
        <a:spcBef>
          <a:spcPts val="234"/>
        </a:spcBef>
        <a:buFont typeface="Arial" panose="020B0604020202020204" pitchFamily="34" charset="0"/>
        <a:buChar char="•"/>
        <a:defRPr sz="844" kern="1200">
          <a:solidFill>
            <a:schemeClr val="tx1"/>
          </a:solidFill>
          <a:latin typeface="+mn-lt"/>
          <a:ea typeface="+mn-ea"/>
          <a:cs typeface="+mn-cs"/>
        </a:defRPr>
      </a:lvl4pPr>
      <a:lvl5pPr marL="964509" indent="-107168" algn="l" defTabSz="428671" rtl="0" eaLnBrk="1" latinLnBrk="0" hangingPunct="1">
        <a:lnSpc>
          <a:spcPct val="90000"/>
        </a:lnSpc>
        <a:spcBef>
          <a:spcPts val="234"/>
        </a:spcBef>
        <a:buFont typeface="Arial" panose="020B0604020202020204" pitchFamily="34" charset="0"/>
        <a:buChar char="•"/>
        <a:defRPr sz="844" kern="1200">
          <a:solidFill>
            <a:schemeClr val="tx1"/>
          </a:solidFill>
          <a:latin typeface="+mn-lt"/>
          <a:ea typeface="+mn-ea"/>
          <a:cs typeface="+mn-cs"/>
        </a:defRPr>
      </a:lvl5pPr>
      <a:lvl6pPr marL="1178844" indent="-107168" algn="l" defTabSz="428671" rtl="0" eaLnBrk="1" latinLnBrk="0" hangingPunct="1">
        <a:lnSpc>
          <a:spcPct val="90000"/>
        </a:lnSpc>
        <a:spcBef>
          <a:spcPts val="234"/>
        </a:spcBef>
        <a:buFont typeface="Arial" panose="020B0604020202020204" pitchFamily="34" charset="0"/>
        <a:buChar char="•"/>
        <a:defRPr sz="844" kern="1200">
          <a:solidFill>
            <a:schemeClr val="tx1"/>
          </a:solidFill>
          <a:latin typeface="+mn-lt"/>
          <a:ea typeface="+mn-ea"/>
          <a:cs typeface="+mn-cs"/>
        </a:defRPr>
      </a:lvl6pPr>
      <a:lvl7pPr marL="1393180" indent="-107168" algn="l" defTabSz="428671" rtl="0" eaLnBrk="1" latinLnBrk="0" hangingPunct="1">
        <a:lnSpc>
          <a:spcPct val="90000"/>
        </a:lnSpc>
        <a:spcBef>
          <a:spcPts val="234"/>
        </a:spcBef>
        <a:buFont typeface="Arial" panose="020B0604020202020204" pitchFamily="34" charset="0"/>
        <a:buChar char="•"/>
        <a:defRPr sz="844" kern="1200">
          <a:solidFill>
            <a:schemeClr val="tx1"/>
          </a:solidFill>
          <a:latin typeface="+mn-lt"/>
          <a:ea typeface="+mn-ea"/>
          <a:cs typeface="+mn-cs"/>
        </a:defRPr>
      </a:lvl7pPr>
      <a:lvl8pPr marL="1607515" indent="-107168" algn="l" defTabSz="428671" rtl="0" eaLnBrk="1" latinLnBrk="0" hangingPunct="1">
        <a:lnSpc>
          <a:spcPct val="90000"/>
        </a:lnSpc>
        <a:spcBef>
          <a:spcPts val="234"/>
        </a:spcBef>
        <a:buFont typeface="Arial" panose="020B0604020202020204" pitchFamily="34" charset="0"/>
        <a:buChar char="•"/>
        <a:defRPr sz="844" kern="1200">
          <a:solidFill>
            <a:schemeClr val="tx1"/>
          </a:solidFill>
          <a:latin typeface="+mn-lt"/>
          <a:ea typeface="+mn-ea"/>
          <a:cs typeface="+mn-cs"/>
        </a:defRPr>
      </a:lvl8pPr>
      <a:lvl9pPr marL="1821851" indent="-107168" algn="l" defTabSz="428671" rtl="0" eaLnBrk="1" latinLnBrk="0" hangingPunct="1">
        <a:lnSpc>
          <a:spcPct val="90000"/>
        </a:lnSpc>
        <a:spcBef>
          <a:spcPts val="234"/>
        </a:spcBef>
        <a:buFont typeface="Arial" panose="020B0604020202020204" pitchFamily="34" charset="0"/>
        <a:buChar char="•"/>
        <a:defRPr sz="844" kern="1200">
          <a:solidFill>
            <a:schemeClr val="tx1"/>
          </a:solidFill>
          <a:latin typeface="+mn-lt"/>
          <a:ea typeface="+mn-ea"/>
          <a:cs typeface="+mn-cs"/>
        </a:defRPr>
      </a:lvl9pPr>
    </p:bodyStyle>
    <p:otherStyle>
      <a:defPPr>
        <a:defRPr lang="zh-CN"/>
      </a:defPPr>
      <a:lvl1pPr marL="0" algn="l" defTabSz="428671" rtl="0" eaLnBrk="1" latinLnBrk="0" hangingPunct="1">
        <a:defRPr sz="844" kern="1200">
          <a:solidFill>
            <a:schemeClr val="tx1"/>
          </a:solidFill>
          <a:latin typeface="+mn-lt"/>
          <a:ea typeface="+mn-ea"/>
          <a:cs typeface="+mn-cs"/>
        </a:defRPr>
      </a:lvl1pPr>
      <a:lvl2pPr marL="214335" algn="l" defTabSz="428671" rtl="0" eaLnBrk="1" latinLnBrk="0" hangingPunct="1">
        <a:defRPr sz="844" kern="1200">
          <a:solidFill>
            <a:schemeClr val="tx1"/>
          </a:solidFill>
          <a:latin typeface="+mn-lt"/>
          <a:ea typeface="+mn-ea"/>
          <a:cs typeface="+mn-cs"/>
        </a:defRPr>
      </a:lvl2pPr>
      <a:lvl3pPr marL="428671" algn="l" defTabSz="428671" rtl="0" eaLnBrk="1" latinLnBrk="0" hangingPunct="1">
        <a:defRPr sz="844" kern="1200">
          <a:solidFill>
            <a:schemeClr val="tx1"/>
          </a:solidFill>
          <a:latin typeface="+mn-lt"/>
          <a:ea typeface="+mn-ea"/>
          <a:cs typeface="+mn-cs"/>
        </a:defRPr>
      </a:lvl3pPr>
      <a:lvl4pPr marL="643006" algn="l" defTabSz="428671" rtl="0" eaLnBrk="1" latinLnBrk="0" hangingPunct="1">
        <a:defRPr sz="844" kern="1200">
          <a:solidFill>
            <a:schemeClr val="tx1"/>
          </a:solidFill>
          <a:latin typeface="+mn-lt"/>
          <a:ea typeface="+mn-ea"/>
          <a:cs typeface="+mn-cs"/>
        </a:defRPr>
      </a:lvl4pPr>
      <a:lvl5pPr marL="857341" algn="l" defTabSz="428671" rtl="0" eaLnBrk="1" latinLnBrk="0" hangingPunct="1">
        <a:defRPr sz="844" kern="1200">
          <a:solidFill>
            <a:schemeClr val="tx1"/>
          </a:solidFill>
          <a:latin typeface="+mn-lt"/>
          <a:ea typeface="+mn-ea"/>
          <a:cs typeface="+mn-cs"/>
        </a:defRPr>
      </a:lvl5pPr>
      <a:lvl6pPr marL="1071677" algn="l" defTabSz="428671" rtl="0" eaLnBrk="1" latinLnBrk="0" hangingPunct="1">
        <a:defRPr sz="844" kern="1200">
          <a:solidFill>
            <a:schemeClr val="tx1"/>
          </a:solidFill>
          <a:latin typeface="+mn-lt"/>
          <a:ea typeface="+mn-ea"/>
          <a:cs typeface="+mn-cs"/>
        </a:defRPr>
      </a:lvl6pPr>
      <a:lvl7pPr marL="1286012" algn="l" defTabSz="428671" rtl="0" eaLnBrk="1" latinLnBrk="0" hangingPunct="1">
        <a:defRPr sz="844" kern="1200">
          <a:solidFill>
            <a:schemeClr val="tx1"/>
          </a:solidFill>
          <a:latin typeface="+mn-lt"/>
          <a:ea typeface="+mn-ea"/>
          <a:cs typeface="+mn-cs"/>
        </a:defRPr>
      </a:lvl7pPr>
      <a:lvl8pPr marL="1500348" algn="l" defTabSz="428671" rtl="0" eaLnBrk="1" latinLnBrk="0" hangingPunct="1">
        <a:defRPr sz="844" kern="1200">
          <a:solidFill>
            <a:schemeClr val="tx1"/>
          </a:solidFill>
          <a:latin typeface="+mn-lt"/>
          <a:ea typeface="+mn-ea"/>
          <a:cs typeface="+mn-cs"/>
        </a:defRPr>
      </a:lvl8pPr>
      <a:lvl9pPr marL="1714683" algn="l" defTabSz="428671" rtl="0" eaLnBrk="1" latinLnBrk="0" hangingPunct="1">
        <a:defRPr sz="844"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92906" y="486834"/>
            <a:ext cx="4929188" cy="1767417"/>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392906" y="2434167"/>
            <a:ext cx="4929188" cy="580178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392906" y="8475134"/>
            <a:ext cx="1285875" cy="486833"/>
          </a:xfrm>
          <a:prstGeom prst="rect">
            <a:avLst/>
          </a:prstGeom>
        </p:spPr>
        <p:txBody>
          <a:bodyPr vert="horz" lIns="91440" tIns="45720" rIns="91440" bIns="45720" rtlCol="0" anchor="ctr"/>
          <a:lstStyle>
            <a:lvl1pPr algn="l">
              <a:defRPr sz="563">
                <a:solidFill>
                  <a:schemeClr val="tx1">
                    <a:tint val="75000"/>
                  </a:schemeClr>
                </a:solidFill>
              </a:defRPr>
            </a:lvl1pPr>
          </a:lstStyle>
          <a:p>
            <a:fld id="{604679C9-5727-4511-B1B7-D5BA18CAAA02}" type="datetime1">
              <a:rPr lang="zh-CN" altLang="en-US" smtClean="0"/>
              <a:t>2018/8/2</a:t>
            </a:fld>
            <a:endParaRPr lang="zh-CN" altLang="en-US"/>
          </a:p>
        </p:txBody>
      </p:sp>
      <p:sp>
        <p:nvSpPr>
          <p:cNvPr id="5" name="页脚占位符 4"/>
          <p:cNvSpPr>
            <a:spLocks noGrp="1"/>
          </p:cNvSpPr>
          <p:nvPr>
            <p:ph type="ftr" sz="quarter" idx="3"/>
          </p:nvPr>
        </p:nvSpPr>
        <p:spPr>
          <a:xfrm>
            <a:off x="1893094" y="8475134"/>
            <a:ext cx="1928813" cy="486833"/>
          </a:xfrm>
          <a:prstGeom prst="rect">
            <a:avLst/>
          </a:prstGeom>
        </p:spPr>
        <p:txBody>
          <a:bodyPr vert="horz" lIns="91440" tIns="45720" rIns="91440" bIns="45720" rtlCol="0" anchor="ctr"/>
          <a:lstStyle>
            <a:lvl1pPr algn="ctr">
              <a:defRPr sz="563">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4036219" y="8475134"/>
            <a:ext cx="1285875" cy="486833"/>
          </a:xfrm>
          <a:prstGeom prst="rect">
            <a:avLst/>
          </a:prstGeom>
        </p:spPr>
        <p:txBody>
          <a:bodyPr vert="horz" lIns="91440" tIns="45720" rIns="91440" bIns="45720" rtlCol="0" anchor="ctr"/>
          <a:lstStyle>
            <a:lvl1pPr algn="r">
              <a:defRPr sz="563">
                <a:solidFill>
                  <a:schemeClr val="tx1">
                    <a:tint val="75000"/>
                  </a:schemeClr>
                </a:solidFill>
              </a:defRPr>
            </a:lvl1pPr>
          </a:lstStyle>
          <a:p>
            <a:fld id="{9962B8F5-D893-4438-B76E-5EB0BD05E9DD}" type="slidenum">
              <a:rPr lang="zh-CN" altLang="en-US" smtClean="0"/>
              <a:t>‹#›</a:t>
            </a:fld>
            <a:endParaRPr lang="zh-CN" altLang="en-US"/>
          </a:p>
        </p:txBody>
      </p:sp>
    </p:spTree>
    <p:extLst>
      <p:ext uri="{BB962C8B-B14F-4D97-AF65-F5344CB8AC3E}">
        <p14:creationId xmlns:p14="http://schemas.microsoft.com/office/powerpoint/2010/main" val="323438242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428671" rtl="0" eaLnBrk="1" latinLnBrk="0" hangingPunct="1">
        <a:lnSpc>
          <a:spcPct val="90000"/>
        </a:lnSpc>
        <a:spcBef>
          <a:spcPct val="0"/>
        </a:spcBef>
        <a:buNone/>
        <a:defRPr sz="2063" kern="1200">
          <a:solidFill>
            <a:schemeClr val="tx1"/>
          </a:solidFill>
          <a:latin typeface="+mj-lt"/>
          <a:ea typeface="+mj-ea"/>
          <a:cs typeface="+mj-cs"/>
        </a:defRPr>
      </a:lvl1pPr>
    </p:titleStyle>
    <p:bodyStyle>
      <a:lvl1pPr marL="107168" indent="-107168" algn="l" defTabSz="428671" rtl="0" eaLnBrk="1" latinLnBrk="0" hangingPunct="1">
        <a:lnSpc>
          <a:spcPct val="90000"/>
        </a:lnSpc>
        <a:spcBef>
          <a:spcPts val="469"/>
        </a:spcBef>
        <a:buFont typeface="Arial" panose="020B0604020202020204" pitchFamily="34" charset="0"/>
        <a:buChar char="•"/>
        <a:defRPr sz="1313" kern="1200">
          <a:solidFill>
            <a:schemeClr val="tx1"/>
          </a:solidFill>
          <a:latin typeface="+mn-lt"/>
          <a:ea typeface="+mn-ea"/>
          <a:cs typeface="+mn-cs"/>
        </a:defRPr>
      </a:lvl1pPr>
      <a:lvl2pPr marL="321503" indent="-107168" algn="l" defTabSz="428671" rtl="0" eaLnBrk="1" latinLnBrk="0" hangingPunct="1">
        <a:lnSpc>
          <a:spcPct val="90000"/>
        </a:lnSpc>
        <a:spcBef>
          <a:spcPts val="234"/>
        </a:spcBef>
        <a:buFont typeface="Arial" panose="020B0604020202020204" pitchFamily="34" charset="0"/>
        <a:buChar char="•"/>
        <a:defRPr sz="1125" kern="1200">
          <a:solidFill>
            <a:schemeClr val="tx1"/>
          </a:solidFill>
          <a:latin typeface="+mn-lt"/>
          <a:ea typeface="+mn-ea"/>
          <a:cs typeface="+mn-cs"/>
        </a:defRPr>
      </a:lvl2pPr>
      <a:lvl3pPr marL="535838" indent="-107168" algn="l" defTabSz="428671" rtl="0" eaLnBrk="1" latinLnBrk="0" hangingPunct="1">
        <a:lnSpc>
          <a:spcPct val="90000"/>
        </a:lnSpc>
        <a:spcBef>
          <a:spcPts val="234"/>
        </a:spcBef>
        <a:buFont typeface="Arial" panose="020B0604020202020204" pitchFamily="34" charset="0"/>
        <a:buChar char="•"/>
        <a:defRPr sz="938" kern="1200">
          <a:solidFill>
            <a:schemeClr val="tx1"/>
          </a:solidFill>
          <a:latin typeface="+mn-lt"/>
          <a:ea typeface="+mn-ea"/>
          <a:cs typeface="+mn-cs"/>
        </a:defRPr>
      </a:lvl3pPr>
      <a:lvl4pPr marL="750174" indent="-107168" algn="l" defTabSz="428671" rtl="0" eaLnBrk="1" latinLnBrk="0" hangingPunct="1">
        <a:lnSpc>
          <a:spcPct val="90000"/>
        </a:lnSpc>
        <a:spcBef>
          <a:spcPts val="234"/>
        </a:spcBef>
        <a:buFont typeface="Arial" panose="020B0604020202020204" pitchFamily="34" charset="0"/>
        <a:buChar char="•"/>
        <a:defRPr sz="844" kern="1200">
          <a:solidFill>
            <a:schemeClr val="tx1"/>
          </a:solidFill>
          <a:latin typeface="+mn-lt"/>
          <a:ea typeface="+mn-ea"/>
          <a:cs typeface="+mn-cs"/>
        </a:defRPr>
      </a:lvl4pPr>
      <a:lvl5pPr marL="964509" indent="-107168" algn="l" defTabSz="428671" rtl="0" eaLnBrk="1" latinLnBrk="0" hangingPunct="1">
        <a:lnSpc>
          <a:spcPct val="90000"/>
        </a:lnSpc>
        <a:spcBef>
          <a:spcPts val="234"/>
        </a:spcBef>
        <a:buFont typeface="Arial" panose="020B0604020202020204" pitchFamily="34" charset="0"/>
        <a:buChar char="•"/>
        <a:defRPr sz="844" kern="1200">
          <a:solidFill>
            <a:schemeClr val="tx1"/>
          </a:solidFill>
          <a:latin typeface="+mn-lt"/>
          <a:ea typeface="+mn-ea"/>
          <a:cs typeface="+mn-cs"/>
        </a:defRPr>
      </a:lvl5pPr>
      <a:lvl6pPr marL="1178844" indent="-107168" algn="l" defTabSz="428671" rtl="0" eaLnBrk="1" latinLnBrk="0" hangingPunct="1">
        <a:lnSpc>
          <a:spcPct val="90000"/>
        </a:lnSpc>
        <a:spcBef>
          <a:spcPts val="234"/>
        </a:spcBef>
        <a:buFont typeface="Arial" panose="020B0604020202020204" pitchFamily="34" charset="0"/>
        <a:buChar char="•"/>
        <a:defRPr sz="844" kern="1200">
          <a:solidFill>
            <a:schemeClr val="tx1"/>
          </a:solidFill>
          <a:latin typeface="+mn-lt"/>
          <a:ea typeface="+mn-ea"/>
          <a:cs typeface="+mn-cs"/>
        </a:defRPr>
      </a:lvl6pPr>
      <a:lvl7pPr marL="1393180" indent="-107168" algn="l" defTabSz="428671" rtl="0" eaLnBrk="1" latinLnBrk="0" hangingPunct="1">
        <a:lnSpc>
          <a:spcPct val="90000"/>
        </a:lnSpc>
        <a:spcBef>
          <a:spcPts val="234"/>
        </a:spcBef>
        <a:buFont typeface="Arial" panose="020B0604020202020204" pitchFamily="34" charset="0"/>
        <a:buChar char="•"/>
        <a:defRPr sz="844" kern="1200">
          <a:solidFill>
            <a:schemeClr val="tx1"/>
          </a:solidFill>
          <a:latin typeface="+mn-lt"/>
          <a:ea typeface="+mn-ea"/>
          <a:cs typeface="+mn-cs"/>
        </a:defRPr>
      </a:lvl7pPr>
      <a:lvl8pPr marL="1607515" indent="-107168" algn="l" defTabSz="428671" rtl="0" eaLnBrk="1" latinLnBrk="0" hangingPunct="1">
        <a:lnSpc>
          <a:spcPct val="90000"/>
        </a:lnSpc>
        <a:spcBef>
          <a:spcPts val="234"/>
        </a:spcBef>
        <a:buFont typeface="Arial" panose="020B0604020202020204" pitchFamily="34" charset="0"/>
        <a:buChar char="•"/>
        <a:defRPr sz="844" kern="1200">
          <a:solidFill>
            <a:schemeClr val="tx1"/>
          </a:solidFill>
          <a:latin typeface="+mn-lt"/>
          <a:ea typeface="+mn-ea"/>
          <a:cs typeface="+mn-cs"/>
        </a:defRPr>
      </a:lvl8pPr>
      <a:lvl9pPr marL="1821851" indent="-107168" algn="l" defTabSz="428671" rtl="0" eaLnBrk="1" latinLnBrk="0" hangingPunct="1">
        <a:lnSpc>
          <a:spcPct val="90000"/>
        </a:lnSpc>
        <a:spcBef>
          <a:spcPts val="234"/>
        </a:spcBef>
        <a:buFont typeface="Arial" panose="020B0604020202020204" pitchFamily="34" charset="0"/>
        <a:buChar char="•"/>
        <a:defRPr sz="844" kern="1200">
          <a:solidFill>
            <a:schemeClr val="tx1"/>
          </a:solidFill>
          <a:latin typeface="+mn-lt"/>
          <a:ea typeface="+mn-ea"/>
          <a:cs typeface="+mn-cs"/>
        </a:defRPr>
      </a:lvl9pPr>
    </p:bodyStyle>
    <p:otherStyle>
      <a:defPPr>
        <a:defRPr lang="zh-CN"/>
      </a:defPPr>
      <a:lvl1pPr marL="0" algn="l" defTabSz="428671" rtl="0" eaLnBrk="1" latinLnBrk="0" hangingPunct="1">
        <a:defRPr sz="844" kern="1200">
          <a:solidFill>
            <a:schemeClr val="tx1"/>
          </a:solidFill>
          <a:latin typeface="+mn-lt"/>
          <a:ea typeface="+mn-ea"/>
          <a:cs typeface="+mn-cs"/>
        </a:defRPr>
      </a:lvl1pPr>
      <a:lvl2pPr marL="214335" algn="l" defTabSz="428671" rtl="0" eaLnBrk="1" latinLnBrk="0" hangingPunct="1">
        <a:defRPr sz="844" kern="1200">
          <a:solidFill>
            <a:schemeClr val="tx1"/>
          </a:solidFill>
          <a:latin typeface="+mn-lt"/>
          <a:ea typeface="+mn-ea"/>
          <a:cs typeface="+mn-cs"/>
        </a:defRPr>
      </a:lvl2pPr>
      <a:lvl3pPr marL="428671" algn="l" defTabSz="428671" rtl="0" eaLnBrk="1" latinLnBrk="0" hangingPunct="1">
        <a:defRPr sz="844" kern="1200">
          <a:solidFill>
            <a:schemeClr val="tx1"/>
          </a:solidFill>
          <a:latin typeface="+mn-lt"/>
          <a:ea typeface="+mn-ea"/>
          <a:cs typeface="+mn-cs"/>
        </a:defRPr>
      </a:lvl3pPr>
      <a:lvl4pPr marL="643006" algn="l" defTabSz="428671" rtl="0" eaLnBrk="1" latinLnBrk="0" hangingPunct="1">
        <a:defRPr sz="844" kern="1200">
          <a:solidFill>
            <a:schemeClr val="tx1"/>
          </a:solidFill>
          <a:latin typeface="+mn-lt"/>
          <a:ea typeface="+mn-ea"/>
          <a:cs typeface="+mn-cs"/>
        </a:defRPr>
      </a:lvl4pPr>
      <a:lvl5pPr marL="857341" algn="l" defTabSz="428671" rtl="0" eaLnBrk="1" latinLnBrk="0" hangingPunct="1">
        <a:defRPr sz="844" kern="1200">
          <a:solidFill>
            <a:schemeClr val="tx1"/>
          </a:solidFill>
          <a:latin typeface="+mn-lt"/>
          <a:ea typeface="+mn-ea"/>
          <a:cs typeface="+mn-cs"/>
        </a:defRPr>
      </a:lvl5pPr>
      <a:lvl6pPr marL="1071677" algn="l" defTabSz="428671" rtl="0" eaLnBrk="1" latinLnBrk="0" hangingPunct="1">
        <a:defRPr sz="844" kern="1200">
          <a:solidFill>
            <a:schemeClr val="tx1"/>
          </a:solidFill>
          <a:latin typeface="+mn-lt"/>
          <a:ea typeface="+mn-ea"/>
          <a:cs typeface="+mn-cs"/>
        </a:defRPr>
      </a:lvl6pPr>
      <a:lvl7pPr marL="1286012" algn="l" defTabSz="428671" rtl="0" eaLnBrk="1" latinLnBrk="0" hangingPunct="1">
        <a:defRPr sz="844" kern="1200">
          <a:solidFill>
            <a:schemeClr val="tx1"/>
          </a:solidFill>
          <a:latin typeface="+mn-lt"/>
          <a:ea typeface="+mn-ea"/>
          <a:cs typeface="+mn-cs"/>
        </a:defRPr>
      </a:lvl7pPr>
      <a:lvl8pPr marL="1500348" algn="l" defTabSz="428671" rtl="0" eaLnBrk="1" latinLnBrk="0" hangingPunct="1">
        <a:defRPr sz="844" kern="1200">
          <a:solidFill>
            <a:schemeClr val="tx1"/>
          </a:solidFill>
          <a:latin typeface="+mn-lt"/>
          <a:ea typeface="+mn-ea"/>
          <a:cs typeface="+mn-cs"/>
        </a:defRPr>
      </a:lvl8pPr>
      <a:lvl9pPr marL="1714683" algn="l" defTabSz="428671" rtl="0" eaLnBrk="1" latinLnBrk="0" hangingPunct="1">
        <a:defRPr sz="84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tags" Target="../tags/tag40.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5" Type="http://schemas.openxmlformats.org/officeDocument/2006/relationships/tags" Target="../tags/tag33.xml"/><Relationship Id="rId15" Type="http://schemas.openxmlformats.org/officeDocument/2006/relationships/image" Target="../media/image6.tmp"/><Relationship Id="rId10" Type="http://schemas.openxmlformats.org/officeDocument/2006/relationships/tags" Target="../tags/tag38.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audio" Target="../media/media3.m4a"/><Relationship Id="rId2" Type="http://schemas.microsoft.com/office/2007/relationships/media" Target="../media/media3.m4a"/><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media4.m4a"/><Relationship Id="rId2" Type="http://schemas.microsoft.com/office/2007/relationships/media" Target="../media/media4.m4a"/><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media5.m4a"/><Relationship Id="rId2" Type="http://schemas.microsoft.com/office/2007/relationships/media" Target="../media/media5.m4a"/><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audio" Target="../media/media6.m4a"/><Relationship Id="rId2" Type="http://schemas.microsoft.com/office/2007/relationships/media" Target="../media/media6.m4a"/><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audio" Target="../media/media7.m4a"/><Relationship Id="rId2" Type="http://schemas.microsoft.com/office/2007/relationships/media" Target="../media/media7.m4a"/><Relationship Id="rId1" Type="http://schemas.openxmlformats.org/officeDocument/2006/relationships/tags" Target="../tags/tag5.xml"/><Relationship Id="rId5" Type="http://schemas.openxmlformats.org/officeDocument/2006/relationships/image" Target="../media/image3.png"/><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image" Target="../media/image6.tmp"/><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image" Target="../media/image5.emf"/><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slideLayout" Target="../slideLayouts/slideLayout7.xml"/><Relationship Id="rId5" Type="http://schemas.openxmlformats.org/officeDocument/2006/relationships/tags" Target="../tags/tag10.xml"/><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s>
</file>

<file path=ppt/slides/_rels/slide9.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tags" Target="../tags/tag27.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5" Type="http://schemas.openxmlformats.org/officeDocument/2006/relationships/tags" Target="../tags/tag20.xml"/><Relationship Id="rId15" Type="http://schemas.openxmlformats.org/officeDocument/2006/relationships/image" Target="../media/image6.tmp"/><Relationship Id="rId10" Type="http://schemas.openxmlformats.org/officeDocument/2006/relationships/tags" Target="../tags/tag25.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t="22504" b="-1"/>
          <a:stretch/>
        </p:blipFill>
        <p:spPr>
          <a:xfrm>
            <a:off x="0" y="3349091"/>
            <a:ext cx="5715000" cy="3854897"/>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2192" y="211568"/>
            <a:ext cx="300235" cy="300235"/>
          </a:xfrm>
          <a:prstGeom prst="rect">
            <a:avLst/>
          </a:prstGeom>
        </p:spPr>
      </p:pic>
      <p:sp>
        <p:nvSpPr>
          <p:cNvPr id="8" name="文本框 7"/>
          <p:cNvSpPr txBox="1"/>
          <p:nvPr/>
        </p:nvSpPr>
        <p:spPr>
          <a:xfrm>
            <a:off x="432145" y="254187"/>
            <a:ext cx="1776364" cy="294376"/>
          </a:xfrm>
          <a:prstGeom prst="rect">
            <a:avLst/>
          </a:prstGeom>
          <a:noFill/>
        </p:spPr>
        <p:txBody>
          <a:bodyPr wrap="square" rtlCol="0">
            <a:spAutoFit/>
          </a:bodyPr>
          <a:lstStyle/>
          <a:p>
            <a:pPr marL="0" marR="0" lvl="0" indent="0" algn="l" defTabSz="428671" rtl="0" eaLnBrk="1" fontAlgn="auto" latinLnBrk="0" hangingPunct="1">
              <a:lnSpc>
                <a:spcPct val="100000"/>
              </a:lnSpc>
              <a:spcBef>
                <a:spcPts val="0"/>
              </a:spcBef>
              <a:spcAft>
                <a:spcPts val="0"/>
              </a:spcAft>
              <a:buClrTx/>
              <a:buSzTx/>
              <a:buFontTx/>
              <a:buNone/>
              <a:tabLst/>
              <a:defRPr/>
            </a:pPr>
            <a:r>
              <a:rPr kumimoji="0" lang="zh-CN" altLang="en-US" sz="1313" b="1" i="0" u="none" strike="noStrike" kern="0" cap="none" spc="0" normalizeH="0" baseline="0" noProof="0" dirty="0">
                <a:ln>
                  <a:noFill/>
                </a:ln>
                <a:solidFill>
                  <a:srgbClr val="00B0F0"/>
                </a:solidFill>
                <a:effectLst/>
                <a:uLnTx/>
                <a:uFillTx/>
                <a:latin typeface="等线" panose="020F0502020204030204"/>
                <a:ea typeface="等线" panose="02010600030101010101" pitchFamily="2" charset="-122"/>
                <a:cs typeface="+mn-cs"/>
              </a:rPr>
              <a:t>重庆大学外国语学院</a:t>
            </a:r>
            <a:r>
              <a:rPr kumimoji="0" lang="zh-CN" altLang="en-US" sz="1313" b="1" i="0" u="none" strike="noStrike" kern="0" cap="none" spc="0" normalizeH="0" baseline="0" noProof="0" dirty="0">
                <a:ln>
                  <a:noFill/>
                </a:ln>
                <a:solidFill>
                  <a:sysClr val="windowText" lastClr="000000"/>
                </a:solidFill>
                <a:effectLst/>
                <a:uLnTx/>
                <a:uFillTx/>
                <a:latin typeface="等线" panose="020F0502020204030204"/>
                <a:ea typeface="等线" panose="02010600030101010101" pitchFamily="2" charset="-122"/>
                <a:cs typeface="+mn-cs"/>
              </a:rPr>
              <a:t> </a:t>
            </a:r>
          </a:p>
        </p:txBody>
      </p:sp>
      <p:sp>
        <p:nvSpPr>
          <p:cNvPr id="3" name="文本框 2"/>
          <p:cNvSpPr txBox="1"/>
          <p:nvPr/>
        </p:nvSpPr>
        <p:spPr>
          <a:xfrm>
            <a:off x="296562" y="1237531"/>
            <a:ext cx="5090984" cy="954107"/>
          </a:xfrm>
          <a:prstGeom prst="rect">
            <a:avLst/>
          </a:prstGeom>
          <a:noFill/>
        </p:spPr>
        <p:txBody>
          <a:bodyPr wrap="square" rtlCol="0">
            <a:spAutoFit/>
          </a:bodyPr>
          <a:lstStyle/>
          <a:p>
            <a:pPr marL="0" marR="0" lvl="0" indent="0" algn="ctr" defTabSz="428671" rtl="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0070C0"/>
                </a:solidFill>
                <a:effectLst/>
                <a:uLnTx/>
                <a:uFillTx/>
                <a:latin typeface="等线" panose="020F0502020204030204"/>
                <a:ea typeface="等线" panose="02010600030101010101" pitchFamily="2" charset="-122"/>
                <a:cs typeface="+mn-cs"/>
              </a:rPr>
              <a:t>Business English </a:t>
            </a:r>
            <a:r>
              <a:rPr kumimoji="0" lang="en-US" altLang="zh-CN" sz="2800" b="1" i="0" u="none" strike="noStrike" kern="0" cap="none" spc="0" normalizeH="0" baseline="0" noProof="0" dirty="0" smtClean="0">
                <a:ln>
                  <a:noFill/>
                </a:ln>
                <a:solidFill>
                  <a:srgbClr val="0070C0"/>
                </a:solidFill>
                <a:effectLst/>
                <a:uLnTx/>
                <a:uFillTx/>
                <a:latin typeface="等线" panose="020F0502020204030204"/>
                <a:ea typeface="等线" panose="02010600030101010101" pitchFamily="2" charset="-122"/>
                <a:cs typeface="+mn-cs"/>
              </a:rPr>
              <a:t>Translation</a:t>
            </a:r>
            <a:endParaRPr kumimoji="0" lang="en-US" altLang="zh-CN" sz="2800" b="1" i="0" u="none" strike="noStrike" kern="0" cap="none" spc="0" normalizeH="0" baseline="0" noProof="0" dirty="0">
              <a:ln>
                <a:noFill/>
              </a:ln>
              <a:solidFill>
                <a:srgbClr val="0070C0"/>
              </a:solidFill>
              <a:effectLst/>
              <a:uLnTx/>
              <a:uFillTx/>
              <a:latin typeface="等线" panose="020F0502020204030204"/>
              <a:ea typeface="等线" panose="02010600030101010101" pitchFamily="2" charset="-122"/>
              <a:cs typeface="+mn-cs"/>
            </a:endParaRPr>
          </a:p>
          <a:p>
            <a:pPr marL="0" marR="0" lvl="0" indent="0" algn="ctr" defTabSz="428671" rtl="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rgbClr val="0070C0"/>
                </a:solidFill>
                <a:effectLst/>
                <a:uLnTx/>
                <a:uFillTx/>
                <a:latin typeface="等线" panose="020F0502020204030204"/>
                <a:ea typeface="等线" panose="02010600030101010101" pitchFamily="2" charset="-122"/>
                <a:cs typeface="+mn-cs"/>
              </a:rPr>
              <a:t>English - Chinese</a:t>
            </a:r>
          </a:p>
        </p:txBody>
      </p:sp>
      <p:sp>
        <p:nvSpPr>
          <p:cNvPr id="4" name="矩形 3"/>
          <p:cNvSpPr/>
          <p:nvPr/>
        </p:nvSpPr>
        <p:spPr>
          <a:xfrm>
            <a:off x="1163767" y="3437388"/>
            <a:ext cx="3387466" cy="707886"/>
          </a:xfrm>
          <a:prstGeom prst="rect">
            <a:avLst/>
          </a:prstGeom>
        </p:spPr>
        <p:txBody>
          <a:bodyPr wrap="none">
            <a:spAutoFit/>
          </a:bodyPr>
          <a:lstStyle/>
          <a:p>
            <a:pPr marL="0" marR="0" lvl="0" indent="0" algn="ctr" defTabSz="428671" rtl="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prstClr val="black"/>
                </a:solidFill>
                <a:effectLst/>
                <a:uLnTx/>
                <a:uFillTx/>
                <a:latin typeface="华文彩云" panose="02010800040101010101" pitchFamily="2" charset="-122"/>
                <a:ea typeface="华文彩云" panose="02010800040101010101" pitchFamily="2" charset="-122"/>
                <a:cs typeface="+mn-cs"/>
              </a:rPr>
              <a:t>商务英语翻译 </a:t>
            </a:r>
          </a:p>
        </p:txBody>
      </p:sp>
      <p:sp>
        <p:nvSpPr>
          <p:cNvPr id="10" name="文本框 9"/>
          <p:cNvSpPr txBox="1"/>
          <p:nvPr/>
        </p:nvSpPr>
        <p:spPr>
          <a:xfrm>
            <a:off x="580768" y="7690742"/>
            <a:ext cx="4646140" cy="461665"/>
          </a:xfrm>
          <a:prstGeom prst="rect">
            <a:avLst/>
          </a:prstGeom>
          <a:noFill/>
        </p:spPr>
        <p:txBody>
          <a:bodyPr wrap="square" rtlCol="0">
            <a:spAutoFit/>
          </a:bodyPr>
          <a:lstStyle/>
          <a:p>
            <a:pPr marL="0" marR="0" lvl="0" indent="0" algn="ctr" defTabSz="428671"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solidFill>
                <a:effectLst/>
                <a:uLnTx/>
                <a:uFillTx/>
                <a:latin typeface="Arial" panose="020B0604020202020204" pitchFamily="34" charset="0"/>
                <a:ea typeface="黑体" panose="02010609060101010101" pitchFamily="49" charset="-122"/>
                <a:cs typeface="Arial" panose="020B0604020202020204" pitchFamily="34" charset="0"/>
              </a:rPr>
              <a:t>Delivered by Guo </a:t>
            </a:r>
            <a:r>
              <a:rPr kumimoji="0" lang="en-US" altLang="zh-CN" sz="2400" b="0" i="0" u="none" strike="noStrike" kern="0" cap="none" spc="0" normalizeH="0" baseline="0" noProof="0" dirty="0" err="1">
                <a:ln>
                  <a:noFill/>
                </a:ln>
                <a:solidFill>
                  <a:sysClr val="windowText" lastClr="000000"/>
                </a:solidFill>
                <a:effectLst/>
                <a:uLnTx/>
                <a:uFillTx/>
                <a:latin typeface="Arial" panose="020B0604020202020204" pitchFamily="34" charset="0"/>
                <a:ea typeface="黑体" panose="02010609060101010101" pitchFamily="49" charset="-122"/>
                <a:cs typeface="Arial" panose="020B0604020202020204" pitchFamily="34" charset="0"/>
              </a:rPr>
              <a:t>Lijing</a:t>
            </a:r>
            <a:r>
              <a:rPr kumimoji="0" lang="en-US" altLang="zh-CN" sz="2400" b="0" i="0" u="none" strike="noStrike" kern="0" cap="none" spc="0" normalizeH="0" baseline="0" noProof="0" dirty="0">
                <a:ln>
                  <a:noFill/>
                </a:ln>
                <a:solidFill>
                  <a:sysClr val="windowText" lastClr="000000"/>
                </a:solidFill>
                <a:effectLst/>
                <a:uLnTx/>
                <a:uFillTx/>
                <a:latin typeface="Arial" panose="020B0604020202020204" pitchFamily="34" charset="0"/>
                <a:ea typeface="黑体" panose="02010609060101010101" pitchFamily="49" charset="-122"/>
                <a:cs typeface="Arial" panose="020B0604020202020204" pitchFamily="34" charset="0"/>
              </a:rPr>
              <a:t> </a:t>
            </a:r>
            <a:r>
              <a:rPr kumimoji="0" lang="zh-CN" altLang="en-US" sz="2400" b="0" i="0" u="none" strike="noStrike" kern="0" cap="none" spc="0" normalizeH="0" baseline="0" noProof="0" dirty="0">
                <a:ln>
                  <a:noFill/>
                </a:ln>
                <a:solidFill>
                  <a:sysClr val="windowText" lastClr="000000"/>
                </a:solidFill>
                <a:effectLst/>
                <a:uLnTx/>
                <a:uFillTx/>
                <a:latin typeface="Arial" panose="020B0604020202020204" pitchFamily="34" charset="0"/>
                <a:ea typeface="黑体" panose="02010609060101010101" pitchFamily="49" charset="-122"/>
                <a:cs typeface="Arial" panose="020B0604020202020204" pitchFamily="34" charset="0"/>
              </a:rPr>
              <a:t>郭丽静</a:t>
            </a:r>
          </a:p>
        </p:txBody>
      </p:sp>
      <p:pic>
        <p:nvPicPr>
          <p:cNvPr id="25" name="音频 2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423297" y="5887641"/>
            <a:ext cx="190500" cy="190500"/>
          </a:xfrm>
          <a:prstGeom prst="rect">
            <a:avLst/>
          </a:prstGeom>
        </p:spPr>
      </p:pic>
    </p:spTree>
    <p:extLst>
      <p:ext uri="{BB962C8B-B14F-4D97-AF65-F5344CB8AC3E}">
        <p14:creationId xmlns:p14="http://schemas.microsoft.com/office/powerpoint/2010/main" val="4142445865"/>
      </p:ext>
    </p:extLst>
  </p:cSld>
  <p:clrMapOvr>
    <a:masterClrMapping/>
  </p:clrMapOvr>
  <mc:AlternateContent xmlns:mc="http://schemas.openxmlformats.org/markup-compatibility/2006" xmlns:p14="http://schemas.microsoft.com/office/powerpoint/2010/main">
    <mc:Choice Requires="p14">
      <p:transition spd="slow" p14:dur="2000" advTm="4154"/>
    </mc:Choice>
    <mc:Fallback xmlns="">
      <p:transition spd="slow" advTm="41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marL="0" marR="0" lvl="0" indent="0" algn="r" defTabSz="713232" rtl="0" eaLnBrk="1" fontAlgn="auto" latinLnBrk="0" hangingPunct="1">
              <a:lnSpc>
                <a:spcPct val="100000"/>
              </a:lnSpc>
              <a:spcBef>
                <a:spcPts val="0"/>
              </a:spcBef>
              <a:spcAft>
                <a:spcPts val="0"/>
              </a:spcAft>
              <a:buClrTx/>
              <a:buSzTx/>
              <a:buFontTx/>
              <a:buNone/>
              <a:tabLst/>
              <a:defRPr/>
            </a:pPr>
            <a:fld id="{9962B8F5-D893-4438-B76E-5EB0BD05E9DD}" type="slidenum">
              <a:rPr kumimoji="0" lang="zh-CN" altLang="en-US" sz="563"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r" defTabSz="713232" rtl="0" eaLnBrk="1" fontAlgn="auto" latinLnBrk="0" hangingPunct="1">
                <a:lnSpc>
                  <a:spcPct val="100000"/>
                </a:lnSpc>
                <a:spcBef>
                  <a:spcPts val="0"/>
                </a:spcBef>
                <a:spcAft>
                  <a:spcPts val="0"/>
                </a:spcAft>
                <a:buClrTx/>
                <a:buSzTx/>
                <a:buFontTx/>
                <a:buNone/>
                <a:tabLst/>
                <a:defRPr/>
              </a:pPr>
              <a:t>10</a:t>
            </a:fld>
            <a:endParaRPr kumimoji="0" lang="zh-CN" altLang="en-US" sz="563"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4" name="矩形 3"/>
          <p:cNvSpPr/>
          <p:nvPr>
            <p:custDataLst>
              <p:tags r:id="rId2"/>
            </p:custDataLst>
          </p:nvPr>
        </p:nvSpPr>
        <p:spPr>
          <a:xfrm>
            <a:off x="571500" y="571500"/>
            <a:ext cx="4572000" cy="2857500"/>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713232" rtl="0" eaLnBrk="1" fontAlgn="auto" latinLnBrk="0" hangingPunct="1">
              <a:spcBef>
                <a:spcPts val="600"/>
              </a:spcBef>
              <a:spcAft>
                <a:spcPts val="600"/>
              </a:spcAft>
              <a:buClrTx/>
              <a:buSzTx/>
              <a:buFontTx/>
              <a:buNone/>
              <a:tabLst/>
              <a:defRPr/>
            </a:pPr>
            <a:r>
              <a:rPr kumimoji="0" lang="zh-CN" altLang="en-US" sz="2600" b="0" i="0" u="none" strike="noStrike" kern="1200" cap="none" spc="0" normalizeH="0" baseline="0" noProof="0" dirty="0" smtClean="0">
                <a:ln>
                  <a:noFill/>
                </a:ln>
                <a:solidFill>
                  <a:srgbClr val="000000"/>
                </a:solidFill>
                <a:effectLst/>
                <a:uLnTx/>
                <a:uFillTx/>
                <a:latin typeface="等线" panose="020F0502020204030204"/>
                <a:ea typeface="等线" panose="02010600030101010101" pitchFamily="2" charset="-122"/>
                <a:cs typeface="+mn-cs"/>
              </a:rPr>
              <a:t>请根据本讲的学习内容为</a:t>
            </a:r>
            <a:r>
              <a:rPr kumimoji="0" lang="zh-CN" altLang="en-US" sz="2600" b="0" i="0" u="none" strike="noStrike" kern="1200" cap="none" spc="0" normalizeH="0" baseline="0" noProof="0" dirty="0">
                <a:ln>
                  <a:noFill/>
                </a:ln>
                <a:solidFill>
                  <a:srgbClr val="000000"/>
                </a:solidFill>
                <a:effectLst/>
                <a:uLnTx/>
                <a:uFillTx/>
                <a:latin typeface="等线" panose="020F0502020204030204"/>
                <a:ea typeface="等线" panose="02010600030101010101" pitchFamily="2" charset="-122"/>
                <a:cs typeface="+mn-cs"/>
              </a:rPr>
              <a:t>下面的句子选择恰当的译文</a:t>
            </a:r>
            <a:r>
              <a:rPr kumimoji="0" lang="zh-CN" altLang="en-US" sz="2600" b="0" i="0" u="none" strike="noStrike" kern="1200" cap="none" spc="0" normalizeH="0" baseline="0" noProof="0" dirty="0" smtClean="0">
                <a:ln>
                  <a:noFill/>
                </a:ln>
                <a:solidFill>
                  <a:srgbClr val="000000"/>
                </a:solidFill>
                <a:effectLst/>
                <a:uLnTx/>
                <a:uFillTx/>
                <a:latin typeface="等线" panose="020F0502020204030204"/>
                <a:ea typeface="等线" panose="02010600030101010101" pitchFamily="2" charset="-122"/>
                <a:cs typeface="+mn-cs"/>
              </a:rPr>
              <a:t>。</a:t>
            </a:r>
            <a:endParaRPr kumimoji="0" lang="en-US" altLang="zh-CN" sz="2600" b="0" i="0" u="none" strike="noStrike" kern="1200" cap="none" spc="0" normalizeH="0" baseline="0" noProof="0" dirty="0" smtClean="0">
              <a:ln>
                <a:noFill/>
              </a:ln>
              <a:solidFill>
                <a:srgbClr val="000000"/>
              </a:solidFill>
              <a:effectLst/>
              <a:uLnTx/>
              <a:uFillTx/>
              <a:latin typeface="等线" panose="020F0502020204030204"/>
              <a:ea typeface="等线" panose="02010600030101010101" pitchFamily="2" charset="-122"/>
              <a:cs typeface="+mn-cs"/>
            </a:endParaRPr>
          </a:p>
          <a:p>
            <a:pPr lvl="0">
              <a:spcBef>
                <a:spcPts val="600"/>
              </a:spcBef>
              <a:spcAft>
                <a:spcPts val="600"/>
              </a:spcAft>
            </a:pPr>
            <a:r>
              <a:rPr lang="en-US" altLang="zh-CN" sz="2600" dirty="0" smtClean="0">
                <a:solidFill>
                  <a:srgbClr val="000000"/>
                </a:solidFill>
              </a:rPr>
              <a:t>2. All the wit and learning in the economic circle will be present at the seminar.</a:t>
            </a:r>
            <a:endParaRPr kumimoji="0" lang="zh-CN" altLang="en-US" sz="2600" b="0" i="0" u="none" strike="noStrike" kern="1200" cap="none" spc="0" normalizeH="0" baseline="0" noProof="0" dirty="0">
              <a:ln>
                <a:noFill/>
              </a:ln>
              <a:solidFill>
                <a:srgbClr val="000000"/>
              </a:solidFill>
              <a:effectLst/>
              <a:uLnTx/>
              <a:uFillTx/>
              <a:latin typeface="等线" panose="020F0502020204030204"/>
              <a:ea typeface="等线" panose="02010600030101010101" pitchFamily="2" charset="-122"/>
              <a:cs typeface="+mn-cs"/>
            </a:endParaRPr>
          </a:p>
        </p:txBody>
      </p:sp>
      <p:sp>
        <p:nvSpPr>
          <p:cNvPr id="5" name="矩形 4"/>
          <p:cNvSpPr/>
          <p:nvPr>
            <p:custDataLst>
              <p:tags r:id="rId3"/>
            </p:custDataLst>
          </p:nvPr>
        </p:nvSpPr>
        <p:spPr>
          <a:xfrm>
            <a:off x="1143000" y="3714750"/>
            <a:ext cx="4000500" cy="857250"/>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2600" dirty="0">
                <a:solidFill>
                  <a:srgbClr val="000000"/>
                </a:solidFill>
              </a:rPr>
              <a:t>经济界的所有专家学者将出席这次研讨会。</a:t>
            </a:r>
            <a:endParaRPr kumimoji="0" lang="zh-CN" altLang="en-US" sz="2600" b="0" i="0" u="none" strike="noStrike" kern="1200" cap="none" spc="0" normalizeH="0" baseline="0" noProof="0" dirty="0">
              <a:ln>
                <a:noFill/>
              </a:ln>
              <a:solidFill>
                <a:srgbClr val="000000"/>
              </a:solidFill>
              <a:effectLst/>
              <a:uLnTx/>
              <a:uFillTx/>
              <a:latin typeface="等线" panose="020F0502020204030204"/>
              <a:ea typeface="等线" panose="02010600030101010101" pitchFamily="2" charset="-122"/>
              <a:cs typeface="+mn-cs"/>
            </a:endParaRPr>
          </a:p>
        </p:txBody>
      </p:sp>
      <p:sp>
        <p:nvSpPr>
          <p:cNvPr id="6" name="矩形 5"/>
          <p:cNvSpPr/>
          <p:nvPr>
            <p:custDataLst>
              <p:tags r:id="rId4"/>
            </p:custDataLst>
          </p:nvPr>
        </p:nvSpPr>
        <p:spPr>
          <a:xfrm>
            <a:off x="1143000" y="4857750"/>
            <a:ext cx="4000500" cy="857250"/>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2600" dirty="0">
                <a:solidFill>
                  <a:srgbClr val="000000"/>
                </a:solidFill>
              </a:rPr>
              <a:t>经济界的所有智慧和学识都将在这次研讨会上展示。</a:t>
            </a:r>
            <a:endParaRPr kumimoji="0" lang="zh-CN" altLang="en-US" sz="2600" b="0" i="0" u="none" strike="noStrike" kern="1200" cap="none" spc="0" normalizeH="0" baseline="0" noProof="0" dirty="0">
              <a:ln>
                <a:noFill/>
              </a:ln>
              <a:solidFill>
                <a:srgbClr val="000000"/>
              </a:solidFill>
              <a:effectLst/>
              <a:uLnTx/>
              <a:uFillTx/>
              <a:latin typeface="等线" panose="020F0502020204030204"/>
              <a:ea typeface="等线" panose="02010600030101010101" pitchFamily="2" charset="-122"/>
              <a:cs typeface="+mn-cs"/>
            </a:endParaRPr>
          </a:p>
        </p:txBody>
      </p:sp>
      <p:sp>
        <p:nvSpPr>
          <p:cNvPr id="9" name="椭圆 8"/>
          <p:cNvSpPr>
            <a:spLocks noChangeAspect="1"/>
          </p:cNvSpPr>
          <p:nvPr>
            <p:custDataLst>
              <p:tags r:id="rId5"/>
            </p:custDataLst>
          </p:nvPr>
        </p:nvSpPr>
        <p:spPr>
          <a:xfrm>
            <a:off x="539496" y="3869055"/>
            <a:ext cx="548640" cy="548640"/>
          </a:xfrm>
          <a:prstGeom prst="ellipse">
            <a:avLst/>
          </a:prstGeom>
          <a:solidFill>
            <a:srgbClr val="00FF00"/>
          </a:solidFill>
          <a:ln w="254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713232"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smtClean="0">
                <a:ln>
                  <a:noFill/>
                </a:ln>
                <a:solidFill>
                  <a:srgbClr val="FFFFFF"/>
                </a:solidFill>
                <a:effectLst/>
                <a:uLnTx/>
                <a:uFillTx/>
                <a:latin typeface="等线" panose="020F0502020204030204"/>
                <a:ea typeface="等线" panose="02010600030101010101" pitchFamily="2" charset="-122"/>
                <a:cs typeface="+mn-cs"/>
              </a:rPr>
              <a:t>A</a:t>
            </a:r>
            <a:endParaRPr kumimoji="0" lang="zh-CN" altLang="en-US" sz="16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0" name="椭圆 9"/>
          <p:cNvSpPr>
            <a:spLocks noChangeAspect="1"/>
          </p:cNvSpPr>
          <p:nvPr>
            <p:custDataLst>
              <p:tags r:id="rId6"/>
            </p:custDataLst>
          </p:nvPr>
        </p:nvSpPr>
        <p:spPr>
          <a:xfrm>
            <a:off x="539496" y="5012055"/>
            <a:ext cx="548640" cy="54864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713232"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smtClean="0">
                <a:ln>
                  <a:noFill/>
                </a:ln>
                <a:solidFill>
                  <a:srgbClr val="FFFFFF"/>
                </a:solidFill>
                <a:effectLst/>
                <a:uLnTx/>
                <a:uFillTx/>
                <a:latin typeface="等线" panose="020F0502020204030204"/>
                <a:ea typeface="等线" panose="02010600030101010101" pitchFamily="2" charset="-122"/>
                <a:cs typeface="+mn-cs"/>
              </a:rPr>
              <a:t>B</a:t>
            </a:r>
            <a:endParaRPr kumimoji="0" lang="zh-CN" altLang="en-US" sz="16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3" name="圆角矩形 12"/>
          <p:cNvSpPr/>
          <p:nvPr>
            <p:custDataLst>
              <p:tags r:id="rId7"/>
            </p:custDataLst>
          </p:nvPr>
        </p:nvSpPr>
        <p:spPr>
          <a:xfrm>
            <a:off x="2948940" y="8286750"/>
            <a:ext cx="1645920" cy="438912"/>
          </a:xfrm>
          <a:prstGeom prst="roundRect">
            <a:avLst/>
          </a:prstGeom>
          <a:solidFill>
            <a:srgbClr val="808080"/>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713232"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smtClean="0">
                <a:ln>
                  <a:noFill/>
                </a:ln>
                <a:solidFill>
                  <a:srgbClr val="FFFFFF"/>
                </a:solidFill>
                <a:effectLst/>
                <a:uLnTx/>
                <a:uFillTx/>
                <a:latin typeface="等线" panose="020F0502020204030204"/>
                <a:ea typeface="等线" panose="02010600030101010101" pitchFamily="2" charset="-122"/>
                <a:cs typeface="+mn-cs"/>
              </a:rPr>
              <a:t>提交</a:t>
            </a:r>
            <a:endParaRPr kumimoji="0" lang="zh-CN" altLang="en-US" sz="16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12" name="组合 11"/>
          <p:cNvGrpSpPr/>
          <p:nvPr>
            <p:custDataLst>
              <p:tags r:id="rId8"/>
            </p:custDataLst>
          </p:nvPr>
        </p:nvGrpSpPr>
        <p:grpSpPr>
          <a:xfrm>
            <a:off x="0" y="0"/>
            <a:ext cx="5715000" cy="635000"/>
            <a:chOff x="0" y="0"/>
            <a:chExt cx="5715000" cy="635000"/>
          </a:xfrm>
        </p:grpSpPr>
        <p:sp>
          <p:nvSpPr>
            <p:cNvPr id="8" name="TitleBackground"/>
            <p:cNvSpPr/>
            <p:nvPr>
              <p:custDataLst>
                <p:tags r:id="rId10"/>
              </p:custDataLst>
            </p:nvPr>
          </p:nvSpPr>
          <p:spPr>
            <a:xfrm>
              <a:off x="0" y="0"/>
              <a:ext cx="5715000" cy="635000"/>
            </a:xfrm>
            <a:prstGeom prst="rect">
              <a:avLst/>
            </a:prstGeom>
            <a:solidFill>
              <a:srgbClr val="F6F7F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ColorBlock"/>
            <p:cNvSpPr/>
            <p:nvPr>
              <p:custDataLst>
                <p:tags r:id="rId11"/>
              </p:custDataLst>
            </p:nvPr>
          </p:nvSpPr>
          <p:spPr>
            <a:xfrm>
              <a:off x="0" y="0"/>
              <a:ext cx="254000" cy="635000"/>
            </a:xfrm>
            <a:prstGeom prst="rect">
              <a:avLst/>
            </a:prstGeom>
            <a:solidFill>
              <a:srgbClr val="639EF4"/>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32" rtl="0" eaLnBrk="1" fontAlgn="auto" latinLnBrk="0" hangingPunct="1">
                <a:lnSpc>
                  <a:spcPct val="100000"/>
                </a:lnSpc>
                <a:spcBef>
                  <a:spcPts val="0"/>
                </a:spcBef>
                <a:spcAft>
                  <a:spcPts val="0"/>
                </a:spcAft>
                <a:buClrTx/>
                <a:buSzTx/>
                <a:buFontTx/>
                <a:buNone/>
                <a:tabLst/>
                <a:defRPr/>
              </a:pPr>
              <a:endParaRPr kumimoji="0" lang="zh-CN" altLang="en-US" sz="1404"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TypeText"/>
            <p:cNvSpPr/>
            <p:nvPr>
              <p:custDataLst>
                <p:tags r:id="rId12"/>
              </p:custDataLst>
            </p:nvPr>
          </p:nvSpPr>
          <p:spPr>
            <a:xfrm>
              <a:off x="254000" y="0"/>
              <a:ext cx="1270000" cy="635000"/>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713232" rtl="0" eaLnBrk="1" fontAlgn="auto" latinLnBrk="0" hangingPunct="1">
                <a:lnSpc>
                  <a:spcPct val="100000"/>
                </a:lnSpc>
                <a:spcBef>
                  <a:spcPts val="0"/>
                </a:spcBef>
                <a:spcAft>
                  <a:spcPts val="0"/>
                </a:spcAft>
                <a:buClrTx/>
                <a:buSzTx/>
                <a:buFontTx/>
                <a:buNone/>
                <a:tabLst/>
                <a:defRPr/>
              </a:pPr>
              <a:r>
                <a:rPr kumimoji="0" lang="zh-CN" altLang="en-US" sz="2600" b="0" i="0" u="none" strike="noStrike" kern="1200" cap="none" spc="0" normalizeH="0" baseline="0" noProof="0" smtClean="0">
                  <a:ln>
                    <a:noFill/>
                  </a:ln>
                  <a:solidFill>
                    <a:srgbClr val="000000"/>
                  </a:solidFill>
                  <a:effectLst/>
                  <a:uLnTx/>
                  <a:uFillTx/>
                  <a:latin typeface="等线" panose="020F0502020204030204"/>
                  <a:ea typeface="等线" panose="02010600030101010101" pitchFamily="2" charset="-122"/>
                  <a:cs typeface="+mn-cs"/>
                </a:rPr>
                <a:t>单选题</a:t>
              </a:r>
              <a:endParaRPr kumimoji="0" lang="zh-CN" altLang="en-US" sz="2600" b="0" i="0" u="none" strike="noStrike" kern="1200" cap="none" spc="0" normalizeH="0" baseline="0" noProof="0">
                <a:ln>
                  <a:noFill/>
                </a:ln>
                <a:solidFill>
                  <a:srgbClr val="000000"/>
                </a:solidFill>
                <a:effectLst/>
                <a:uLnTx/>
                <a:uFillTx/>
                <a:latin typeface="等线" panose="020F0502020204030204"/>
                <a:ea typeface="等线" panose="02010600030101010101" pitchFamily="2" charset="-122"/>
                <a:cs typeface="+mn-cs"/>
              </a:endParaRPr>
            </a:p>
          </p:txBody>
        </p:sp>
        <p:sp>
          <p:nvSpPr>
            <p:cNvPr id="11" name="TipText"/>
            <p:cNvSpPr txBox="1"/>
            <p:nvPr>
              <p:custDataLst>
                <p:tags r:id="rId13"/>
              </p:custDataLst>
            </p:nvPr>
          </p:nvSpPr>
          <p:spPr>
            <a:xfrm>
              <a:off x="1517968" y="109220"/>
              <a:ext cx="2286000" cy="508000"/>
            </a:xfrm>
            <a:prstGeom prst="rect">
              <a:avLst/>
            </a:prstGeom>
            <a:noFill/>
          </p:spPr>
          <p:txBody>
            <a:bodyPr vert="horz" wrap="none" rtlCol="0" anchor="ctr" anchorCtr="0">
              <a:noAutofit/>
            </a:bodyPr>
            <a:lstStyle/>
            <a:p>
              <a:r>
                <a:rPr lang="en-US" altLang="zh-CN"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1</a:t>
              </a:r>
              <a:r>
                <a:rPr lang="zh-CN" altLang="en-US"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分</a:t>
              </a:r>
              <a:endParaRPr lang="zh-CN" altLang="en-US" sz="200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pic>
        <p:nvPicPr>
          <p:cNvPr id="7" name="图片 6"/>
          <p:cNvPicPr>
            <a:picLocks/>
          </p:cNvPicPr>
          <p:nvPr>
            <p:custDataLst>
              <p:tags r:id="rId9"/>
            </p:custDataLst>
          </p:nvPr>
        </p:nvPicPr>
        <p:blipFill>
          <a:blip r:embed="rId15">
            <a:extLst>
              <a:ext uri="{28A0092B-C50C-407E-A947-70E740481C1C}">
                <a14:useLocalDpi xmlns:a14="http://schemas.microsoft.com/office/drawing/2010/main" val="0"/>
              </a:ext>
            </a:extLst>
          </a:blip>
          <a:stretch>
            <a:fillRect/>
          </a:stretch>
        </p:blipFill>
        <p:spPr>
          <a:xfrm>
            <a:off x="4165600" y="63500"/>
            <a:ext cx="1422400" cy="508000"/>
          </a:xfrm>
          <a:prstGeom prst="rect">
            <a:avLst/>
          </a:prstGeom>
        </p:spPr>
      </p:pic>
    </p:spTree>
    <p:custDataLst>
      <p:tags r:id="rId1"/>
    </p:custDataLst>
    <p:extLst>
      <p:ext uri="{BB962C8B-B14F-4D97-AF65-F5344CB8AC3E}">
        <p14:creationId xmlns:p14="http://schemas.microsoft.com/office/powerpoint/2010/main" val="22099798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未知"/>
          <p:cNvSpPr>
            <a:spLocks noChangeArrowheads="1"/>
          </p:cNvSpPr>
          <p:nvPr/>
        </p:nvSpPr>
        <p:spPr bwMode="auto">
          <a:xfrm>
            <a:off x="1001117" y="4368851"/>
            <a:ext cx="304601" cy="105668"/>
          </a:xfrm>
          <a:custGeom>
            <a:avLst/>
            <a:gdLst>
              <a:gd name="T0" fmla="*/ 3 w 130"/>
              <a:gd name="T1" fmla="*/ 11 h 60"/>
              <a:gd name="T2" fmla="*/ 61 w 130"/>
              <a:gd name="T3" fmla="*/ 60 h 60"/>
              <a:gd name="T4" fmla="*/ 129 w 130"/>
              <a:gd name="T5" fmla="*/ 22 h 60"/>
              <a:gd name="T6" fmla="*/ 118 w 130"/>
              <a:gd name="T7" fmla="*/ 4 h 60"/>
              <a:gd name="T8" fmla="*/ 112 w 130"/>
              <a:gd name="T9" fmla="*/ 2 h 60"/>
              <a:gd name="T10" fmla="*/ 115 w 130"/>
              <a:gd name="T11" fmla="*/ 5 h 60"/>
              <a:gd name="T12" fmla="*/ 118 w 130"/>
              <a:gd name="T13" fmla="*/ 21 h 60"/>
              <a:gd name="T14" fmla="*/ 61 w 130"/>
              <a:gd name="T15" fmla="*/ 56 h 60"/>
              <a:gd name="T16" fmla="*/ 9 w 130"/>
              <a:gd name="T17" fmla="*/ 12 h 60"/>
              <a:gd name="T18" fmla="*/ 12 w 130"/>
              <a:gd name="T19" fmla="*/ 0 h 60"/>
              <a:gd name="T20" fmla="*/ 5 w 130"/>
              <a:gd name="T21" fmla="*/ 0 h 60"/>
              <a:gd name="T22" fmla="*/ 3 w 130"/>
              <a:gd name="T23" fmla="*/ 1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60">
                <a:moveTo>
                  <a:pt x="3" y="11"/>
                </a:moveTo>
                <a:cubicBezTo>
                  <a:pt x="0" y="40"/>
                  <a:pt x="27" y="60"/>
                  <a:pt x="61" y="60"/>
                </a:cubicBezTo>
                <a:cubicBezTo>
                  <a:pt x="97" y="60"/>
                  <a:pt x="130" y="46"/>
                  <a:pt x="129" y="22"/>
                </a:cubicBezTo>
                <a:cubicBezTo>
                  <a:pt x="129" y="12"/>
                  <a:pt x="122" y="6"/>
                  <a:pt x="118" y="4"/>
                </a:cubicBezTo>
                <a:cubicBezTo>
                  <a:pt x="116" y="2"/>
                  <a:pt x="114" y="1"/>
                  <a:pt x="112" y="2"/>
                </a:cubicBezTo>
                <a:cubicBezTo>
                  <a:pt x="111" y="2"/>
                  <a:pt x="114" y="4"/>
                  <a:pt x="115" y="5"/>
                </a:cubicBezTo>
                <a:cubicBezTo>
                  <a:pt x="118" y="10"/>
                  <a:pt x="119" y="16"/>
                  <a:pt x="118" y="21"/>
                </a:cubicBezTo>
                <a:cubicBezTo>
                  <a:pt x="117" y="42"/>
                  <a:pt x="94" y="56"/>
                  <a:pt x="61" y="56"/>
                </a:cubicBezTo>
                <a:cubicBezTo>
                  <a:pt x="31" y="54"/>
                  <a:pt x="6" y="37"/>
                  <a:pt x="9" y="12"/>
                </a:cubicBezTo>
                <a:cubicBezTo>
                  <a:pt x="10" y="8"/>
                  <a:pt x="11" y="4"/>
                  <a:pt x="12" y="0"/>
                </a:cubicBezTo>
                <a:cubicBezTo>
                  <a:pt x="10" y="0"/>
                  <a:pt x="8" y="0"/>
                  <a:pt x="5" y="0"/>
                </a:cubicBezTo>
                <a:cubicBezTo>
                  <a:pt x="4" y="3"/>
                  <a:pt x="3" y="7"/>
                  <a:pt x="3"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75" name="未知"/>
          <p:cNvSpPr>
            <a:spLocks noChangeArrowheads="1"/>
          </p:cNvSpPr>
          <p:nvPr/>
        </p:nvSpPr>
        <p:spPr bwMode="auto">
          <a:xfrm>
            <a:off x="1551781" y="4167187"/>
            <a:ext cx="366118" cy="101948"/>
          </a:xfrm>
          <a:custGeom>
            <a:avLst/>
            <a:gdLst>
              <a:gd name="T0" fmla="*/ 83 w 156"/>
              <a:gd name="T1" fmla="*/ 0 h 58"/>
              <a:gd name="T2" fmla="*/ 9 w 156"/>
              <a:gd name="T3" fmla="*/ 32 h 58"/>
              <a:gd name="T4" fmla="*/ 1 w 156"/>
              <a:gd name="T5" fmla="*/ 51 h 58"/>
              <a:gd name="T6" fmla="*/ 2 w 156"/>
              <a:gd name="T7" fmla="*/ 58 h 58"/>
              <a:gd name="T8" fmla="*/ 4 w 156"/>
              <a:gd name="T9" fmla="*/ 50 h 58"/>
              <a:gd name="T10" fmla="*/ 13 w 156"/>
              <a:gd name="T11" fmla="*/ 35 h 58"/>
              <a:gd name="T12" fmla="*/ 82 w 156"/>
              <a:gd name="T13" fmla="*/ 7 h 58"/>
              <a:gd name="T14" fmla="*/ 147 w 156"/>
              <a:gd name="T15" fmla="*/ 50 h 58"/>
              <a:gd name="T16" fmla="*/ 155 w 156"/>
              <a:gd name="T17" fmla="*/ 50 h 58"/>
              <a:gd name="T18" fmla="*/ 83 w 156"/>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58">
                <a:moveTo>
                  <a:pt x="83" y="0"/>
                </a:moveTo>
                <a:cubicBezTo>
                  <a:pt x="49" y="0"/>
                  <a:pt x="22" y="14"/>
                  <a:pt x="9" y="32"/>
                </a:cubicBezTo>
                <a:cubicBezTo>
                  <a:pt x="4" y="38"/>
                  <a:pt x="1" y="45"/>
                  <a:pt x="1" y="51"/>
                </a:cubicBezTo>
                <a:cubicBezTo>
                  <a:pt x="0" y="55"/>
                  <a:pt x="1" y="58"/>
                  <a:pt x="2" y="58"/>
                </a:cubicBezTo>
                <a:cubicBezTo>
                  <a:pt x="3" y="58"/>
                  <a:pt x="3" y="55"/>
                  <a:pt x="4" y="50"/>
                </a:cubicBezTo>
                <a:cubicBezTo>
                  <a:pt x="7" y="44"/>
                  <a:pt x="9" y="40"/>
                  <a:pt x="13" y="35"/>
                </a:cubicBezTo>
                <a:cubicBezTo>
                  <a:pt x="26" y="20"/>
                  <a:pt x="51" y="7"/>
                  <a:pt x="82" y="7"/>
                </a:cubicBezTo>
                <a:cubicBezTo>
                  <a:pt x="124" y="7"/>
                  <a:pt x="149" y="27"/>
                  <a:pt x="147" y="50"/>
                </a:cubicBezTo>
                <a:cubicBezTo>
                  <a:pt x="150" y="50"/>
                  <a:pt x="152" y="50"/>
                  <a:pt x="155" y="50"/>
                </a:cubicBezTo>
                <a:cubicBezTo>
                  <a:pt x="156" y="18"/>
                  <a:pt x="125" y="0"/>
                  <a:pt x="83"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76" name="未知"/>
          <p:cNvSpPr>
            <a:spLocks noChangeArrowheads="1"/>
          </p:cNvSpPr>
          <p:nvPr/>
        </p:nvSpPr>
        <p:spPr bwMode="auto">
          <a:xfrm>
            <a:off x="1013024" y="4254996"/>
            <a:ext cx="902891" cy="113854"/>
          </a:xfrm>
          <a:custGeom>
            <a:avLst/>
            <a:gdLst>
              <a:gd name="T0" fmla="*/ 377 w 385"/>
              <a:gd name="T1" fmla="*/ 0 h 65"/>
              <a:gd name="T2" fmla="*/ 377 w 385"/>
              <a:gd name="T3" fmla="*/ 2 h 65"/>
              <a:gd name="T4" fmla="*/ 290 w 385"/>
              <a:gd name="T5" fmla="*/ 37 h 65"/>
              <a:gd name="T6" fmla="*/ 197 w 385"/>
              <a:gd name="T7" fmla="*/ 26 h 65"/>
              <a:gd name="T8" fmla="*/ 106 w 385"/>
              <a:gd name="T9" fmla="*/ 14 h 65"/>
              <a:gd name="T10" fmla="*/ 0 w 385"/>
              <a:gd name="T11" fmla="*/ 65 h 65"/>
              <a:gd name="T12" fmla="*/ 7 w 385"/>
              <a:gd name="T13" fmla="*/ 65 h 65"/>
              <a:gd name="T14" fmla="*/ 100 w 385"/>
              <a:gd name="T15" fmla="*/ 28 h 65"/>
              <a:gd name="T16" fmla="*/ 188 w 385"/>
              <a:gd name="T17" fmla="*/ 41 h 65"/>
              <a:gd name="T18" fmla="*/ 254 w 385"/>
              <a:gd name="T19" fmla="*/ 51 h 65"/>
              <a:gd name="T20" fmla="*/ 262 w 385"/>
              <a:gd name="T21" fmla="*/ 52 h 65"/>
              <a:gd name="T22" fmla="*/ 262 w 385"/>
              <a:gd name="T23" fmla="*/ 53 h 65"/>
              <a:gd name="T24" fmla="*/ 260 w 385"/>
              <a:gd name="T25" fmla="*/ 54 h 65"/>
              <a:gd name="T26" fmla="*/ 266 w 385"/>
              <a:gd name="T27" fmla="*/ 56 h 65"/>
              <a:gd name="T28" fmla="*/ 270 w 385"/>
              <a:gd name="T29" fmla="*/ 54 h 65"/>
              <a:gd name="T30" fmla="*/ 284 w 385"/>
              <a:gd name="T31" fmla="*/ 54 h 65"/>
              <a:gd name="T32" fmla="*/ 384 w 385"/>
              <a:gd name="T33" fmla="*/ 9 h 65"/>
              <a:gd name="T34" fmla="*/ 385 w 385"/>
              <a:gd name="T35" fmla="*/ 0 h 65"/>
              <a:gd name="T36" fmla="*/ 377 w 385"/>
              <a:gd name="T3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5" h="65">
                <a:moveTo>
                  <a:pt x="377" y="0"/>
                </a:moveTo>
                <a:cubicBezTo>
                  <a:pt x="377" y="1"/>
                  <a:pt x="377" y="2"/>
                  <a:pt x="377" y="2"/>
                </a:cubicBezTo>
                <a:cubicBezTo>
                  <a:pt x="372" y="28"/>
                  <a:pt x="337" y="40"/>
                  <a:pt x="290" y="37"/>
                </a:cubicBezTo>
                <a:cubicBezTo>
                  <a:pt x="255" y="35"/>
                  <a:pt x="223" y="30"/>
                  <a:pt x="197" y="26"/>
                </a:cubicBezTo>
                <a:cubicBezTo>
                  <a:pt x="168" y="21"/>
                  <a:pt x="134" y="15"/>
                  <a:pt x="106" y="14"/>
                </a:cubicBezTo>
                <a:cubicBezTo>
                  <a:pt x="55" y="13"/>
                  <a:pt x="11" y="32"/>
                  <a:pt x="0" y="65"/>
                </a:cubicBezTo>
                <a:cubicBezTo>
                  <a:pt x="3" y="65"/>
                  <a:pt x="5" y="65"/>
                  <a:pt x="7" y="65"/>
                </a:cubicBezTo>
                <a:cubicBezTo>
                  <a:pt x="19" y="38"/>
                  <a:pt x="57" y="25"/>
                  <a:pt x="100" y="28"/>
                </a:cubicBezTo>
                <a:cubicBezTo>
                  <a:pt x="129" y="29"/>
                  <a:pt x="159" y="35"/>
                  <a:pt x="188" y="41"/>
                </a:cubicBezTo>
                <a:cubicBezTo>
                  <a:pt x="213" y="45"/>
                  <a:pt x="234" y="49"/>
                  <a:pt x="254" y="51"/>
                </a:cubicBezTo>
                <a:cubicBezTo>
                  <a:pt x="256" y="52"/>
                  <a:pt x="259" y="52"/>
                  <a:pt x="262" y="52"/>
                </a:cubicBezTo>
                <a:cubicBezTo>
                  <a:pt x="262" y="53"/>
                  <a:pt x="262" y="53"/>
                  <a:pt x="262" y="53"/>
                </a:cubicBezTo>
                <a:cubicBezTo>
                  <a:pt x="261" y="53"/>
                  <a:pt x="260" y="53"/>
                  <a:pt x="260" y="54"/>
                </a:cubicBezTo>
                <a:cubicBezTo>
                  <a:pt x="262" y="54"/>
                  <a:pt x="264" y="55"/>
                  <a:pt x="266" y="56"/>
                </a:cubicBezTo>
                <a:cubicBezTo>
                  <a:pt x="267" y="55"/>
                  <a:pt x="269" y="55"/>
                  <a:pt x="270" y="54"/>
                </a:cubicBezTo>
                <a:cubicBezTo>
                  <a:pt x="274" y="53"/>
                  <a:pt x="279" y="54"/>
                  <a:pt x="284" y="54"/>
                </a:cubicBezTo>
                <a:cubicBezTo>
                  <a:pt x="337" y="55"/>
                  <a:pt x="378" y="41"/>
                  <a:pt x="384" y="9"/>
                </a:cubicBezTo>
                <a:cubicBezTo>
                  <a:pt x="384" y="6"/>
                  <a:pt x="385" y="3"/>
                  <a:pt x="385" y="0"/>
                </a:cubicBezTo>
                <a:cubicBezTo>
                  <a:pt x="382" y="0"/>
                  <a:pt x="380" y="0"/>
                  <a:pt x="37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77" name="未知"/>
          <p:cNvSpPr>
            <a:spLocks noChangeArrowheads="1"/>
          </p:cNvSpPr>
          <p:nvPr/>
        </p:nvSpPr>
        <p:spPr bwMode="auto">
          <a:xfrm>
            <a:off x="778868" y="4349503"/>
            <a:ext cx="857250" cy="334119"/>
          </a:xfrm>
          <a:custGeom>
            <a:avLst/>
            <a:gdLst>
              <a:gd name="T0" fmla="*/ 147 w 366"/>
              <a:gd name="T1" fmla="*/ 174 h 190"/>
              <a:gd name="T2" fmla="*/ 267 w 366"/>
              <a:gd name="T3" fmla="*/ 111 h 190"/>
              <a:gd name="T4" fmla="*/ 328 w 366"/>
              <a:gd name="T5" fmla="*/ 34 h 190"/>
              <a:gd name="T6" fmla="*/ 366 w 366"/>
              <a:gd name="T7" fmla="*/ 2 h 190"/>
              <a:gd name="T8" fmla="*/ 360 w 366"/>
              <a:gd name="T9" fmla="*/ 0 h 190"/>
              <a:gd name="T10" fmla="*/ 278 w 366"/>
              <a:gd name="T11" fmla="*/ 56 h 190"/>
              <a:gd name="T12" fmla="*/ 203 w 366"/>
              <a:gd name="T13" fmla="*/ 138 h 190"/>
              <a:gd name="T14" fmla="*/ 129 w 366"/>
              <a:gd name="T15" fmla="*/ 173 h 190"/>
              <a:gd name="T16" fmla="*/ 47 w 366"/>
              <a:gd name="T17" fmla="*/ 166 h 190"/>
              <a:gd name="T18" fmla="*/ 2 w 366"/>
              <a:gd name="T19" fmla="*/ 180 h 190"/>
              <a:gd name="T20" fmla="*/ 55 w 366"/>
              <a:gd name="T21" fmla="*/ 189 h 190"/>
              <a:gd name="T22" fmla="*/ 113 w 366"/>
              <a:gd name="T23" fmla="*/ 183 h 190"/>
              <a:gd name="T24" fmla="*/ 124 w 366"/>
              <a:gd name="T25" fmla="*/ 184 h 190"/>
              <a:gd name="T26" fmla="*/ 147 w 366"/>
              <a:gd name="T27" fmla="*/ 17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190">
                <a:moveTo>
                  <a:pt x="147" y="174"/>
                </a:moveTo>
                <a:cubicBezTo>
                  <a:pt x="182" y="165"/>
                  <a:pt x="229" y="146"/>
                  <a:pt x="267" y="111"/>
                </a:cubicBezTo>
                <a:cubicBezTo>
                  <a:pt x="295" y="84"/>
                  <a:pt x="305" y="62"/>
                  <a:pt x="328" y="34"/>
                </a:cubicBezTo>
                <a:cubicBezTo>
                  <a:pt x="342" y="18"/>
                  <a:pt x="356" y="7"/>
                  <a:pt x="366" y="2"/>
                </a:cubicBezTo>
                <a:cubicBezTo>
                  <a:pt x="364" y="1"/>
                  <a:pt x="362" y="0"/>
                  <a:pt x="360" y="0"/>
                </a:cubicBezTo>
                <a:cubicBezTo>
                  <a:pt x="331" y="9"/>
                  <a:pt x="304" y="28"/>
                  <a:pt x="278" y="56"/>
                </a:cubicBezTo>
                <a:cubicBezTo>
                  <a:pt x="247" y="88"/>
                  <a:pt x="234" y="111"/>
                  <a:pt x="203" y="138"/>
                </a:cubicBezTo>
                <a:cubicBezTo>
                  <a:pt x="180" y="157"/>
                  <a:pt x="147" y="170"/>
                  <a:pt x="129" y="173"/>
                </a:cubicBezTo>
                <a:cubicBezTo>
                  <a:pt x="108" y="171"/>
                  <a:pt x="70" y="166"/>
                  <a:pt x="47" y="166"/>
                </a:cubicBezTo>
                <a:cubicBezTo>
                  <a:pt x="26" y="166"/>
                  <a:pt x="4" y="169"/>
                  <a:pt x="2" y="180"/>
                </a:cubicBezTo>
                <a:cubicBezTo>
                  <a:pt x="0" y="190"/>
                  <a:pt x="35" y="190"/>
                  <a:pt x="55" y="189"/>
                </a:cubicBezTo>
                <a:cubicBezTo>
                  <a:pt x="70" y="189"/>
                  <a:pt x="98" y="186"/>
                  <a:pt x="113" y="183"/>
                </a:cubicBezTo>
                <a:cubicBezTo>
                  <a:pt x="116" y="184"/>
                  <a:pt x="120" y="184"/>
                  <a:pt x="124" y="184"/>
                </a:cubicBezTo>
                <a:cubicBezTo>
                  <a:pt x="130" y="178"/>
                  <a:pt x="137" y="173"/>
                  <a:pt x="147" y="17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78" name="未知"/>
          <p:cNvSpPr>
            <a:spLocks noChangeArrowheads="1"/>
          </p:cNvSpPr>
          <p:nvPr/>
        </p:nvSpPr>
        <p:spPr bwMode="auto">
          <a:xfrm>
            <a:off x="1069578" y="4580186"/>
            <a:ext cx="569516" cy="105668"/>
          </a:xfrm>
          <a:custGeom>
            <a:avLst/>
            <a:gdLst>
              <a:gd name="T0" fmla="*/ 234 w 243"/>
              <a:gd name="T1" fmla="*/ 4 h 60"/>
              <a:gd name="T2" fmla="*/ 210 w 243"/>
              <a:gd name="T3" fmla="*/ 23 h 60"/>
              <a:gd name="T4" fmla="*/ 104 w 243"/>
              <a:gd name="T5" fmla="*/ 49 h 60"/>
              <a:gd name="T6" fmla="*/ 17 w 243"/>
              <a:gd name="T7" fmla="*/ 44 h 60"/>
              <a:gd name="T8" fmla="*/ 17 w 243"/>
              <a:gd name="T9" fmla="*/ 44 h 60"/>
              <a:gd name="T10" fmla="*/ 23 w 243"/>
              <a:gd name="T11" fmla="*/ 43 h 60"/>
              <a:gd name="T12" fmla="*/ 0 w 243"/>
              <a:gd name="T13" fmla="*/ 53 h 60"/>
              <a:gd name="T14" fmla="*/ 96 w 243"/>
              <a:gd name="T15" fmla="*/ 60 h 60"/>
              <a:gd name="T16" fmla="*/ 212 w 243"/>
              <a:gd name="T17" fmla="*/ 28 h 60"/>
              <a:gd name="T18" fmla="*/ 237 w 243"/>
              <a:gd name="T19" fmla="*/ 8 h 60"/>
              <a:gd name="T20" fmla="*/ 241 w 243"/>
              <a:gd name="T21" fmla="*/ 1 h 60"/>
              <a:gd name="T22" fmla="*/ 234 w 243"/>
              <a:gd name="T23"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3" h="60">
                <a:moveTo>
                  <a:pt x="234" y="4"/>
                </a:moveTo>
                <a:cubicBezTo>
                  <a:pt x="228" y="9"/>
                  <a:pt x="220" y="17"/>
                  <a:pt x="210" y="23"/>
                </a:cubicBezTo>
                <a:cubicBezTo>
                  <a:pt x="179" y="43"/>
                  <a:pt x="150" y="49"/>
                  <a:pt x="104" y="49"/>
                </a:cubicBezTo>
                <a:cubicBezTo>
                  <a:pt x="66" y="49"/>
                  <a:pt x="29" y="46"/>
                  <a:pt x="17" y="44"/>
                </a:cubicBezTo>
                <a:cubicBezTo>
                  <a:pt x="17" y="44"/>
                  <a:pt x="17" y="44"/>
                  <a:pt x="17" y="44"/>
                </a:cubicBezTo>
                <a:cubicBezTo>
                  <a:pt x="19" y="44"/>
                  <a:pt x="21" y="43"/>
                  <a:pt x="23" y="43"/>
                </a:cubicBezTo>
                <a:cubicBezTo>
                  <a:pt x="13" y="42"/>
                  <a:pt x="6" y="47"/>
                  <a:pt x="0" y="53"/>
                </a:cubicBezTo>
                <a:cubicBezTo>
                  <a:pt x="22" y="56"/>
                  <a:pt x="60" y="60"/>
                  <a:pt x="96" y="60"/>
                </a:cubicBezTo>
                <a:cubicBezTo>
                  <a:pt x="147" y="60"/>
                  <a:pt x="181" y="50"/>
                  <a:pt x="212" y="28"/>
                </a:cubicBezTo>
                <a:cubicBezTo>
                  <a:pt x="221" y="21"/>
                  <a:pt x="231" y="13"/>
                  <a:pt x="237" y="8"/>
                </a:cubicBezTo>
                <a:cubicBezTo>
                  <a:pt x="241" y="5"/>
                  <a:pt x="243" y="2"/>
                  <a:pt x="241" y="1"/>
                </a:cubicBezTo>
                <a:cubicBezTo>
                  <a:pt x="239" y="0"/>
                  <a:pt x="237" y="1"/>
                  <a:pt x="234"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79" name="未知"/>
          <p:cNvSpPr>
            <a:spLocks noEditPoints="1" noChangeArrowheads="1"/>
          </p:cNvSpPr>
          <p:nvPr/>
        </p:nvSpPr>
        <p:spPr bwMode="auto">
          <a:xfrm>
            <a:off x="1995290" y="4504284"/>
            <a:ext cx="290711" cy="176361"/>
          </a:xfrm>
          <a:custGeom>
            <a:avLst/>
            <a:gdLst>
              <a:gd name="T0" fmla="*/ 121 w 124"/>
              <a:gd name="T1" fmla="*/ 23 h 100"/>
              <a:gd name="T2" fmla="*/ 109 w 124"/>
              <a:gd name="T3" fmla="*/ 3 h 100"/>
              <a:gd name="T4" fmla="*/ 55 w 124"/>
              <a:gd name="T5" fmla="*/ 18 h 100"/>
              <a:gd name="T6" fmla="*/ 29 w 124"/>
              <a:gd name="T7" fmla="*/ 33 h 100"/>
              <a:gd name="T8" fmla="*/ 13 w 124"/>
              <a:gd name="T9" fmla="*/ 46 h 100"/>
              <a:gd name="T10" fmla="*/ 5 w 124"/>
              <a:gd name="T11" fmla="*/ 57 h 100"/>
              <a:gd name="T12" fmla="*/ 10 w 124"/>
              <a:gd name="T13" fmla="*/ 55 h 100"/>
              <a:gd name="T14" fmla="*/ 17 w 124"/>
              <a:gd name="T15" fmla="*/ 49 h 100"/>
              <a:gd name="T16" fmla="*/ 18 w 124"/>
              <a:gd name="T17" fmla="*/ 49 h 100"/>
              <a:gd name="T18" fmla="*/ 3 w 124"/>
              <a:gd name="T19" fmla="*/ 78 h 100"/>
              <a:gd name="T20" fmla="*/ 25 w 124"/>
              <a:gd name="T21" fmla="*/ 100 h 100"/>
              <a:gd name="T22" fmla="*/ 85 w 124"/>
              <a:gd name="T23" fmla="*/ 68 h 100"/>
              <a:gd name="T24" fmla="*/ 86 w 124"/>
              <a:gd name="T25" fmla="*/ 68 h 100"/>
              <a:gd name="T26" fmla="*/ 123 w 124"/>
              <a:gd name="T27" fmla="*/ 21 h 100"/>
              <a:gd name="T28" fmla="*/ 121 w 124"/>
              <a:gd name="T29" fmla="*/ 23 h 100"/>
              <a:gd name="T30" fmla="*/ 79 w 124"/>
              <a:gd name="T31" fmla="*/ 66 h 100"/>
              <a:gd name="T32" fmla="*/ 33 w 124"/>
              <a:gd name="T33" fmla="*/ 91 h 100"/>
              <a:gd name="T34" fmla="*/ 26 w 124"/>
              <a:gd name="T35" fmla="*/ 86 h 100"/>
              <a:gd name="T36" fmla="*/ 57 w 124"/>
              <a:gd name="T37" fmla="*/ 43 h 100"/>
              <a:gd name="T38" fmla="*/ 107 w 124"/>
              <a:gd name="T39" fmla="*/ 8 h 100"/>
              <a:gd name="T40" fmla="*/ 117 w 124"/>
              <a:gd name="T41" fmla="*/ 18 h 100"/>
              <a:gd name="T42" fmla="*/ 79 w 124"/>
              <a:gd name="T43" fmla="*/ 6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4" h="100">
                <a:moveTo>
                  <a:pt x="121" y="23"/>
                </a:moveTo>
                <a:cubicBezTo>
                  <a:pt x="124" y="14"/>
                  <a:pt x="120" y="4"/>
                  <a:pt x="109" y="3"/>
                </a:cubicBezTo>
                <a:cubicBezTo>
                  <a:pt x="95" y="0"/>
                  <a:pt x="76" y="7"/>
                  <a:pt x="55" y="18"/>
                </a:cubicBezTo>
                <a:cubicBezTo>
                  <a:pt x="44" y="23"/>
                  <a:pt x="35" y="29"/>
                  <a:pt x="29" y="33"/>
                </a:cubicBezTo>
                <a:cubicBezTo>
                  <a:pt x="24" y="37"/>
                  <a:pt x="15" y="45"/>
                  <a:pt x="13" y="46"/>
                </a:cubicBezTo>
                <a:cubicBezTo>
                  <a:pt x="7" y="52"/>
                  <a:pt x="4" y="55"/>
                  <a:pt x="5" y="57"/>
                </a:cubicBezTo>
                <a:cubicBezTo>
                  <a:pt x="6" y="58"/>
                  <a:pt x="8" y="57"/>
                  <a:pt x="10" y="55"/>
                </a:cubicBezTo>
                <a:cubicBezTo>
                  <a:pt x="14" y="52"/>
                  <a:pt x="16" y="50"/>
                  <a:pt x="17" y="49"/>
                </a:cubicBezTo>
                <a:cubicBezTo>
                  <a:pt x="18" y="49"/>
                  <a:pt x="18" y="49"/>
                  <a:pt x="18" y="49"/>
                </a:cubicBezTo>
                <a:cubicBezTo>
                  <a:pt x="8" y="61"/>
                  <a:pt x="4" y="69"/>
                  <a:pt x="3" y="78"/>
                </a:cubicBezTo>
                <a:cubicBezTo>
                  <a:pt x="0" y="95"/>
                  <a:pt x="13" y="100"/>
                  <a:pt x="25" y="100"/>
                </a:cubicBezTo>
                <a:cubicBezTo>
                  <a:pt x="46" y="98"/>
                  <a:pt x="71" y="80"/>
                  <a:pt x="85" y="68"/>
                </a:cubicBezTo>
                <a:cubicBezTo>
                  <a:pt x="86" y="68"/>
                  <a:pt x="86" y="68"/>
                  <a:pt x="86" y="68"/>
                </a:cubicBezTo>
                <a:cubicBezTo>
                  <a:pt x="101" y="55"/>
                  <a:pt x="113" y="39"/>
                  <a:pt x="123" y="21"/>
                </a:cubicBezTo>
                <a:cubicBezTo>
                  <a:pt x="123" y="22"/>
                  <a:pt x="122" y="23"/>
                  <a:pt x="121" y="23"/>
                </a:cubicBezTo>
                <a:close/>
                <a:moveTo>
                  <a:pt x="79" y="66"/>
                </a:moveTo>
                <a:cubicBezTo>
                  <a:pt x="64" y="79"/>
                  <a:pt x="44" y="91"/>
                  <a:pt x="33" y="91"/>
                </a:cubicBezTo>
                <a:cubicBezTo>
                  <a:pt x="29" y="91"/>
                  <a:pt x="27" y="90"/>
                  <a:pt x="26" y="86"/>
                </a:cubicBezTo>
                <a:cubicBezTo>
                  <a:pt x="25" y="79"/>
                  <a:pt x="34" y="64"/>
                  <a:pt x="57" y="43"/>
                </a:cubicBezTo>
                <a:cubicBezTo>
                  <a:pt x="76" y="23"/>
                  <a:pt x="96" y="8"/>
                  <a:pt x="107" y="8"/>
                </a:cubicBezTo>
                <a:cubicBezTo>
                  <a:pt x="113" y="8"/>
                  <a:pt x="118" y="11"/>
                  <a:pt x="117" y="18"/>
                </a:cubicBezTo>
                <a:cubicBezTo>
                  <a:pt x="116" y="27"/>
                  <a:pt x="97" y="50"/>
                  <a:pt x="79" y="6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80" name="未知"/>
          <p:cNvSpPr>
            <a:spLocks noChangeArrowheads="1"/>
          </p:cNvSpPr>
          <p:nvPr/>
        </p:nvSpPr>
        <p:spPr bwMode="auto">
          <a:xfrm>
            <a:off x="2372321" y="4509492"/>
            <a:ext cx="208359" cy="167432"/>
          </a:xfrm>
          <a:custGeom>
            <a:avLst/>
            <a:gdLst>
              <a:gd name="T0" fmla="*/ 77 w 89"/>
              <a:gd name="T1" fmla="*/ 35 h 95"/>
              <a:gd name="T2" fmla="*/ 89 w 89"/>
              <a:gd name="T3" fmla="*/ 12 h 95"/>
              <a:gd name="T4" fmla="*/ 75 w 89"/>
              <a:gd name="T5" fmla="*/ 0 h 95"/>
              <a:gd name="T6" fmla="*/ 38 w 89"/>
              <a:gd name="T7" fmla="*/ 18 h 95"/>
              <a:gd name="T8" fmla="*/ 10 w 89"/>
              <a:gd name="T9" fmla="*/ 43 h 95"/>
              <a:gd name="T10" fmla="*/ 1 w 89"/>
              <a:gd name="T11" fmla="*/ 53 h 95"/>
              <a:gd name="T12" fmla="*/ 11 w 89"/>
              <a:gd name="T13" fmla="*/ 48 h 95"/>
              <a:gd name="T14" fmla="*/ 34 w 89"/>
              <a:gd name="T15" fmla="*/ 28 h 95"/>
              <a:gd name="T16" fmla="*/ 56 w 89"/>
              <a:gd name="T17" fmla="*/ 13 h 95"/>
              <a:gd name="T18" fmla="*/ 64 w 89"/>
              <a:gd name="T19" fmla="*/ 12 h 95"/>
              <a:gd name="T20" fmla="*/ 60 w 89"/>
              <a:gd name="T21" fmla="*/ 22 h 95"/>
              <a:gd name="T22" fmla="*/ 38 w 89"/>
              <a:gd name="T23" fmla="*/ 50 h 95"/>
              <a:gd name="T24" fmla="*/ 14 w 89"/>
              <a:gd name="T25" fmla="*/ 87 h 95"/>
              <a:gd name="T26" fmla="*/ 21 w 89"/>
              <a:gd name="T27" fmla="*/ 95 h 95"/>
              <a:gd name="T28" fmla="*/ 35 w 89"/>
              <a:gd name="T29" fmla="*/ 90 h 95"/>
              <a:gd name="T30" fmla="*/ 40 w 89"/>
              <a:gd name="T31" fmla="*/ 87 h 95"/>
              <a:gd name="T32" fmla="*/ 54 w 89"/>
              <a:gd name="T33" fmla="*/ 67 h 95"/>
              <a:gd name="T34" fmla="*/ 77 w 89"/>
              <a:gd name="T35" fmla="*/ 3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95">
                <a:moveTo>
                  <a:pt x="77" y="35"/>
                </a:moveTo>
                <a:cubicBezTo>
                  <a:pt x="85" y="25"/>
                  <a:pt x="89" y="18"/>
                  <a:pt x="89" y="12"/>
                </a:cubicBezTo>
                <a:cubicBezTo>
                  <a:pt x="89" y="6"/>
                  <a:pt x="86" y="0"/>
                  <a:pt x="75" y="0"/>
                </a:cubicBezTo>
                <a:cubicBezTo>
                  <a:pt x="64" y="0"/>
                  <a:pt x="53" y="6"/>
                  <a:pt x="38" y="18"/>
                </a:cubicBezTo>
                <a:cubicBezTo>
                  <a:pt x="28" y="25"/>
                  <a:pt x="16" y="37"/>
                  <a:pt x="10" y="43"/>
                </a:cubicBezTo>
                <a:cubicBezTo>
                  <a:pt x="3" y="49"/>
                  <a:pt x="0" y="52"/>
                  <a:pt x="1" y="53"/>
                </a:cubicBezTo>
                <a:cubicBezTo>
                  <a:pt x="3" y="55"/>
                  <a:pt x="5" y="53"/>
                  <a:pt x="11" y="48"/>
                </a:cubicBezTo>
                <a:cubicBezTo>
                  <a:pt x="18" y="41"/>
                  <a:pt x="27" y="34"/>
                  <a:pt x="34" y="28"/>
                </a:cubicBezTo>
                <a:cubicBezTo>
                  <a:pt x="41" y="22"/>
                  <a:pt x="49" y="16"/>
                  <a:pt x="56" y="13"/>
                </a:cubicBezTo>
                <a:cubicBezTo>
                  <a:pt x="59" y="11"/>
                  <a:pt x="62" y="10"/>
                  <a:pt x="64" y="12"/>
                </a:cubicBezTo>
                <a:cubicBezTo>
                  <a:pt x="65" y="14"/>
                  <a:pt x="64" y="17"/>
                  <a:pt x="60" y="22"/>
                </a:cubicBezTo>
                <a:cubicBezTo>
                  <a:pt x="54" y="29"/>
                  <a:pt x="44" y="42"/>
                  <a:pt x="38" y="50"/>
                </a:cubicBezTo>
                <a:cubicBezTo>
                  <a:pt x="29" y="61"/>
                  <a:pt x="18" y="80"/>
                  <a:pt x="14" y="87"/>
                </a:cubicBezTo>
                <a:cubicBezTo>
                  <a:pt x="10" y="94"/>
                  <a:pt x="13" y="95"/>
                  <a:pt x="21" y="95"/>
                </a:cubicBezTo>
                <a:cubicBezTo>
                  <a:pt x="27" y="95"/>
                  <a:pt x="30" y="94"/>
                  <a:pt x="35" y="90"/>
                </a:cubicBezTo>
                <a:cubicBezTo>
                  <a:pt x="37" y="89"/>
                  <a:pt x="38" y="88"/>
                  <a:pt x="40" y="87"/>
                </a:cubicBezTo>
                <a:cubicBezTo>
                  <a:pt x="43" y="80"/>
                  <a:pt x="48" y="73"/>
                  <a:pt x="54" y="67"/>
                </a:cubicBezTo>
                <a:cubicBezTo>
                  <a:pt x="60" y="58"/>
                  <a:pt x="70" y="45"/>
                  <a:pt x="77" y="3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81" name="未知"/>
          <p:cNvSpPr>
            <a:spLocks noChangeArrowheads="1"/>
          </p:cNvSpPr>
          <p:nvPr/>
        </p:nvSpPr>
        <p:spPr bwMode="auto">
          <a:xfrm>
            <a:off x="2466578" y="4509493"/>
            <a:ext cx="313531" cy="153293"/>
          </a:xfrm>
          <a:custGeom>
            <a:avLst/>
            <a:gdLst>
              <a:gd name="T0" fmla="*/ 122 w 134"/>
              <a:gd name="T1" fmla="*/ 0 h 87"/>
              <a:gd name="T2" fmla="*/ 63 w 134"/>
              <a:gd name="T3" fmla="*/ 29 h 87"/>
              <a:gd name="T4" fmla="*/ 12 w 134"/>
              <a:gd name="T5" fmla="*/ 70 h 87"/>
              <a:gd name="T6" fmla="*/ 12 w 134"/>
              <a:gd name="T7" fmla="*/ 70 h 87"/>
              <a:gd name="T8" fmla="*/ 14 w 134"/>
              <a:gd name="T9" fmla="*/ 67 h 87"/>
              <a:gd name="T10" fmla="*/ 0 w 134"/>
              <a:gd name="T11" fmla="*/ 87 h 87"/>
              <a:gd name="T12" fmla="*/ 57 w 134"/>
              <a:gd name="T13" fmla="*/ 41 h 87"/>
              <a:gd name="T14" fmla="*/ 99 w 134"/>
              <a:gd name="T15" fmla="*/ 13 h 87"/>
              <a:gd name="T16" fmla="*/ 114 w 134"/>
              <a:gd name="T17" fmla="*/ 9 h 87"/>
              <a:gd name="T18" fmla="*/ 114 w 134"/>
              <a:gd name="T19" fmla="*/ 15 h 87"/>
              <a:gd name="T20" fmla="*/ 134 w 134"/>
              <a:gd name="T21" fmla="*/ 3 h 87"/>
              <a:gd name="T22" fmla="*/ 122 w 134"/>
              <a:gd name="T23"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87">
                <a:moveTo>
                  <a:pt x="122" y="0"/>
                </a:moveTo>
                <a:cubicBezTo>
                  <a:pt x="106" y="0"/>
                  <a:pt x="82" y="15"/>
                  <a:pt x="63" y="29"/>
                </a:cubicBezTo>
                <a:cubicBezTo>
                  <a:pt x="43" y="43"/>
                  <a:pt x="25" y="59"/>
                  <a:pt x="12" y="70"/>
                </a:cubicBezTo>
                <a:cubicBezTo>
                  <a:pt x="12" y="70"/>
                  <a:pt x="12" y="70"/>
                  <a:pt x="12" y="70"/>
                </a:cubicBezTo>
                <a:cubicBezTo>
                  <a:pt x="12" y="69"/>
                  <a:pt x="13" y="68"/>
                  <a:pt x="14" y="67"/>
                </a:cubicBezTo>
                <a:cubicBezTo>
                  <a:pt x="8" y="73"/>
                  <a:pt x="3" y="80"/>
                  <a:pt x="0" y="87"/>
                </a:cubicBezTo>
                <a:cubicBezTo>
                  <a:pt x="21" y="70"/>
                  <a:pt x="34" y="58"/>
                  <a:pt x="57" y="41"/>
                </a:cubicBezTo>
                <a:cubicBezTo>
                  <a:pt x="74" y="27"/>
                  <a:pt x="89" y="18"/>
                  <a:pt x="99" y="13"/>
                </a:cubicBezTo>
                <a:cubicBezTo>
                  <a:pt x="105" y="10"/>
                  <a:pt x="111" y="8"/>
                  <a:pt x="114" y="9"/>
                </a:cubicBezTo>
                <a:cubicBezTo>
                  <a:pt x="116" y="11"/>
                  <a:pt x="115" y="13"/>
                  <a:pt x="114" y="15"/>
                </a:cubicBezTo>
                <a:cubicBezTo>
                  <a:pt x="121" y="10"/>
                  <a:pt x="127" y="6"/>
                  <a:pt x="134" y="3"/>
                </a:cubicBezTo>
                <a:cubicBezTo>
                  <a:pt x="131" y="1"/>
                  <a:pt x="127" y="0"/>
                  <a:pt x="12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82" name="未知"/>
          <p:cNvSpPr>
            <a:spLocks noChangeArrowheads="1"/>
          </p:cNvSpPr>
          <p:nvPr/>
        </p:nvSpPr>
        <p:spPr bwMode="auto">
          <a:xfrm>
            <a:off x="3518297" y="4484937"/>
            <a:ext cx="135930" cy="49113"/>
          </a:xfrm>
          <a:custGeom>
            <a:avLst/>
            <a:gdLst>
              <a:gd name="T0" fmla="*/ 27 w 58"/>
              <a:gd name="T1" fmla="*/ 28 h 28"/>
              <a:gd name="T2" fmla="*/ 50 w 58"/>
              <a:gd name="T3" fmla="*/ 21 h 28"/>
              <a:gd name="T4" fmla="*/ 56 w 58"/>
              <a:gd name="T5" fmla="*/ 13 h 28"/>
              <a:gd name="T6" fmla="*/ 48 w 58"/>
              <a:gd name="T7" fmla="*/ 18 h 28"/>
              <a:gd name="T8" fmla="*/ 29 w 58"/>
              <a:gd name="T9" fmla="*/ 23 h 28"/>
              <a:gd name="T10" fmla="*/ 9 w 58"/>
              <a:gd name="T11" fmla="*/ 1 h 28"/>
              <a:gd name="T12" fmla="*/ 9 w 58"/>
              <a:gd name="T13" fmla="*/ 0 h 28"/>
              <a:gd name="T14" fmla="*/ 0 w 58"/>
              <a:gd name="T15" fmla="*/ 3 h 28"/>
              <a:gd name="T16" fmla="*/ 27 w 58"/>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28">
                <a:moveTo>
                  <a:pt x="27" y="28"/>
                </a:moveTo>
                <a:cubicBezTo>
                  <a:pt x="37" y="28"/>
                  <a:pt x="44" y="25"/>
                  <a:pt x="50" y="21"/>
                </a:cubicBezTo>
                <a:cubicBezTo>
                  <a:pt x="54" y="19"/>
                  <a:pt x="58" y="14"/>
                  <a:pt x="56" y="13"/>
                </a:cubicBezTo>
                <a:cubicBezTo>
                  <a:pt x="55" y="11"/>
                  <a:pt x="53" y="15"/>
                  <a:pt x="48" y="18"/>
                </a:cubicBezTo>
                <a:cubicBezTo>
                  <a:pt x="44" y="21"/>
                  <a:pt x="37" y="23"/>
                  <a:pt x="29" y="23"/>
                </a:cubicBezTo>
                <a:cubicBezTo>
                  <a:pt x="15" y="23"/>
                  <a:pt x="9" y="14"/>
                  <a:pt x="9" y="1"/>
                </a:cubicBezTo>
                <a:cubicBezTo>
                  <a:pt x="9" y="1"/>
                  <a:pt x="9" y="1"/>
                  <a:pt x="9" y="0"/>
                </a:cubicBezTo>
                <a:cubicBezTo>
                  <a:pt x="6" y="1"/>
                  <a:pt x="3" y="2"/>
                  <a:pt x="0" y="3"/>
                </a:cubicBezTo>
                <a:cubicBezTo>
                  <a:pt x="2" y="19"/>
                  <a:pt x="13" y="28"/>
                  <a:pt x="27" y="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83" name="未知"/>
          <p:cNvSpPr>
            <a:spLocks noEditPoints="1" noChangeArrowheads="1"/>
          </p:cNvSpPr>
          <p:nvPr/>
        </p:nvSpPr>
        <p:spPr bwMode="auto">
          <a:xfrm>
            <a:off x="3633391" y="4265414"/>
            <a:ext cx="717352" cy="416719"/>
          </a:xfrm>
          <a:custGeom>
            <a:avLst/>
            <a:gdLst>
              <a:gd name="T0" fmla="*/ 295 w 306"/>
              <a:gd name="T1" fmla="*/ 1 h 237"/>
              <a:gd name="T2" fmla="*/ 255 w 306"/>
              <a:gd name="T3" fmla="*/ 23 h 237"/>
              <a:gd name="T4" fmla="*/ 169 w 306"/>
              <a:gd name="T5" fmla="*/ 121 h 237"/>
              <a:gd name="T6" fmla="*/ 88 w 306"/>
              <a:gd name="T7" fmla="*/ 197 h 237"/>
              <a:gd name="T8" fmla="*/ 28 w 306"/>
              <a:gd name="T9" fmla="*/ 227 h 237"/>
              <a:gd name="T10" fmla="*/ 20 w 306"/>
              <a:gd name="T11" fmla="*/ 219 h 237"/>
              <a:gd name="T12" fmla="*/ 0 w 306"/>
              <a:gd name="T13" fmla="*/ 233 h 237"/>
              <a:gd name="T14" fmla="*/ 16 w 306"/>
              <a:gd name="T15" fmla="*/ 237 h 237"/>
              <a:gd name="T16" fmla="*/ 150 w 306"/>
              <a:gd name="T17" fmla="*/ 151 h 237"/>
              <a:gd name="T18" fmla="*/ 148 w 306"/>
              <a:gd name="T19" fmla="*/ 154 h 237"/>
              <a:gd name="T20" fmla="*/ 218 w 306"/>
              <a:gd name="T21" fmla="*/ 97 h 237"/>
              <a:gd name="T22" fmla="*/ 261 w 306"/>
              <a:gd name="T23" fmla="*/ 60 h 237"/>
              <a:gd name="T24" fmla="*/ 297 w 306"/>
              <a:gd name="T25" fmla="*/ 25 h 237"/>
              <a:gd name="T26" fmla="*/ 295 w 306"/>
              <a:gd name="T27" fmla="*/ 1 h 237"/>
              <a:gd name="T28" fmla="*/ 289 w 306"/>
              <a:gd name="T29" fmla="*/ 28 h 237"/>
              <a:gd name="T30" fmla="*/ 257 w 306"/>
              <a:gd name="T31" fmla="*/ 57 h 237"/>
              <a:gd name="T32" fmla="*/ 229 w 306"/>
              <a:gd name="T33" fmla="*/ 80 h 237"/>
              <a:gd name="T34" fmla="*/ 270 w 306"/>
              <a:gd name="T35" fmla="*/ 27 h 237"/>
              <a:gd name="T36" fmla="*/ 296 w 306"/>
              <a:gd name="T37" fmla="*/ 6 h 237"/>
              <a:gd name="T38" fmla="*/ 289 w 306"/>
              <a:gd name="T39" fmla="*/ 28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6" h="237">
                <a:moveTo>
                  <a:pt x="295" y="1"/>
                </a:moveTo>
                <a:cubicBezTo>
                  <a:pt x="284" y="0"/>
                  <a:pt x="268" y="11"/>
                  <a:pt x="255" y="23"/>
                </a:cubicBezTo>
                <a:cubicBezTo>
                  <a:pt x="227" y="52"/>
                  <a:pt x="209" y="72"/>
                  <a:pt x="169" y="121"/>
                </a:cubicBezTo>
                <a:cubicBezTo>
                  <a:pt x="148" y="146"/>
                  <a:pt x="122" y="173"/>
                  <a:pt x="88" y="197"/>
                </a:cubicBezTo>
                <a:cubicBezTo>
                  <a:pt x="68" y="212"/>
                  <a:pt x="41" y="228"/>
                  <a:pt x="28" y="227"/>
                </a:cubicBezTo>
                <a:cubicBezTo>
                  <a:pt x="24" y="226"/>
                  <a:pt x="21" y="224"/>
                  <a:pt x="20" y="219"/>
                </a:cubicBezTo>
                <a:cubicBezTo>
                  <a:pt x="14" y="224"/>
                  <a:pt x="7" y="229"/>
                  <a:pt x="0" y="233"/>
                </a:cubicBezTo>
                <a:cubicBezTo>
                  <a:pt x="4" y="236"/>
                  <a:pt x="9" y="237"/>
                  <a:pt x="16" y="237"/>
                </a:cubicBezTo>
                <a:cubicBezTo>
                  <a:pt x="52" y="237"/>
                  <a:pt x="115" y="187"/>
                  <a:pt x="150" y="151"/>
                </a:cubicBezTo>
                <a:cubicBezTo>
                  <a:pt x="149" y="152"/>
                  <a:pt x="148" y="153"/>
                  <a:pt x="148" y="154"/>
                </a:cubicBezTo>
                <a:cubicBezTo>
                  <a:pt x="169" y="132"/>
                  <a:pt x="191" y="105"/>
                  <a:pt x="218" y="97"/>
                </a:cubicBezTo>
                <a:cubicBezTo>
                  <a:pt x="236" y="80"/>
                  <a:pt x="245" y="73"/>
                  <a:pt x="261" y="60"/>
                </a:cubicBezTo>
                <a:cubicBezTo>
                  <a:pt x="272" y="51"/>
                  <a:pt x="287" y="38"/>
                  <a:pt x="297" y="25"/>
                </a:cubicBezTo>
                <a:cubicBezTo>
                  <a:pt x="305" y="14"/>
                  <a:pt x="306" y="2"/>
                  <a:pt x="295" y="1"/>
                </a:cubicBezTo>
                <a:close/>
                <a:moveTo>
                  <a:pt x="289" y="28"/>
                </a:moveTo>
                <a:cubicBezTo>
                  <a:pt x="284" y="34"/>
                  <a:pt x="271" y="46"/>
                  <a:pt x="257" y="57"/>
                </a:cubicBezTo>
                <a:cubicBezTo>
                  <a:pt x="248" y="65"/>
                  <a:pt x="239" y="72"/>
                  <a:pt x="229" y="80"/>
                </a:cubicBezTo>
                <a:cubicBezTo>
                  <a:pt x="243" y="61"/>
                  <a:pt x="256" y="43"/>
                  <a:pt x="270" y="27"/>
                </a:cubicBezTo>
                <a:cubicBezTo>
                  <a:pt x="279" y="14"/>
                  <a:pt x="290" y="4"/>
                  <a:pt x="296" y="6"/>
                </a:cubicBezTo>
                <a:cubicBezTo>
                  <a:pt x="300" y="8"/>
                  <a:pt x="299" y="16"/>
                  <a:pt x="289" y="2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84" name="未知"/>
          <p:cNvSpPr>
            <a:spLocks noChangeArrowheads="1"/>
          </p:cNvSpPr>
          <p:nvPr/>
        </p:nvSpPr>
        <p:spPr bwMode="auto">
          <a:xfrm>
            <a:off x="3860602" y="4726037"/>
            <a:ext cx="206375" cy="139154"/>
          </a:xfrm>
          <a:custGeom>
            <a:avLst/>
            <a:gdLst>
              <a:gd name="T0" fmla="*/ 3 w 88"/>
              <a:gd name="T1" fmla="*/ 1 h 79"/>
              <a:gd name="T2" fmla="*/ 0 w 88"/>
              <a:gd name="T3" fmla="*/ 6 h 79"/>
              <a:gd name="T4" fmla="*/ 77 w 88"/>
              <a:gd name="T5" fmla="*/ 68 h 79"/>
              <a:gd name="T6" fmla="*/ 76 w 88"/>
              <a:gd name="T7" fmla="*/ 78 h 79"/>
              <a:gd name="T8" fmla="*/ 82 w 88"/>
              <a:gd name="T9" fmla="*/ 67 h 79"/>
              <a:gd name="T10" fmla="*/ 3 w 88"/>
              <a:gd name="T11" fmla="*/ 1 h 79"/>
            </a:gdLst>
            <a:ahLst/>
            <a:cxnLst>
              <a:cxn ang="0">
                <a:pos x="T0" y="T1"/>
              </a:cxn>
              <a:cxn ang="0">
                <a:pos x="T2" y="T3"/>
              </a:cxn>
              <a:cxn ang="0">
                <a:pos x="T4" y="T5"/>
              </a:cxn>
              <a:cxn ang="0">
                <a:pos x="T6" y="T7"/>
              </a:cxn>
              <a:cxn ang="0">
                <a:pos x="T8" y="T9"/>
              </a:cxn>
              <a:cxn ang="0">
                <a:pos x="T10" y="T11"/>
              </a:cxn>
            </a:cxnLst>
            <a:rect l="0" t="0" r="r" b="b"/>
            <a:pathLst>
              <a:path w="88" h="79">
                <a:moveTo>
                  <a:pt x="3" y="1"/>
                </a:moveTo>
                <a:cubicBezTo>
                  <a:pt x="2" y="3"/>
                  <a:pt x="1" y="4"/>
                  <a:pt x="0" y="6"/>
                </a:cubicBezTo>
                <a:cubicBezTo>
                  <a:pt x="53" y="5"/>
                  <a:pt x="82" y="29"/>
                  <a:pt x="77" y="68"/>
                </a:cubicBezTo>
                <a:cubicBezTo>
                  <a:pt x="76" y="76"/>
                  <a:pt x="75" y="77"/>
                  <a:pt x="76" y="78"/>
                </a:cubicBezTo>
                <a:cubicBezTo>
                  <a:pt x="78" y="79"/>
                  <a:pt x="81" y="73"/>
                  <a:pt x="82" y="67"/>
                </a:cubicBezTo>
                <a:cubicBezTo>
                  <a:pt x="88" y="27"/>
                  <a:pt x="57"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85" name="未知"/>
          <p:cNvSpPr>
            <a:spLocks noEditPoints="1" noChangeArrowheads="1"/>
          </p:cNvSpPr>
          <p:nvPr/>
        </p:nvSpPr>
        <p:spPr bwMode="auto">
          <a:xfrm>
            <a:off x="3352602" y="4720828"/>
            <a:ext cx="513953" cy="302121"/>
          </a:xfrm>
          <a:custGeom>
            <a:avLst/>
            <a:gdLst>
              <a:gd name="T0" fmla="*/ 216 w 219"/>
              <a:gd name="T1" fmla="*/ 4 h 172"/>
              <a:gd name="T2" fmla="*/ 219 w 219"/>
              <a:gd name="T3" fmla="*/ 0 h 172"/>
              <a:gd name="T4" fmla="*/ 191 w 219"/>
              <a:gd name="T5" fmla="*/ 3 h 172"/>
              <a:gd name="T6" fmla="*/ 188 w 219"/>
              <a:gd name="T7" fmla="*/ 8 h 172"/>
              <a:gd name="T8" fmla="*/ 83 w 219"/>
              <a:gd name="T9" fmla="*/ 54 h 172"/>
              <a:gd name="T10" fmla="*/ 2 w 219"/>
              <a:gd name="T11" fmla="*/ 149 h 172"/>
              <a:gd name="T12" fmla="*/ 25 w 219"/>
              <a:gd name="T13" fmla="*/ 172 h 172"/>
              <a:gd name="T14" fmla="*/ 154 w 219"/>
              <a:gd name="T15" fmla="*/ 84 h 172"/>
              <a:gd name="T16" fmla="*/ 212 w 219"/>
              <a:gd name="T17" fmla="*/ 9 h 172"/>
              <a:gd name="T18" fmla="*/ 215 w 219"/>
              <a:gd name="T19" fmla="*/ 9 h 172"/>
              <a:gd name="T20" fmla="*/ 218 w 219"/>
              <a:gd name="T21" fmla="*/ 4 h 172"/>
              <a:gd name="T22" fmla="*/ 216 w 219"/>
              <a:gd name="T23" fmla="*/ 4 h 172"/>
              <a:gd name="T24" fmla="*/ 133 w 219"/>
              <a:gd name="T25" fmla="*/ 83 h 172"/>
              <a:gd name="T26" fmla="*/ 63 w 219"/>
              <a:gd name="T27" fmla="*/ 154 h 172"/>
              <a:gd name="T28" fmla="*/ 29 w 219"/>
              <a:gd name="T29" fmla="*/ 165 h 172"/>
              <a:gd name="T30" fmla="*/ 18 w 219"/>
              <a:gd name="T31" fmla="*/ 151 h 172"/>
              <a:gd name="T32" fmla="*/ 87 w 219"/>
              <a:gd name="T33" fmla="*/ 59 h 172"/>
              <a:gd name="T34" fmla="*/ 185 w 219"/>
              <a:gd name="T35" fmla="*/ 14 h 172"/>
              <a:gd name="T36" fmla="*/ 133 w 219"/>
              <a:gd name="T37" fmla="*/ 8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9" h="172">
                <a:moveTo>
                  <a:pt x="216" y="4"/>
                </a:moveTo>
                <a:cubicBezTo>
                  <a:pt x="217" y="3"/>
                  <a:pt x="218" y="1"/>
                  <a:pt x="219" y="0"/>
                </a:cubicBezTo>
                <a:cubicBezTo>
                  <a:pt x="210" y="1"/>
                  <a:pt x="200" y="2"/>
                  <a:pt x="191" y="3"/>
                </a:cubicBezTo>
                <a:cubicBezTo>
                  <a:pt x="190" y="5"/>
                  <a:pt x="189" y="6"/>
                  <a:pt x="188" y="8"/>
                </a:cubicBezTo>
                <a:cubicBezTo>
                  <a:pt x="158" y="14"/>
                  <a:pt x="118" y="30"/>
                  <a:pt x="83" y="54"/>
                </a:cubicBezTo>
                <a:cubicBezTo>
                  <a:pt x="54" y="73"/>
                  <a:pt x="4" y="118"/>
                  <a:pt x="2" y="149"/>
                </a:cubicBezTo>
                <a:cubicBezTo>
                  <a:pt x="0" y="168"/>
                  <a:pt x="15" y="172"/>
                  <a:pt x="25" y="172"/>
                </a:cubicBezTo>
                <a:cubicBezTo>
                  <a:pt x="55" y="172"/>
                  <a:pt x="111" y="134"/>
                  <a:pt x="154" y="84"/>
                </a:cubicBezTo>
                <a:cubicBezTo>
                  <a:pt x="182" y="51"/>
                  <a:pt x="196" y="33"/>
                  <a:pt x="212" y="9"/>
                </a:cubicBezTo>
                <a:cubicBezTo>
                  <a:pt x="213" y="9"/>
                  <a:pt x="214" y="9"/>
                  <a:pt x="215" y="9"/>
                </a:cubicBezTo>
                <a:cubicBezTo>
                  <a:pt x="216" y="7"/>
                  <a:pt x="217" y="6"/>
                  <a:pt x="218" y="4"/>
                </a:cubicBezTo>
                <a:cubicBezTo>
                  <a:pt x="217" y="4"/>
                  <a:pt x="217" y="4"/>
                  <a:pt x="216" y="4"/>
                </a:cubicBezTo>
                <a:close/>
                <a:moveTo>
                  <a:pt x="133" y="83"/>
                </a:moveTo>
                <a:cubicBezTo>
                  <a:pt x="110" y="114"/>
                  <a:pt x="82" y="142"/>
                  <a:pt x="63" y="154"/>
                </a:cubicBezTo>
                <a:cubicBezTo>
                  <a:pt x="49" y="162"/>
                  <a:pt x="38" y="166"/>
                  <a:pt x="29" y="165"/>
                </a:cubicBezTo>
                <a:cubicBezTo>
                  <a:pt x="24" y="164"/>
                  <a:pt x="18" y="160"/>
                  <a:pt x="18" y="151"/>
                </a:cubicBezTo>
                <a:cubicBezTo>
                  <a:pt x="18" y="124"/>
                  <a:pt x="59" y="78"/>
                  <a:pt x="87" y="59"/>
                </a:cubicBezTo>
                <a:cubicBezTo>
                  <a:pt x="120" y="36"/>
                  <a:pt x="157" y="20"/>
                  <a:pt x="185" y="14"/>
                </a:cubicBezTo>
                <a:cubicBezTo>
                  <a:pt x="165" y="39"/>
                  <a:pt x="146" y="66"/>
                  <a:pt x="133" y="8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86" name="未知"/>
          <p:cNvSpPr>
            <a:spLocks noChangeArrowheads="1"/>
          </p:cNvSpPr>
          <p:nvPr/>
        </p:nvSpPr>
        <p:spPr bwMode="auto">
          <a:xfrm>
            <a:off x="3803056" y="4436567"/>
            <a:ext cx="339328" cy="290215"/>
          </a:xfrm>
          <a:custGeom>
            <a:avLst/>
            <a:gdLst>
              <a:gd name="T0" fmla="*/ 143 w 145"/>
              <a:gd name="T1" fmla="*/ 1 h 165"/>
              <a:gd name="T2" fmla="*/ 145 w 145"/>
              <a:gd name="T3" fmla="*/ 0 h 165"/>
              <a:gd name="T4" fmla="*/ 75 w 145"/>
              <a:gd name="T5" fmla="*/ 57 h 165"/>
              <a:gd name="T6" fmla="*/ 0 w 145"/>
              <a:gd name="T7" fmla="*/ 165 h 165"/>
              <a:gd name="T8" fmla="*/ 28 w 145"/>
              <a:gd name="T9" fmla="*/ 162 h 165"/>
              <a:gd name="T10" fmla="*/ 72 w 145"/>
              <a:gd name="T11" fmla="*/ 99 h 165"/>
              <a:gd name="T12" fmla="*/ 143 w 145"/>
              <a:gd name="T13" fmla="*/ 1 h 165"/>
            </a:gdLst>
            <a:ahLst/>
            <a:cxnLst>
              <a:cxn ang="0">
                <a:pos x="T0" y="T1"/>
              </a:cxn>
              <a:cxn ang="0">
                <a:pos x="T2" y="T3"/>
              </a:cxn>
              <a:cxn ang="0">
                <a:pos x="T4" y="T5"/>
              </a:cxn>
              <a:cxn ang="0">
                <a:pos x="T6" y="T7"/>
              </a:cxn>
              <a:cxn ang="0">
                <a:pos x="T8" y="T9"/>
              </a:cxn>
              <a:cxn ang="0">
                <a:pos x="T10" y="T11"/>
              </a:cxn>
              <a:cxn ang="0">
                <a:pos x="T12" y="T13"/>
              </a:cxn>
            </a:cxnLst>
            <a:rect l="0" t="0" r="r" b="b"/>
            <a:pathLst>
              <a:path w="145" h="165">
                <a:moveTo>
                  <a:pt x="143" y="1"/>
                </a:moveTo>
                <a:cubicBezTo>
                  <a:pt x="144" y="1"/>
                  <a:pt x="144" y="0"/>
                  <a:pt x="145" y="0"/>
                </a:cubicBezTo>
                <a:cubicBezTo>
                  <a:pt x="118" y="8"/>
                  <a:pt x="96" y="35"/>
                  <a:pt x="75" y="57"/>
                </a:cubicBezTo>
                <a:cubicBezTo>
                  <a:pt x="58" y="81"/>
                  <a:pt x="26" y="127"/>
                  <a:pt x="0" y="165"/>
                </a:cubicBezTo>
                <a:cubicBezTo>
                  <a:pt x="9" y="164"/>
                  <a:pt x="19" y="163"/>
                  <a:pt x="28" y="162"/>
                </a:cubicBezTo>
                <a:cubicBezTo>
                  <a:pt x="39" y="146"/>
                  <a:pt x="53" y="126"/>
                  <a:pt x="72" y="99"/>
                </a:cubicBezTo>
                <a:cubicBezTo>
                  <a:pt x="92" y="71"/>
                  <a:pt x="123" y="29"/>
                  <a:pt x="14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87" name="未知"/>
          <p:cNvSpPr>
            <a:spLocks noChangeArrowheads="1"/>
          </p:cNvSpPr>
          <p:nvPr/>
        </p:nvSpPr>
        <p:spPr bwMode="auto">
          <a:xfrm>
            <a:off x="3612556" y="4274344"/>
            <a:ext cx="358179" cy="400348"/>
          </a:xfrm>
          <a:custGeom>
            <a:avLst/>
            <a:gdLst>
              <a:gd name="T0" fmla="*/ 128 w 153"/>
              <a:gd name="T1" fmla="*/ 0 h 228"/>
              <a:gd name="T2" fmla="*/ 119 w 153"/>
              <a:gd name="T3" fmla="*/ 4 h 228"/>
              <a:gd name="T4" fmla="*/ 131 w 153"/>
              <a:gd name="T5" fmla="*/ 24 h 228"/>
              <a:gd name="T6" fmla="*/ 71 w 153"/>
              <a:gd name="T7" fmla="*/ 108 h 228"/>
              <a:gd name="T8" fmla="*/ 1 w 153"/>
              <a:gd name="T9" fmla="*/ 207 h 228"/>
              <a:gd name="T10" fmla="*/ 9 w 153"/>
              <a:gd name="T11" fmla="*/ 228 h 228"/>
              <a:gd name="T12" fmla="*/ 29 w 153"/>
              <a:gd name="T13" fmla="*/ 214 h 228"/>
              <a:gd name="T14" fmla="*/ 30 w 153"/>
              <a:gd name="T15" fmla="*/ 209 h 228"/>
              <a:gd name="T16" fmla="*/ 99 w 153"/>
              <a:gd name="T17" fmla="*/ 114 h 228"/>
              <a:gd name="T18" fmla="*/ 152 w 153"/>
              <a:gd name="T19" fmla="*/ 29 h 228"/>
              <a:gd name="T20" fmla="*/ 128 w 153"/>
              <a:gd name="T21"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228">
                <a:moveTo>
                  <a:pt x="128" y="0"/>
                </a:moveTo>
                <a:cubicBezTo>
                  <a:pt x="125" y="1"/>
                  <a:pt x="122" y="2"/>
                  <a:pt x="119" y="4"/>
                </a:cubicBezTo>
                <a:cubicBezTo>
                  <a:pt x="128" y="6"/>
                  <a:pt x="134" y="13"/>
                  <a:pt x="131" y="24"/>
                </a:cubicBezTo>
                <a:cubicBezTo>
                  <a:pt x="125" y="44"/>
                  <a:pt x="105" y="69"/>
                  <a:pt x="71" y="108"/>
                </a:cubicBezTo>
                <a:cubicBezTo>
                  <a:pt x="28" y="155"/>
                  <a:pt x="4" y="184"/>
                  <a:pt x="1" y="207"/>
                </a:cubicBezTo>
                <a:cubicBezTo>
                  <a:pt x="0" y="217"/>
                  <a:pt x="3" y="224"/>
                  <a:pt x="9" y="228"/>
                </a:cubicBezTo>
                <a:cubicBezTo>
                  <a:pt x="16" y="224"/>
                  <a:pt x="23" y="219"/>
                  <a:pt x="29" y="214"/>
                </a:cubicBezTo>
                <a:cubicBezTo>
                  <a:pt x="29" y="213"/>
                  <a:pt x="29" y="211"/>
                  <a:pt x="30" y="209"/>
                </a:cubicBezTo>
                <a:cubicBezTo>
                  <a:pt x="32" y="191"/>
                  <a:pt x="56" y="162"/>
                  <a:pt x="99" y="114"/>
                </a:cubicBezTo>
                <a:cubicBezTo>
                  <a:pt x="126" y="83"/>
                  <a:pt x="152" y="53"/>
                  <a:pt x="152" y="29"/>
                </a:cubicBezTo>
                <a:cubicBezTo>
                  <a:pt x="153" y="14"/>
                  <a:pt x="143" y="4"/>
                  <a:pt x="12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88" name="未知"/>
          <p:cNvSpPr>
            <a:spLocks noChangeArrowheads="1"/>
          </p:cNvSpPr>
          <p:nvPr/>
        </p:nvSpPr>
        <p:spPr bwMode="auto">
          <a:xfrm>
            <a:off x="3516313" y="4269135"/>
            <a:ext cx="395883" cy="221010"/>
          </a:xfrm>
          <a:custGeom>
            <a:avLst/>
            <a:gdLst>
              <a:gd name="T0" fmla="*/ 149 w 169"/>
              <a:gd name="T1" fmla="*/ 0 h 126"/>
              <a:gd name="T2" fmla="*/ 43 w 169"/>
              <a:gd name="T3" fmla="*/ 43 h 126"/>
              <a:gd name="T4" fmla="*/ 1 w 169"/>
              <a:gd name="T5" fmla="*/ 125 h 126"/>
              <a:gd name="T6" fmla="*/ 1 w 169"/>
              <a:gd name="T7" fmla="*/ 126 h 126"/>
              <a:gd name="T8" fmla="*/ 10 w 169"/>
              <a:gd name="T9" fmla="*/ 123 h 126"/>
              <a:gd name="T10" fmla="*/ 54 w 169"/>
              <a:gd name="T11" fmla="*/ 53 h 126"/>
              <a:gd name="T12" fmla="*/ 149 w 169"/>
              <a:gd name="T13" fmla="*/ 5 h 126"/>
              <a:gd name="T14" fmla="*/ 160 w 169"/>
              <a:gd name="T15" fmla="*/ 7 h 126"/>
              <a:gd name="T16" fmla="*/ 169 w 169"/>
              <a:gd name="T17" fmla="*/ 3 h 126"/>
              <a:gd name="T18" fmla="*/ 149 w 169"/>
              <a:gd name="T19"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26">
                <a:moveTo>
                  <a:pt x="149" y="0"/>
                </a:moveTo>
                <a:cubicBezTo>
                  <a:pt x="122" y="0"/>
                  <a:pt x="77" y="13"/>
                  <a:pt x="43" y="43"/>
                </a:cubicBezTo>
                <a:cubicBezTo>
                  <a:pt x="16" y="68"/>
                  <a:pt x="0" y="101"/>
                  <a:pt x="1" y="125"/>
                </a:cubicBezTo>
                <a:cubicBezTo>
                  <a:pt x="1" y="125"/>
                  <a:pt x="1" y="126"/>
                  <a:pt x="1" y="126"/>
                </a:cubicBezTo>
                <a:cubicBezTo>
                  <a:pt x="4" y="125"/>
                  <a:pt x="7" y="124"/>
                  <a:pt x="10" y="123"/>
                </a:cubicBezTo>
                <a:cubicBezTo>
                  <a:pt x="10" y="101"/>
                  <a:pt x="31" y="75"/>
                  <a:pt x="54" y="53"/>
                </a:cubicBezTo>
                <a:cubicBezTo>
                  <a:pt x="84" y="23"/>
                  <a:pt x="121" y="5"/>
                  <a:pt x="149" y="5"/>
                </a:cubicBezTo>
                <a:cubicBezTo>
                  <a:pt x="153" y="5"/>
                  <a:pt x="157" y="6"/>
                  <a:pt x="160" y="7"/>
                </a:cubicBezTo>
                <a:cubicBezTo>
                  <a:pt x="163" y="5"/>
                  <a:pt x="166" y="4"/>
                  <a:pt x="169" y="3"/>
                </a:cubicBezTo>
                <a:cubicBezTo>
                  <a:pt x="163" y="1"/>
                  <a:pt x="156" y="0"/>
                  <a:pt x="14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89" name="未知"/>
          <p:cNvSpPr>
            <a:spLocks noChangeArrowheads="1"/>
          </p:cNvSpPr>
          <p:nvPr/>
        </p:nvSpPr>
        <p:spPr bwMode="auto">
          <a:xfrm>
            <a:off x="4068961" y="4509492"/>
            <a:ext cx="239117" cy="172641"/>
          </a:xfrm>
          <a:custGeom>
            <a:avLst/>
            <a:gdLst>
              <a:gd name="T0" fmla="*/ 32 w 102"/>
              <a:gd name="T1" fmla="*/ 93 h 98"/>
              <a:gd name="T2" fmla="*/ 24 w 102"/>
              <a:gd name="T3" fmla="*/ 83 h 98"/>
              <a:gd name="T4" fmla="*/ 56 w 102"/>
              <a:gd name="T5" fmla="*/ 35 h 98"/>
              <a:gd name="T6" fmla="*/ 96 w 102"/>
              <a:gd name="T7" fmla="*/ 5 h 98"/>
              <a:gd name="T8" fmla="*/ 102 w 102"/>
              <a:gd name="T9" fmla="*/ 2 h 98"/>
              <a:gd name="T10" fmla="*/ 93 w 102"/>
              <a:gd name="T11" fmla="*/ 0 h 98"/>
              <a:gd name="T12" fmla="*/ 48 w 102"/>
              <a:gd name="T13" fmla="*/ 14 h 98"/>
              <a:gd name="T14" fmla="*/ 22 w 102"/>
              <a:gd name="T15" fmla="*/ 30 h 98"/>
              <a:gd name="T16" fmla="*/ 5 w 102"/>
              <a:gd name="T17" fmla="*/ 44 h 98"/>
              <a:gd name="T18" fmla="*/ 1 w 102"/>
              <a:gd name="T19" fmla="*/ 51 h 98"/>
              <a:gd name="T20" fmla="*/ 8 w 102"/>
              <a:gd name="T21" fmla="*/ 47 h 98"/>
              <a:gd name="T22" fmla="*/ 18 w 102"/>
              <a:gd name="T23" fmla="*/ 38 h 98"/>
              <a:gd name="T24" fmla="*/ 18 w 102"/>
              <a:gd name="T25" fmla="*/ 39 h 98"/>
              <a:gd name="T26" fmla="*/ 1 w 102"/>
              <a:gd name="T27" fmla="*/ 74 h 98"/>
              <a:gd name="T28" fmla="*/ 28 w 102"/>
              <a:gd name="T29" fmla="*/ 98 h 98"/>
              <a:gd name="T30" fmla="*/ 31 w 102"/>
              <a:gd name="T31" fmla="*/ 98 h 98"/>
              <a:gd name="T32" fmla="*/ 33 w 102"/>
              <a:gd name="T33" fmla="*/ 93 h 98"/>
              <a:gd name="T34" fmla="*/ 32 w 102"/>
              <a:gd name="T35" fmla="*/ 9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98">
                <a:moveTo>
                  <a:pt x="32" y="93"/>
                </a:moveTo>
                <a:cubicBezTo>
                  <a:pt x="26" y="93"/>
                  <a:pt x="24" y="89"/>
                  <a:pt x="24" y="83"/>
                </a:cubicBezTo>
                <a:cubicBezTo>
                  <a:pt x="26" y="72"/>
                  <a:pt x="40" y="51"/>
                  <a:pt x="56" y="35"/>
                </a:cubicBezTo>
                <a:cubicBezTo>
                  <a:pt x="72" y="20"/>
                  <a:pt x="82" y="11"/>
                  <a:pt x="96" y="5"/>
                </a:cubicBezTo>
                <a:cubicBezTo>
                  <a:pt x="100" y="3"/>
                  <a:pt x="102" y="3"/>
                  <a:pt x="102" y="2"/>
                </a:cubicBezTo>
                <a:cubicBezTo>
                  <a:pt x="102" y="0"/>
                  <a:pt x="97" y="0"/>
                  <a:pt x="93" y="0"/>
                </a:cubicBezTo>
                <a:cubicBezTo>
                  <a:pt x="81" y="0"/>
                  <a:pt x="64" y="6"/>
                  <a:pt x="48" y="14"/>
                </a:cubicBezTo>
                <a:cubicBezTo>
                  <a:pt x="37" y="20"/>
                  <a:pt x="29" y="25"/>
                  <a:pt x="22" y="30"/>
                </a:cubicBezTo>
                <a:cubicBezTo>
                  <a:pt x="16" y="34"/>
                  <a:pt x="9" y="40"/>
                  <a:pt x="5" y="44"/>
                </a:cubicBezTo>
                <a:cubicBezTo>
                  <a:pt x="3" y="46"/>
                  <a:pt x="0" y="49"/>
                  <a:pt x="1" y="51"/>
                </a:cubicBezTo>
                <a:cubicBezTo>
                  <a:pt x="2" y="52"/>
                  <a:pt x="4" y="51"/>
                  <a:pt x="8" y="47"/>
                </a:cubicBezTo>
                <a:cubicBezTo>
                  <a:pt x="12" y="44"/>
                  <a:pt x="14" y="42"/>
                  <a:pt x="18" y="38"/>
                </a:cubicBezTo>
                <a:cubicBezTo>
                  <a:pt x="18" y="39"/>
                  <a:pt x="18" y="39"/>
                  <a:pt x="18" y="39"/>
                </a:cubicBezTo>
                <a:cubicBezTo>
                  <a:pt x="8" y="50"/>
                  <a:pt x="1" y="63"/>
                  <a:pt x="1" y="74"/>
                </a:cubicBezTo>
                <a:cubicBezTo>
                  <a:pt x="0" y="90"/>
                  <a:pt x="11" y="98"/>
                  <a:pt x="28" y="98"/>
                </a:cubicBezTo>
                <a:cubicBezTo>
                  <a:pt x="29" y="98"/>
                  <a:pt x="30" y="98"/>
                  <a:pt x="31" y="98"/>
                </a:cubicBezTo>
                <a:cubicBezTo>
                  <a:pt x="31" y="96"/>
                  <a:pt x="32" y="94"/>
                  <a:pt x="33" y="93"/>
                </a:cubicBezTo>
                <a:cubicBezTo>
                  <a:pt x="33" y="93"/>
                  <a:pt x="32" y="93"/>
                  <a:pt x="32" y="9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90" name="未知"/>
          <p:cNvSpPr>
            <a:spLocks noChangeArrowheads="1"/>
          </p:cNvSpPr>
          <p:nvPr/>
        </p:nvSpPr>
        <p:spPr bwMode="auto">
          <a:xfrm>
            <a:off x="4142384" y="4509492"/>
            <a:ext cx="225226" cy="172641"/>
          </a:xfrm>
          <a:custGeom>
            <a:avLst/>
            <a:gdLst>
              <a:gd name="T0" fmla="*/ 64 w 96"/>
              <a:gd name="T1" fmla="*/ 68 h 98"/>
              <a:gd name="T2" fmla="*/ 64 w 96"/>
              <a:gd name="T3" fmla="*/ 68 h 98"/>
              <a:gd name="T4" fmla="*/ 72 w 96"/>
              <a:gd name="T5" fmla="*/ 59 h 98"/>
              <a:gd name="T6" fmla="*/ 95 w 96"/>
              <a:gd name="T7" fmla="*/ 23 h 98"/>
              <a:gd name="T8" fmla="*/ 88 w 96"/>
              <a:gd name="T9" fmla="*/ 4 h 98"/>
              <a:gd name="T10" fmla="*/ 80 w 96"/>
              <a:gd name="T11" fmla="*/ 1 h 98"/>
              <a:gd name="T12" fmla="*/ 81 w 96"/>
              <a:gd name="T13" fmla="*/ 9 h 98"/>
              <a:gd name="T14" fmla="*/ 79 w 96"/>
              <a:gd name="T15" fmla="*/ 22 h 98"/>
              <a:gd name="T16" fmla="*/ 62 w 96"/>
              <a:gd name="T17" fmla="*/ 36 h 98"/>
              <a:gd name="T18" fmla="*/ 52 w 96"/>
              <a:gd name="T19" fmla="*/ 59 h 98"/>
              <a:gd name="T20" fmla="*/ 51 w 96"/>
              <a:gd name="T21" fmla="*/ 60 h 98"/>
              <a:gd name="T22" fmla="*/ 2 w 96"/>
              <a:gd name="T23" fmla="*/ 93 h 98"/>
              <a:gd name="T24" fmla="*/ 0 w 96"/>
              <a:gd name="T25" fmla="*/ 98 h 98"/>
              <a:gd name="T26" fmla="*/ 54 w 96"/>
              <a:gd name="T27" fmla="*/ 75 h 98"/>
              <a:gd name="T28" fmla="*/ 59 w 96"/>
              <a:gd name="T29" fmla="*/ 71 h 98"/>
              <a:gd name="T30" fmla="*/ 60 w 96"/>
              <a:gd name="T31" fmla="*/ 72 h 98"/>
              <a:gd name="T32" fmla="*/ 64 w 96"/>
              <a:gd name="T33" fmla="*/ 6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98">
                <a:moveTo>
                  <a:pt x="64" y="68"/>
                </a:moveTo>
                <a:cubicBezTo>
                  <a:pt x="64" y="68"/>
                  <a:pt x="64" y="68"/>
                  <a:pt x="64" y="68"/>
                </a:cubicBezTo>
                <a:cubicBezTo>
                  <a:pt x="67" y="65"/>
                  <a:pt x="69" y="62"/>
                  <a:pt x="72" y="59"/>
                </a:cubicBezTo>
                <a:cubicBezTo>
                  <a:pt x="85" y="47"/>
                  <a:pt x="93" y="34"/>
                  <a:pt x="95" y="23"/>
                </a:cubicBezTo>
                <a:cubicBezTo>
                  <a:pt x="96" y="15"/>
                  <a:pt x="93" y="8"/>
                  <a:pt x="88" y="4"/>
                </a:cubicBezTo>
                <a:cubicBezTo>
                  <a:pt x="86" y="2"/>
                  <a:pt x="83" y="0"/>
                  <a:pt x="80" y="1"/>
                </a:cubicBezTo>
                <a:cubicBezTo>
                  <a:pt x="79" y="2"/>
                  <a:pt x="81" y="3"/>
                  <a:pt x="81" y="9"/>
                </a:cubicBezTo>
                <a:cubicBezTo>
                  <a:pt x="81" y="12"/>
                  <a:pt x="81" y="18"/>
                  <a:pt x="79" y="22"/>
                </a:cubicBezTo>
                <a:cubicBezTo>
                  <a:pt x="76" y="24"/>
                  <a:pt x="68" y="28"/>
                  <a:pt x="62" y="36"/>
                </a:cubicBezTo>
                <a:cubicBezTo>
                  <a:pt x="55" y="46"/>
                  <a:pt x="53" y="54"/>
                  <a:pt x="52" y="59"/>
                </a:cubicBezTo>
                <a:cubicBezTo>
                  <a:pt x="52" y="60"/>
                  <a:pt x="52" y="60"/>
                  <a:pt x="51" y="60"/>
                </a:cubicBezTo>
                <a:cubicBezTo>
                  <a:pt x="35" y="78"/>
                  <a:pt x="14" y="92"/>
                  <a:pt x="2" y="93"/>
                </a:cubicBezTo>
                <a:cubicBezTo>
                  <a:pt x="1" y="94"/>
                  <a:pt x="0" y="96"/>
                  <a:pt x="0" y="98"/>
                </a:cubicBezTo>
                <a:cubicBezTo>
                  <a:pt x="19" y="97"/>
                  <a:pt x="40" y="85"/>
                  <a:pt x="54" y="75"/>
                </a:cubicBezTo>
                <a:cubicBezTo>
                  <a:pt x="56" y="74"/>
                  <a:pt x="58" y="73"/>
                  <a:pt x="59" y="71"/>
                </a:cubicBezTo>
                <a:cubicBezTo>
                  <a:pt x="60" y="72"/>
                  <a:pt x="60" y="72"/>
                  <a:pt x="60" y="72"/>
                </a:cubicBezTo>
                <a:cubicBezTo>
                  <a:pt x="61" y="70"/>
                  <a:pt x="62" y="69"/>
                  <a:pt x="64" y="6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91" name="未知"/>
          <p:cNvSpPr>
            <a:spLocks noChangeArrowheads="1"/>
          </p:cNvSpPr>
          <p:nvPr/>
        </p:nvSpPr>
        <p:spPr bwMode="auto">
          <a:xfrm>
            <a:off x="4383485" y="4511725"/>
            <a:ext cx="208359" cy="91529"/>
          </a:xfrm>
          <a:custGeom>
            <a:avLst/>
            <a:gdLst>
              <a:gd name="T0" fmla="*/ 78 w 89"/>
              <a:gd name="T1" fmla="*/ 0 h 52"/>
              <a:gd name="T2" fmla="*/ 46 w 89"/>
              <a:gd name="T3" fmla="*/ 12 h 52"/>
              <a:gd name="T4" fmla="*/ 8 w 89"/>
              <a:gd name="T5" fmla="*/ 42 h 52"/>
              <a:gd name="T6" fmla="*/ 2 w 89"/>
              <a:gd name="T7" fmla="*/ 51 h 52"/>
              <a:gd name="T8" fmla="*/ 10 w 89"/>
              <a:gd name="T9" fmla="*/ 47 h 52"/>
              <a:gd name="T10" fmla="*/ 29 w 89"/>
              <a:gd name="T11" fmla="*/ 30 h 52"/>
              <a:gd name="T12" fmla="*/ 53 w 89"/>
              <a:gd name="T13" fmla="*/ 14 h 52"/>
              <a:gd name="T14" fmla="*/ 49 w 89"/>
              <a:gd name="T15" fmla="*/ 18 h 52"/>
              <a:gd name="T16" fmla="*/ 88 w 89"/>
              <a:gd name="T17" fmla="*/ 4 h 52"/>
              <a:gd name="T18" fmla="*/ 78 w 89"/>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52">
                <a:moveTo>
                  <a:pt x="78" y="0"/>
                </a:moveTo>
                <a:cubicBezTo>
                  <a:pt x="68" y="0"/>
                  <a:pt x="61" y="2"/>
                  <a:pt x="46" y="12"/>
                </a:cubicBezTo>
                <a:cubicBezTo>
                  <a:pt x="33" y="21"/>
                  <a:pt x="14" y="37"/>
                  <a:pt x="8" y="42"/>
                </a:cubicBezTo>
                <a:cubicBezTo>
                  <a:pt x="2" y="48"/>
                  <a:pt x="0" y="50"/>
                  <a:pt x="2" y="51"/>
                </a:cubicBezTo>
                <a:cubicBezTo>
                  <a:pt x="3" y="52"/>
                  <a:pt x="5" y="51"/>
                  <a:pt x="10" y="47"/>
                </a:cubicBezTo>
                <a:cubicBezTo>
                  <a:pt x="15" y="42"/>
                  <a:pt x="21" y="37"/>
                  <a:pt x="29" y="30"/>
                </a:cubicBezTo>
                <a:cubicBezTo>
                  <a:pt x="38" y="24"/>
                  <a:pt x="49" y="16"/>
                  <a:pt x="53" y="14"/>
                </a:cubicBezTo>
                <a:cubicBezTo>
                  <a:pt x="52" y="15"/>
                  <a:pt x="50" y="16"/>
                  <a:pt x="49" y="18"/>
                </a:cubicBezTo>
                <a:cubicBezTo>
                  <a:pt x="61" y="15"/>
                  <a:pt x="75" y="9"/>
                  <a:pt x="88" y="4"/>
                </a:cubicBezTo>
                <a:cubicBezTo>
                  <a:pt x="89" y="1"/>
                  <a:pt x="86" y="0"/>
                  <a:pt x="78"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92" name="未知"/>
          <p:cNvSpPr>
            <a:spLocks noChangeArrowheads="1"/>
          </p:cNvSpPr>
          <p:nvPr/>
        </p:nvSpPr>
        <p:spPr bwMode="auto">
          <a:xfrm>
            <a:off x="4390431" y="4512469"/>
            <a:ext cx="199429" cy="158502"/>
          </a:xfrm>
          <a:custGeom>
            <a:avLst/>
            <a:gdLst>
              <a:gd name="T0" fmla="*/ 32 w 85"/>
              <a:gd name="T1" fmla="*/ 68 h 90"/>
              <a:gd name="T2" fmla="*/ 53 w 85"/>
              <a:gd name="T3" fmla="*/ 38 h 90"/>
              <a:gd name="T4" fmla="*/ 81 w 85"/>
              <a:gd name="T5" fmla="*/ 4 h 90"/>
              <a:gd name="T6" fmla="*/ 85 w 85"/>
              <a:gd name="T7" fmla="*/ 0 h 90"/>
              <a:gd name="T8" fmla="*/ 46 w 85"/>
              <a:gd name="T9" fmla="*/ 14 h 90"/>
              <a:gd name="T10" fmla="*/ 11 w 85"/>
              <a:gd name="T11" fmla="*/ 54 h 90"/>
              <a:gd name="T12" fmla="*/ 1 w 85"/>
              <a:gd name="T13" fmla="*/ 76 h 90"/>
              <a:gd name="T14" fmla="*/ 9 w 85"/>
              <a:gd name="T15" fmla="*/ 90 h 90"/>
              <a:gd name="T16" fmla="*/ 31 w 85"/>
              <a:gd name="T17" fmla="*/ 76 h 90"/>
              <a:gd name="T18" fmla="*/ 32 w 85"/>
              <a:gd name="T19"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90">
                <a:moveTo>
                  <a:pt x="32" y="68"/>
                </a:moveTo>
                <a:cubicBezTo>
                  <a:pt x="35" y="62"/>
                  <a:pt x="44" y="50"/>
                  <a:pt x="53" y="38"/>
                </a:cubicBezTo>
                <a:cubicBezTo>
                  <a:pt x="64" y="25"/>
                  <a:pt x="74" y="12"/>
                  <a:pt x="81" y="4"/>
                </a:cubicBezTo>
                <a:cubicBezTo>
                  <a:pt x="83" y="2"/>
                  <a:pt x="84" y="1"/>
                  <a:pt x="85" y="0"/>
                </a:cubicBezTo>
                <a:cubicBezTo>
                  <a:pt x="72" y="5"/>
                  <a:pt x="58" y="11"/>
                  <a:pt x="46" y="14"/>
                </a:cubicBezTo>
                <a:cubicBezTo>
                  <a:pt x="31" y="28"/>
                  <a:pt x="21" y="40"/>
                  <a:pt x="11" y="54"/>
                </a:cubicBezTo>
                <a:cubicBezTo>
                  <a:pt x="6" y="60"/>
                  <a:pt x="1" y="69"/>
                  <a:pt x="1" y="76"/>
                </a:cubicBezTo>
                <a:cubicBezTo>
                  <a:pt x="0" y="83"/>
                  <a:pt x="4" y="88"/>
                  <a:pt x="9" y="90"/>
                </a:cubicBezTo>
                <a:cubicBezTo>
                  <a:pt x="17" y="85"/>
                  <a:pt x="24" y="80"/>
                  <a:pt x="31" y="76"/>
                </a:cubicBezTo>
                <a:cubicBezTo>
                  <a:pt x="31" y="74"/>
                  <a:pt x="31" y="71"/>
                  <a:pt x="32" y="6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93" name="未知"/>
          <p:cNvSpPr>
            <a:spLocks noChangeArrowheads="1"/>
          </p:cNvSpPr>
          <p:nvPr/>
        </p:nvSpPr>
        <p:spPr bwMode="auto">
          <a:xfrm>
            <a:off x="4411266" y="4503540"/>
            <a:ext cx="389930" cy="171152"/>
          </a:xfrm>
          <a:custGeom>
            <a:avLst/>
            <a:gdLst>
              <a:gd name="T0" fmla="*/ 152 w 166"/>
              <a:gd name="T1" fmla="*/ 0 h 97"/>
              <a:gd name="T2" fmla="*/ 136 w 166"/>
              <a:gd name="T3" fmla="*/ 6 h 97"/>
              <a:gd name="T4" fmla="*/ 77 w 166"/>
              <a:gd name="T5" fmla="*/ 53 h 97"/>
              <a:gd name="T6" fmla="*/ 36 w 166"/>
              <a:gd name="T7" fmla="*/ 82 h 97"/>
              <a:gd name="T8" fmla="*/ 23 w 166"/>
              <a:gd name="T9" fmla="*/ 83 h 97"/>
              <a:gd name="T10" fmla="*/ 22 w 166"/>
              <a:gd name="T11" fmla="*/ 81 h 97"/>
              <a:gd name="T12" fmla="*/ 0 w 166"/>
              <a:gd name="T13" fmla="*/ 95 h 97"/>
              <a:gd name="T14" fmla="*/ 10 w 166"/>
              <a:gd name="T15" fmla="*/ 97 h 97"/>
              <a:gd name="T16" fmla="*/ 68 w 166"/>
              <a:gd name="T17" fmla="*/ 66 h 97"/>
              <a:gd name="T18" fmla="*/ 109 w 166"/>
              <a:gd name="T19" fmla="*/ 35 h 97"/>
              <a:gd name="T20" fmla="*/ 108 w 166"/>
              <a:gd name="T21" fmla="*/ 35 h 97"/>
              <a:gd name="T22" fmla="*/ 109 w 166"/>
              <a:gd name="T23" fmla="*/ 35 h 97"/>
              <a:gd name="T24" fmla="*/ 112 w 166"/>
              <a:gd name="T25" fmla="*/ 32 h 97"/>
              <a:gd name="T26" fmla="*/ 113 w 166"/>
              <a:gd name="T27" fmla="*/ 32 h 97"/>
              <a:gd name="T28" fmla="*/ 112 w 166"/>
              <a:gd name="T29" fmla="*/ 33 h 97"/>
              <a:gd name="T30" fmla="*/ 153 w 166"/>
              <a:gd name="T31" fmla="*/ 16 h 97"/>
              <a:gd name="T32" fmla="*/ 160 w 166"/>
              <a:gd name="T33" fmla="*/ 8 h 97"/>
              <a:gd name="T34" fmla="*/ 152 w 166"/>
              <a:gd name="T35"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6" h="97">
                <a:moveTo>
                  <a:pt x="152" y="0"/>
                </a:moveTo>
                <a:cubicBezTo>
                  <a:pt x="143" y="0"/>
                  <a:pt x="140" y="2"/>
                  <a:pt x="136" y="6"/>
                </a:cubicBezTo>
                <a:cubicBezTo>
                  <a:pt x="118" y="19"/>
                  <a:pt x="103" y="33"/>
                  <a:pt x="77" y="53"/>
                </a:cubicBezTo>
                <a:cubicBezTo>
                  <a:pt x="60" y="66"/>
                  <a:pt x="48" y="75"/>
                  <a:pt x="36" y="82"/>
                </a:cubicBezTo>
                <a:cubicBezTo>
                  <a:pt x="30" y="84"/>
                  <a:pt x="25" y="85"/>
                  <a:pt x="23" y="83"/>
                </a:cubicBezTo>
                <a:cubicBezTo>
                  <a:pt x="22" y="82"/>
                  <a:pt x="22" y="81"/>
                  <a:pt x="22" y="81"/>
                </a:cubicBezTo>
                <a:cubicBezTo>
                  <a:pt x="15" y="85"/>
                  <a:pt x="8" y="90"/>
                  <a:pt x="0" y="95"/>
                </a:cubicBezTo>
                <a:cubicBezTo>
                  <a:pt x="3" y="96"/>
                  <a:pt x="6" y="97"/>
                  <a:pt x="10" y="97"/>
                </a:cubicBezTo>
                <a:cubicBezTo>
                  <a:pt x="26" y="97"/>
                  <a:pt x="46" y="83"/>
                  <a:pt x="68" y="66"/>
                </a:cubicBezTo>
                <a:cubicBezTo>
                  <a:pt x="81" y="57"/>
                  <a:pt x="98" y="44"/>
                  <a:pt x="109" y="35"/>
                </a:cubicBezTo>
                <a:cubicBezTo>
                  <a:pt x="108" y="35"/>
                  <a:pt x="108" y="35"/>
                  <a:pt x="108" y="35"/>
                </a:cubicBezTo>
                <a:cubicBezTo>
                  <a:pt x="108" y="35"/>
                  <a:pt x="108" y="35"/>
                  <a:pt x="109" y="35"/>
                </a:cubicBezTo>
                <a:cubicBezTo>
                  <a:pt x="110" y="34"/>
                  <a:pt x="111" y="33"/>
                  <a:pt x="112" y="32"/>
                </a:cubicBezTo>
                <a:cubicBezTo>
                  <a:pt x="113" y="32"/>
                  <a:pt x="113" y="32"/>
                  <a:pt x="113" y="32"/>
                </a:cubicBezTo>
                <a:cubicBezTo>
                  <a:pt x="112" y="33"/>
                  <a:pt x="112" y="33"/>
                  <a:pt x="112" y="33"/>
                </a:cubicBezTo>
                <a:cubicBezTo>
                  <a:pt x="126" y="27"/>
                  <a:pt x="139" y="21"/>
                  <a:pt x="153" y="16"/>
                </a:cubicBezTo>
                <a:cubicBezTo>
                  <a:pt x="155" y="14"/>
                  <a:pt x="158" y="11"/>
                  <a:pt x="160" y="8"/>
                </a:cubicBezTo>
                <a:cubicBezTo>
                  <a:pt x="166" y="1"/>
                  <a:pt x="161" y="0"/>
                  <a:pt x="15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94" name="未知"/>
          <p:cNvSpPr>
            <a:spLocks noChangeArrowheads="1"/>
          </p:cNvSpPr>
          <p:nvPr/>
        </p:nvSpPr>
        <p:spPr bwMode="auto">
          <a:xfrm>
            <a:off x="4594821" y="4525863"/>
            <a:ext cx="175617" cy="139155"/>
          </a:xfrm>
          <a:custGeom>
            <a:avLst/>
            <a:gdLst>
              <a:gd name="T0" fmla="*/ 33 w 75"/>
              <a:gd name="T1" fmla="*/ 55 h 79"/>
              <a:gd name="T2" fmla="*/ 53 w 75"/>
              <a:gd name="T3" fmla="*/ 27 h 79"/>
              <a:gd name="T4" fmla="*/ 75 w 75"/>
              <a:gd name="T5" fmla="*/ 0 h 79"/>
              <a:gd name="T6" fmla="*/ 34 w 75"/>
              <a:gd name="T7" fmla="*/ 17 h 79"/>
              <a:gd name="T8" fmla="*/ 9 w 75"/>
              <a:gd name="T9" fmla="*/ 45 h 79"/>
              <a:gd name="T10" fmla="*/ 0 w 75"/>
              <a:gd name="T11" fmla="*/ 67 h 79"/>
              <a:gd name="T12" fmla="*/ 9 w 75"/>
              <a:gd name="T13" fmla="*/ 79 h 79"/>
              <a:gd name="T14" fmla="*/ 30 w 75"/>
              <a:gd name="T15" fmla="*/ 65 h 79"/>
              <a:gd name="T16" fmla="*/ 33 w 75"/>
              <a:gd name="T17" fmla="*/ 5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9">
                <a:moveTo>
                  <a:pt x="33" y="55"/>
                </a:moveTo>
                <a:cubicBezTo>
                  <a:pt x="36" y="49"/>
                  <a:pt x="43" y="39"/>
                  <a:pt x="53" y="27"/>
                </a:cubicBezTo>
                <a:cubicBezTo>
                  <a:pt x="61" y="16"/>
                  <a:pt x="68" y="9"/>
                  <a:pt x="75" y="0"/>
                </a:cubicBezTo>
                <a:cubicBezTo>
                  <a:pt x="61" y="5"/>
                  <a:pt x="48" y="11"/>
                  <a:pt x="34" y="17"/>
                </a:cubicBezTo>
                <a:cubicBezTo>
                  <a:pt x="25" y="26"/>
                  <a:pt x="15" y="36"/>
                  <a:pt x="9" y="45"/>
                </a:cubicBezTo>
                <a:cubicBezTo>
                  <a:pt x="4" y="52"/>
                  <a:pt x="0" y="60"/>
                  <a:pt x="0" y="67"/>
                </a:cubicBezTo>
                <a:cubicBezTo>
                  <a:pt x="0" y="73"/>
                  <a:pt x="3" y="78"/>
                  <a:pt x="9" y="79"/>
                </a:cubicBezTo>
                <a:cubicBezTo>
                  <a:pt x="16" y="74"/>
                  <a:pt x="23" y="69"/>
                  <a:pt x="30" y="65"/>
                </a:cubicBezTo>
                <a:cubicBezTo>
                  <a:pt x="29" y="62"/>
                  <a:pt x="30" y="59"/>
                  <a:pt x="33" y="5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95" name="未知"/>
          <p:cNvSpPr>
            <a:spLocks noChangeArrowheads="1"/>
          </p:cNvSpPr>
          <p:nvPr/>
        </p:nvSpPr>
        <p:spPr bwMode="auto">
          <a:xfrm>
            <a:off x="4615657" y="4563071"/>
            <a:ext cx="222250" cy="105668"/>
          </a:xfrm>
          <a:custGeom>
            <a:avLst/>
            <a:gdLst>
              <a:gd name="T0" fmla="*/ 93 w 95"/>
              <a:gd name="T1" fmla="*/ 2 h 60"/>
              <a:gd name="T2" fmla="*/ 85 w 95"/>
              <a:gd name="T3" fmla="*/ 6 h 60"/>
              <a:gd name="T4" fmla="*/ 59 w 95"/>
              <a:gd name="T5" fmla="*/ 28 h 60"/>
              <a:gd name="T6" fmla="*/ 34 w 95"/>
              <a:gd name="T7" fmla="*/ 45 h 60"/>
              <a:gd name="T8" fmla="*/ 22 w 95"/>
              <a:gd name="T9" fmla="*/ 46 h 60"/>
              <a:gd name="T10" fmla="*/ 21 w 95"/>
              <a:gd name="T11" fmla="*/ 44 h 60"/>
              <a:gd name="T12" fmla="*/ 0 w 95"/>
              <a:gd name="T13" fmla="*/ 58 h 60"/>
              <a:gd name="T14" fmla="*/ 8 w 95"/>
              <a:gd name="T15" fmla="*/ 60 h 60"/>
              <a:gd name="T16" fmla="*/ 55 w 95"/>
              <a:gd name="T17" fmla="*/ 38 h 60"/>
              <a:gd name="T18" fmla="*/ 89 w 95"/>
              <a:gd name="T19" fmla="*/ 9 h 60"/>
              <a:gd name="T20" fmla="*/ 93 w 95"/>
              <a:gd name="T21" fmla="*/ 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60">
                <a:moveTo>
                  <a:pt x="93" y="2"/>
                </a:moveTo>
                <a:cubicBezTo>
                  <a:pt x="92" y="0"/>
                  <a:pt x="89" y="3"/>
                  <a:pt x="85" y="6"/>
                </a:cubicBezTo>
                <a:cubicBezTo>
                  <a:pt x="79" y="11"/>
                  <a:pt x="70" y="20"/>
                  <a:pt x="59" y="28"/>
                </a:cubicBezTo>
                <a:cubicBezTo>
                  <a:pt x="50" y="35"/>
                  <a:pt x="40" y="42"/>
                  <a:pt x="34" y="45"/>
                </a:cubicBezTo>
                <a:cubicBezTo>
                  <a:pt x="29" y="47"/>
                  <a:pt x="25" y="49"/>
                  <a:pt x="22" y="46"/>
                </a:cubicBezTo>
                <a:cubicBezTo>
                  <a:pt x="21" y="46"/>
                  <a:pt x="21" y="45"/>
                  <a:pt x="21" y="44"/>
                </a:cubicBezTo>
                <a:cubicBezTo>
                  <a:pt x="14" y="48"/>
                  <a:pt x="7" y="53"/>
                  <a:pt x="0" y="58"/>
                </a:cubicBezTo>
                <a:cubicBezTo>
                  <a:pt x="3" y="59"/>
                  <a:pt x="5" y="60"/>
                  <a:pt x="8" y="60"/>
                </a:cubicBezTo>
                <a:cubicBezTo>
                  <a:pt x="26" y="60"/>
                  <a:pt x="45" y="45"/>
                  <a:pt x="55" y="38"/>
                </a:cubicBezTo>
                <a:cubicBezTo>
                  <a:pt x="68" y="27"/>
                  <a:pt x="82" y="16"/>
                  <a:pt x="89" y="9"/>
                </a:cubicBezTo>
                <a:cubicBezTo>
                  <a:pt x="90" y="8"/>
                  <a:pt x="95" y="3"/>
                  <a:pt x="93"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96" name="未知"/>
          <p:cNvSpPr>
            <a:spLocks noChangeArrowheads="1"/>
          </p:cNvSpPr>
          <p:nvPr/>
        </p:nvSpPr>
        <p:spPr bwMode="auto">
          <a:xfrm>
            <a:off x="1697634" y="4126260"/>
            <a:ext cx="569516" cy="407789"/>
          </a:xfrm>
          <a:custGeom>
            <a:avLst/>
            <a:gdLst>
              <a:gd name="T0" fmla="*/ 0 w 243"/>
              <a:gd name="T1" fmla="*/ 232 h 232"/>
              <a:gd name="T2" fmla="*/ 45 w 243"/>
              <a:gd name="T3" fmla="*/ 210 h 232"/>
              <a:gd name="T4" fmla="*/ 128 w 243"/>
              <a:gd name="T5" fmla="*/ 106 h 232"/>
              <a:gd name="T6" fmla="*/ 201 w 243"/>
              <a:gd name="T7" fmla="*/ 28 h 232"/>
              <a:gd name="T8" fmla="*/ 236 w 243"/>
              <a:gd name="T9" fmla="*/ 6 h 232"/>
              <a:gd name="T10" fmla="*/ 241 w 243"/>
              <a:gd name="T11" fmla="*/ 7 h 232"/>
              <a:gd name="T12" fmla="*/ 243 w 243"/>
              <a:gd name="T13" fmla="*/ 0 h 232"/>
              <a:gd name="T14" fmla="*/ 242 w 243"/>
              <a:gd name="T15" fmla="*/ 0 h 232"/>
              <a:gd name="T16" fmla="*/ 196 w 243"/>
              <a:gd name="T17" fmla="*/ 22 h 232"/>
              <a:gd name="T18" fmla="*/ 69 w 243"/>
              <a:gd name="T19" fmla="*/ 148 h 232"/>
              <a:gd name="T20" fmla="*/ 3 w 243"/>
              <a:gd name="T21" fmla="*/ 230 h 232"/>
              <a:gd name="T22" fmla="*/ 0 w 243"/>
              <a:gd name="T2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3" h="232">
                <a:moveTo>
                  <a:pt x="0" y="232"/>
                </a:moveTo>
                <a:cubicBezTo>
                  <a:pt x="18" y="220"/>
                  <a:pt x="43" y="210"/>
                  <a:pt x="45" y="210"/>
                </a:cubicBezTo>
                <a:cubicBezTo>
                  <a:pt x="74" y="171"/>
                  <a:pt x="88" y="153"/>
                  <a:pt x="128" y="106"/>
                </a:cubicBezTo>
                <a:cubicBezTo>
                  <a:pt x="156" y="72"/>
                  <a:pt x="183" y="46"/>
                  <a:pt x="201" y="28"/>
                </a:cubicBezTo>
                <a:cubicBezTo>
                  <a:pt x="212" y="17"/>
                  <a:pt x="227" y="6"/>
                  <a:pt x="236" y="6"/>
                </a:cubicBezTo>
                <a:cubicBezTo>
                  <a:pt x="238" y="6"/>
                  <a:pt x="239" y="6"/>
                  <a:pt x="241" y="7"/>
                </a:cubicBezTo>
                <a:cubicBezTo>
                  <a:pt x="243" y="0"/>
                  <a:pt x="243" y="0"/>
                  <a:pt x="243" y="0"/>
                </a:cubicBezTo>
                <a:cubicBezTo>
                  <a:pt x="243" y="0"/>
                  <a:pt x="242" y="0"/>
                  <a:pt x="242" y="0"/>
                </a:cubicBezTo>
                <a:cubicBezTo>
                  <a:pt x="226" y="0"/>
                  <a:pt x="211" y="11"/>
                  <a:pt x="196" y="22"/>
                </a:cubicBezTo>
                <a:cubicBezTo>
                  <a:pt x="167" y="41"/>
                  <a:pt x="101" y="111"/>
                  <a:pt x="69" y="148"/>
                </a:cubicBezTo>
                <a:cubicBezTo>
                  <a:pt x="44" y="176"/>
                  <a:pt x="21" y="206"/>
                  <a:pt x="3" y="230"/>
                </a:cubicBezTo>
                <a:cubicBezTo>
                  <a:pt x="2" y="231"/>
                  <a:pt x="1" y="232"/>
                  <a:pt x="0" y="2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97" name="未知"/>
          <p:cNvSpPr>
            <a:spLocks noChangeArrowheads="1"/>
          </p:cNvSpPr>
          <p:nvPr/>
        </p:nvSpPr>
        <p:spPr bwMode="auto">
          <a:xfrm>
            <a:off x="1802805" y="4509493"/>
            <a:ext cx="173633" cy="171152"/>
          </a:xfrm>
          <a:custGeom>
            <a:avLst/>
            <a:gdLst>
              <a:gd name="T0" fmla="*/ 30 w 74"/>
              <a:gd name="T1" fmla="*/ 84 h 97"/>
              <a:gd name="T2" fmla="*/ 33 w 74"/>
              <a:gd name="T3" fmla="*/ 72 h 97"/>
              <a:gd name="T4" fmla="*/ 51 w 74"/>
              <a:gd name="T5" fmla="*/ 48 h 97"/>
              <a:gd name="T6" fmla="*/ 73 w 74"/>
              <a:gd name="T7" fmla="*/ 14 h 97"/>
              <a:gd name="T8" fmla="*/ 56 w 74"/>
              <a:gd name="T9" fmla="*/ 0 h 97"/>
              <a:gd name="T10" fmla="*/ 46 w 74"/>
              <a:gd name="T11" fmla="*/ 9 h 97"/>
              <a:gd name="T12" fmla="*/ 47 w 74"/>
              <a:gd name="T13" fmla="*/ 9 h 97"/>
              <a:gd name="T14" fmla="*/ 46 w 74"/>
              <a:gd name="T15" fmla="*/ 17 h 97"/>
              <a:gd name="T16" fmla="*/ 23 w 74"/>
              <a:gd name="T17" fmla="*/ 44 h 97"/>
              <a:gd name="T18" fmla="*/ 0 w 74"/>
              <a:gd name="T19" fmla="*/ 82 h 97"/>
              <a:gd name="T20" fmla="*/ 17 w 74"/>
              <a:gd name="T21" fmla="*/ 97 h 97"/>
              <a:gd name="T22" fmla="*/ 19 w 74"/>
              <a:gd name="T23" fmla="*/ 96 h 97"/>
              <a:gd name="T24" fmla="*/ 30 w 74"/>
              <a:gd name="T25" fmla="*/ 8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7">
                <a:moveTo>
                  <a:pt x="30" y="84"/>
                </a:moveTo>
                <a:cubicBezTo>
                  <a:pt x="28" y="82"/>
                  <a:pt x="29" y="78"/>
                  <a:pt x="33" y="72"/>
                </a:cubicBezTo>
                <a:cubicBezTo>
                  <a:pt x="36" y="66"/>
                  <a:pt x="42" y="58"/>
                  <a:pt x="51" y="48"/>
                </a:cubicBezTo>
                <a:cubicBezTo>
                  <a:pt x="59" y="37"/>
                  <a:pt x="71" y="24"/>
                  <a:pt x="73" y="14"/>
                </a:cubicBezTo>
                <a:cubicBezTo>
                  <a:pt x="74" y="5"/>
                  <a:pt x="67" y="0"/>
                  <a:pt x="56" y="0"/>
                </a:cubicBezTo>
                <a:cubicBezTo>
                  <a:pt x="53" y="3"/>
                  <a:pt x="50" y="6"/>
                  <a:pt x="46" y="9"/>
                </a:cubicBezTo>
                <a:cubicBezTo>
                  <a:pt x="46" y="9"/>
                  <a:pt x="47" y="9"/>
                  <a:pt x="47" y="9"/>
                </a:cubicBezTo>
                <a:cubicBezTo>
                  <a:pt x="50" y="11"/>
                  <a:pt x="48" y="14"/>
                  <a:pt x="46" y="17"/>
                </a:cubicBezTo>
                <a:cubicBezTo>
                  <a:pt x="40" y="25"/>
                  <a:pt x="32" y="34"/>
                  <a:pt x="23" y="44"/>
                </a:cubicBezTo>
                <a:cubicBezTo>
                  <a:pt x="13" y="57"/>
                  <a:pt x="1" y="70"/>
                  <a:pt x="0" y="82"/>
                </a:cubicBezTo>
                <a:cubicBezTo>
                  <a:pt x="0" y="92"/>
                  <a:pt x="6" y="97"/>
                  <a:pt x="17" y="97"/>
                </a:cubicBezTo>
                <a:cubicBezTo>
                  <a:pt x="17" y="97"/>
                  <a:pt x="18" y="96"/>
                  <a:pt x="19" y="96"/>
                </a:cubicBezTo>
                <a:cubicBezTo>
                  <a:pt x="22" y="92"/>
                  <a:pt x="26" y="88"/>
                  <a:pt x="30" y="8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98" name="未知"/>
          <p:cNvSpPr>
            <a:spLocks noChangeArrowheads="1"/>
          </p:cNvSpPr>
          <p:nvPr/>
        </p:nvSpPr>
        <p:spPr bwMode="auto">
          <a:xfrm>
            <a:off x="1847453" y="4576465"/>
            <a:ext cx="199430" cy="101948"/>
          </a:xfrm>
          <a:custGeom>
            <a:avLst/>
            <a:gdLst>
              <a:gd name="T0" fmla="*/ 84 w 85"/>
              <a:gd name="T1" fmla="*/ 1 h 58"/>
              <a:gd name="T2" fmla="*/ 77 w 85"/>
              <a:gd name="T3" fmla="*/ 4 h 58"/>
              <a:gd name="T4" fmla="*/ 51 w 85"/>
              <a:gd name="T5" fmla="*/ 27 h 58"/>
              <a:gd name="T6" fmla="*/ 25 w 85"/>
              <a:gd name="T7" fmla="*/ 44 h 58"/>
              <a:gd name="T8" fmla="*/ 11 w 85"/>
              <a:gd name="T9" fmla="*/ 46 h 58"/>
              <a:gd name="T10" fmla="*/ 11 w 85"/>
              <a:gd name="T11" fmla="*/ 46 h 58"/>
              <a:gd name="T12" fmla="*/ 0 w 85"/>
              <a:gd name="T13" fmla="*/ 58 h 58"/>
              <a:gd name="T14" fmla="*/ 47 w 85"/>
              <a:gd name="T15" fmla="*/ 37 h 58"/>
              <a:gd name="T16" fmla="*/ 80 w 85"/>
              <a:gd name="T17" fmla="*/ 8 h 58"/>
              <a:gd name="T18" fmla="*/ 84 w 85"/>
              <a:gd name="T19"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58">
                <a:moveTo>
                  <a:pt x="84" y="1"/>
                </a:moveTo>
                <a:cubicBezTo>
                  <a:pt x="83" y="0"/>
                  <a:pt x="81" y="0"/>
                  <a:pt x="77" y="4"/>
                </a:cubicBezTo>
                <a:cubicBezTo>
                  <a:pt x="71" y="10"/>
                  <a:pt x="60" y="20"/>
                  <a:pt x="51" y="27"/>
                </a:cubicBezTo>
                <a:cubicBezTo>
                  <a:pt x="38" y="37"/>
                  <a:pt x="31" y="40"/>
                  <a:pt x="25" y="44"/>
                </a:cubicBezTo>
                <a:cubicBezTo>
                  <a:pt x="20" y="46"/>
                  <a:pt x="14" y="48"/>
                  <a:pt x="11" y="46"/>
                </a:cubicBezTo>
                <a:cubicBezTo>
                  <a:pt x="11" y="46"/>
                  <a:pt x="11" y="46"/>
                  <a:pt x="11" y="46"/>
                </a:cubicBezTo>
                <a:cubicBezTo>
                  <a:pt x="7" y="50"/>
                  <a:pt x="3" y="54"/>
                  <a:pt x="0" y="58"/>
                </a:cubicBezTo>
                <a:cubicBezTo>
                  <a:pt x="16" y="57"/>
                  <a:pt x="36" y="45"/>
                  <a:pt x="47" y="37"/>
                </a:cubicBezTo>
                <a:cubicBezTo>
                  <a:pt x="58" y="28"/>
                  <a:pt x="75" y="13"/>
                  <a:pt x="80" y="8"/>
                </a:cubicBezTo>
                <a:cubicBezTo>
                  <a:pt x="84" y="4"/>
                  <a:pt x="85" y="2"/>
                  <a:pt x="8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099" name="未知"/>
          <p:cNvSpPr>
            <a:spLocks noChangeArrowheads="1"/>
          </p:cNvSpPr>
          <p:nvPr/>
        </p:nvSpPr>
        <p:spPr bwMode="auto">
          <a:xfrm>
            <a:off x="1666875" y="4509492"/>
            <a:ext cx="266899" cy="140643"/>
          </a:xfrm>
          <a:custGeom>
            <a:avLst/>
            <a:gdLst>
              <a:gd name="T0" fmla="*/ 48 w 114"/>
              <a:gd name="T1" fmla="*/ 41 h 80"/>
              <a:gd name="T2" fmla="*/ 91 w 114"/>
              <a:gd name="T3" fmla="*/ 13 h 80"/>
              <a:gd name="T4" fmla="*/ 104 w 114"/>
              <a:gd name="T5" fmla="*/ 9 h 80"/>
              <a:gd name="T6" fmla="*/ 114 w 114"/>
              <a:gd name="T7" fmla="*/ 0 h 80"/>
              <a:gd name="T8" fmla="*/ 114 w 114"/>
              <a:gd name="T9" fmla="*/ 0 h 80"/>
              <a:gd name="T10" fmla="*/ 54 w 114"/>
              <a:gd name="T11" fmla="*/ 29 h 80"/>
              <a:gd name="T12" fmla="*/ 6 w 114"/>
              <a:gd name="T13" fmla="*/ 68 h 80"/>
              <a:gd name="T14" fmla="*/ 0 w 114"/>
              <a:gd name="T15" fmla="*/ 80 h 80"/>
              <a:gd name="T16" fmla="*/ 48 w 114"/>
              <a:gd name="T17"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80">
                <a:moveTo>
                  <a:pt x="48" y="41"/>
                </a:moveTo>
                <a:cubicBezTo>
                  <a:pt x="65" y="27"/>
                  <a:pt x="81" y="18"/>
                  <a:pt x="91" y="13"/>
                </a:cubicBezTo>
                <a:cubicBezTo>
                  <a:pt x="96" y="10"/>
                  <a:pt x="101" y="8"/>
                  <a:pt x="104" y="9"/>
                </a:cubicBezTo>
                <a:cubicBezTo>
                  <a:pt x="108" y="6"/>
                  <a:pt x="111" y="3"/>
                  <a:pt x="114" y="0"/>
                </a:cubicBezTo>
                <a:cubicBezTo>
                  <a:pt x="114" y="0"/>
                  <a:pt x="114" y="0"/>
                  <a:pt x="114" y="0"/>
                </a:cubicBezTo>
                <a:cubicBezTo>
                  <a:pt x="97" y="0"/>
                  <a:pt x="73" y="15"/>
                  <a:pt x="54" y="29"/>
                </a:cubicBezTo>
                <a:cubicBezTo>
                  <a:pt x="36" y="43"/>
                  <a:pt x="19" y="57"/>
                  <a:pt x="6" y="68"/>
                </a:cubicBezTo>
                <a:cubicBezTo>
                  <a:pt x="3" y="72"/>
                  <a:pt x="1" y="76"/>
                  <a:pt x="0" y="80"/>
                </a:cubicBezTo>
                <a:cubicBezTo>
                  <a:pt x="16" y="67"/>
                  <a:pt x="29" y="56"/>
                  <a:pt x="48" y="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100" name="未知"/>
          <p:cNvSpPr>
            <a:spLocks noChangeArrowheads="1"/>
          </p:cNvSpPr>
          <p:nvPr/>
        </p:nvSpPr>
        <p:spPr bwMode="auto">
          <a:xfrm>
            <a:off x="1613297" y="4126260"/>
            <a:ext cx="695524" cy="469553"/>
          </a:xfrm>
          <a:custGeom>
            <a:avLst/>
            <a:gdLst>
              <a:gd name="T0" fmla="*/ 279 w 297"/>
              <a:gd name="T1" fmla="*/ 0 h 267"/>
              <a:gd name="T2" fmla="*/ 277 w 297"/>
              <a:gd name="T3" fmla="*/ 7 h 267"/>
              <a:gd name="T4" fmla="*/ 277 w 297"/>
              <a:gd name="T5" fmla="*/ 7 h 267"/>
              <a:gd name="T6" fmla="*/ 282 w 297"/>
              <a:gd name="T7" fmla="*/ 16 h 267"/>
              <a:gd name="T8" fmla="*/ 178 w 297"/>
              <a:gd name="T9" fmla="*/ 130 h 267"/>
              <a:gd name="T10" fmla="*/ 80 w 297"/>
              <a:gd name="T11" fmla="*/ 211 h 267"/>
              <a:gd name="T12" fmla="*/ 83 w 297"/>
              <a:gd name="T13" fmla="*/ 206 h 267"/>
              <a:gd name="T14" fmla="*/ 81 w 297"/>
              <a:gd name="T15" fmla="*/ 210 h 267"/>
              <a:gd name="T16" fmla="*/ 36 w 297"/>
              <a:gd name="T17" fmla="*/ 232 h 267"/>
              <a:gd name="T18" fmla="*/ 39 w 297"/>
              <a:gd name="T19" fmla="*/ 230 h 267"/>
              <a:gd name="T20" fmla="*/ 3 w 297"/>
              <a:gd name="T21" fmla="*/ 261 h 267"/>
              <a:gd name="T22" fmla="*/ 0 w 297"/>
              <a:gd name="T23" fmla="*/ 266 h 267"/>
              <a:gd name="T24" fmla="*/ 6 w 297"/>
              <a:gd name="T25" fmla="*/ 264 h 267"/>
              <a:gd name="T26" fmla="*/ 27 w 297"/>
              <a:gd name="T27" fmla="*/ 246 h 267"/>
              <a:gd name="T28" fmla="*/ 27 w 297"/>
              <a:gd name="T29" fmla="*/ 246 h 267"/>
              <a:gd name="T30" fmla="*/ 26 w 297"/>
              <a:gd name="T31" fmla="*/ 247 h 267"/>
              <a:gd name="T32" fmla="*/ 75 w 297"/>
              <a:gd name="T33" fmla="*/ 222 h 267"/>
              <a:gd name="T34" fmla="*/ 183 w 297"/>
              <a:gd name="T35" fmla="*/ 136 h 267"/>
              <a:gd name="T36" fmla="*/ 295 w 297"/>
              <a:gd name="T37" fmla="*/ 20 h 267"/>
              <a:gd name="T38" fmla="*/ 279 w 297"/>
              <a:gd name="T3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7" h="267">
                <a:moveTo>
                  <a:pt x="279" y="0"/>
                </a:moveTo>
                <a:cubicBezTo>
                  <a:pt x="277" y="7"/>
                  <a:pt x="277" y="7"/>
                  <a:pt x="277" y="7"/>
                </a:cubicBezTo>
                <a:cubicBezTo>
                  <a:pt x="277" y="7"/>
                  <a:pt x="277" y="7"/>
                  <a:pt x="277" y="7"/>
                </a:cubicBezTo>
                <a:cubicBezTo>
                  <a:pt x="280" y="8"/>
                  <a:pt x="282" y="11"/>
                  <a:pt x="282" y="16"/>
                </a:cubicBezTo>
                <a:cubicBezTo>
                  <a:pt x="279" y="40"/>
                  <a:pt x="231" y="84"/>
                  <a:pt x="178" y="130"/>
                </a:cubicBezTo>
                <a:cubicBezTo>
                  <a:pt x="153" y="151"/>
                  <a:pt x="132" y="165"/>
                  <a:pt x="80" y="211"/>
                </a:cubicBezTo>
                <a:cubicBezTo>
                  <a:pt x="81" y="209"/>
                  <a:pt x="82" y="208"/>
                  <a:pt x="83" y="206"/>
                </a:cubicBezTo>
                <a:cubicBezTo>
                  <a:pt x="82" y="208"/>
                  <a:pt x="81" y="209"/>
                  <a:pt x="81" y="210"/>
                </a:cubicBezTo>
                <a:cubicBezTo>
                  <a:pt x="79" y="210"/>
                  <a:pt x="54" y="220"/>
                  <a:pt x="36" y="232"/>
                </a:cubicBezTo>
                <a:cubicBezTo>
                  <a:pt x="37" y="232"/>
                  <a:pt x="38" y="231"/>
                  <a:pt x="39" y="230"/>
                </a:cubicBezTo>
                <a:cubicBezTo>
                  <a:pt x="26" y="241"/>
                  <a:pt x="5" y="259"/>
                  <a:pt x="3" y="261"/>
                </a:cubicBezTo>
                <a:cubicBezTo>
                  <a:pt x="1" y="263"/>
                  <a:pt x="0" y="264"/>
                  <a:pt x="0" y="266"/>
                </a:cubicBezTo>
                <a:cubicBezTo>
                  <a:pt x="1" y="267"/>
                  <a:pt x="3" y="267"/>
                  <a:pt x="6" y="264"/>
                </a:cubicBezTo>
                <a:cubicBezTo>
                  <a:pt x="12" y="259"/>
                  <a:pt x="19" y="253"/>
                  <a:pt x="27" y="246"/>
                </a:cubicBezTo>
                <a:cubicBezTo>
                  <a:pt x="27" y="246"/>
                  <a:pt x="27" y="246"/>
                  <a:pt x="27" y="246"/>
                </a:cubicBezTo>
                <a:cubicBezTo>
                  <a:pt x="27" y="246"/>
                  <a:pt x="27" y="247"/>
                  <a:pt x="26" y="247"/>
                </a:cubicBezTo>
                <a:cubicBezTo>
                  <a:pt x="34" y="241"/>
                  <a:pt x="54" y="225"/>
                  <a:pt x="75" y="222"/>
                </a:cubicBezTo>
                <a:cubicBezTo>
                  <a:pt x="114" y="188"/>
                  <a:pt x="151" y="162"/>
                  <a:pt x="183" y="136"/>
                </a:cubicBezTo>
                <a:cubicBezTo>
                  <a:pt x="238" y="90"/>
                  <a:pt x="291" y="46"/>
                  <a:pt x="295" y="20"/>
                </a:cubicBezTo>
                <a:cubicBezTo>
                  <a:pt x="297" y="10"/>
                  <a:pt x="293" y="0"/>
                  <a:pt x="27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101" name="未知"/>
          <p:cNvSpPr>
            <a:spLocks noChangeArrowheads="1"/>
          </p:cNvSpPr>
          <p:nvPr/>
        </p:nvSpPr>
        <p:spPr bwMode="auto">
          <a:xfrm>
            <a:off x="1575594" y="4516935"/>
            <a:ext cx="213321" cy="159990"/>
          </a:xfrm>
          <a:custGeom>
            <a:avLst/>
            <a:gdLst>
              <a:gd name="T0" fmla="*/ 33 w 91"/>
              <a:gd name="T1" fmla="*/ 37 h 91"/>
              <a:gd name="T2" fmla="*/ 17 w 91"/>
              <a:gd name="T3" fmla="*/ 60 h 91"/>
              <a:gd name="T4" fmla="*/ 4 w 91"/>
              <a:gd name="T5" fmla="*/ 83 h 91"/>
              <a:gd name="T6" fmla="*/ 11 w 91"/>
              <a:gd name="T7" fmla="*/ 91 h 91"/>
              <a:gd name="T8" fmla="*/ 26 w 91"/>
              <a:gd name="T9" fmla="*/ 86 h 91"/>
              <a:gd name="T10" fmla="*/ 39 w 91"/>
              <a:gd name="T11" fmla="*/ 76 h 91"/>
              <a:gd name="T12" fmla="*/ 45 w 91"/>
              <a:gd name="T13" fmla="*/ 64 h 91"/>
              <a:gd name="T14" fmla="*/ 43 w 91"/>
              <a:gd name="T15" fmla="*/ 66 h 91"/>
              <a:gd name="T16" fmla="*/ 42 w 91"/>
              <a:gd name="T17" fmla="*/ 66 h 91"/>
              <a:gd name="T18" fmla="*/ 87 w 91"/>
              <a:gd name="T19" fmla="*/ 3 h 91"/>
              <a:gd name="T20" fmla="*/ 91 w 91"/>
              <a:gd name="T21" fmla="*/ 0 h 91"/>
              <a:gd name="T22" fmla="*/ 42 w 91"/>
              <a:gd name="T23" fmla="*/ 25 h 91"/>
              <a:gd name="T24" fmla="*/ 33 w 91"/>
              <a:gd name="T25" fmla="*/ 3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91">
                <a:moveTo>
                  <a:pt x="33" y="37"/>
                </a:moveTo>
                <a:cubicBezTo>
                  <a:pt x="17" y="60"/>
                  <a:pt x="17" y="60"/>
                  <a:pt x="17" y="60"/>
                </a:cubicBezTo>
                <a:cubicBezTo>
                  <a:pt x="12" y="68"/>
                  <a:pt x="8" y="76"/>
                  <a:pt x="4" y="83"/>
                </a:cubicBezTo>
                <a:cubicBezTo>
                  <a:pt x="0" y="90"/>
                  <a:pt x="4" y="91"/>
                  <a:pt x="11" y="91"/>
                </a:cubicBezTo>
                <a:cubicBezTo>
                  <a:pt x="17" y="91"/>
                  <a:pt x="21" y="90"/>
                  <a:pt x="26" y="86"/>
                </a:cubicBezTo>
                <a:cubicBezTo>
                  <a:pt x="30" y="83"/>
                  <a:pt x="35" y="79"/>
                  <a:pt x="39" y="76"/>
                </a:cubicBezTo>
                <a:cubicBezTo>
                  <a:pt x="40" y="72"/>
                  <a:pt x="42" y="68"/>
                  <a:pt x="45" y="64"/>
                </a:cubicBezTo>
                <a:cubicBezTo>
                  <a:pt x="44" y="65"/>
                  <a:pt x="43" y="66"/>
                  <a:pt x="43" y="66"/>
                </a:cubicBezTo>
                <a:cubicBezTo>
                  <a:pt x="42" y="66"/>
                  <a:pt x="42" y="66"/>
                  <a:pt x="42" y="66"/>
                </a:cubicBezTo>
                <a:cubicBezTo>
                  <a:pt x="55" y="47"/>
                  <a:pt x="78" y="13"/>
                  <a:pt x="87" y="3"/>
                </a:cubicBezTo>
                <a:cubicBezTo>
                  <a:pt x="89" y="2"/>
                  <a:pt x="90" y="1"/>
                  <a:pt x="91" y="0"/>
                </a:cubicBezTo>
                <a:cubicBezTo>
                  <a:pt x="70" y="3"/>
                  <a:pt x="50" y="19"/>
                  <a:pt x="42" y="25"/>
                </a:cubicBezTo>
                <a:cubicBezTo>
                  <a:pt x="39" y="29"/>
                  <a:pt x="36" y="33"/>
                  <a:pt x="33" y="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102" name="未知"/>
          <p:cNvSpPr>
            <a:spLocks noChangeArrowheads="1"/>
          </p:cNvSpPr>
          <p:nvPr/>
        </p:nvSpPr>
        <p:spPr bwMode="auto">
          <a:xfrm>
            <a:off x="2837656" y="4470798"/>
            <a:ext cx="380008" cy="168920"/>
          </a:xfrm>
          <a:custGeom>
            <a:avLst/>
            <a:gdLst>
              <a:gd name="T0" fmla="*/ 155 w 162"/>
              <a:gd name="T1" fmla="*/ 1 h 96"/>
              <a:gd name="T2" fmla="*/ 127 w 162"/>
              <a:gd name="T3" fmla="*/ 6 h 96"/>
              <a:gd name="T4" fmla="*/ 91 w 162"/>
              <a:gd name="T5" fmla="*/ 28 h 96"/>
              <a:gd name="T6" fmla="*/ 44 w 162"/>
              <a:gd name="T7" fmla="*/ 69 h 96"/>
              <a:gd name="T8" fmla="*/ 43 w 162"/>
              <a:gd name="T9" fmla="*/ 68 h 96"/>
              <a:gd name="T10" fmla="*/ 87 w 162"/>
              <a:gd name="T11" fmla="*/ 8 h 96"/>
              <a:gd name="T12" fmla="*/ 90 w 162"/>
              <a:gd name="T13" fmla="*/ 5 h 96"/>
              <a:gd name="T14" fmla="*/ 42 w 162"/>
              <a:gd name="T15" fmla="*/ 29 h 96"/>
              <a:gd name="T16" fmla="*/ 42 w 162"/>
              <a:gd name="T17" fmla="*/ 29 h 96"/>
              <a:gd name="T18" fmla="*/ 26 w 162"/>
              <a:gd name="T19" fmla="*/ 51 h 96"/>
              <a:gd name="T20" fmla="*/ 3 w 162"/>
              <a:gd name="T21" fmla="*/ 88 h 96"/>
              <a:gd name="T22" fmla="*/ 11 w 162"/>
              <a:gd name="T23" fmla="*/ 96 h 96"/>
              <a:gd name="T24" fmla="*/ 25 w 162"/>
              <a:gd name="T25" fmla="*/ 91 h 96"/>
              <a:gd name="T26" fmla="*/ 86 w 162"/>
              <a:gd name="T27" fmla="*/ 39 h 96"/>
              <a:gd name="T28" fmla="*/ 127 w 162"/>
              <a:gd name="T29" fmla="*/ 12 h 96"/>
              <a:gd name="T30" fmla="*/ 144 w 162"/>
              <a:gd name="T31" fmla="*/ 9 h 96"/>
              <a:gd name="T32" fmla="*/ 146 w 162"/>
              <a:gd name="T33" fmla="*/ 10 h 96"/>
              <a:gd name="T34" fmla="*/ 162 w 162"/>
              <a:gd name="T35" fmla="*/ 2 h 96"/>
              <a:gd name="T36" fmla="*/ 155 w 162"/>
              <a:gd name="T37"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96">
                <a:moveTo>
                  <a:pt x="155" y="1"/>
                </a:moveTo>
                <a:cubicBezTo>
                  <a:pt x="146" y="0"/>
                  <a:pt x="136" y="2"/>
                  <a:pt x="127" y="6"/>
                </a:cubicBezTo>
                <a:cubicBezTo>
                  <a:pt x="117" y="10"/>
                  <a:pt x="101" y="20"/>
                  <a:pt x="91" y="28"/>
                </a:cubicBezTo>
                <a:cubicBezTo>
                  <a:pt x="72" y="42"/>
                  <a:pt x="59" y="55"/>
                  <a:pt x="44" y="69"/>
                </a:cubicBezTo>
                <a:cubicBezTo>
                  <a:pt x="43" y="68"/>
                  <a:pt x="43" y="68"/>
                  <a:pt x="43" y="68"/>
                </a:cubicBezTo>
                <a:cubicBezTo>
                  <a:pt x="50" y="58"/>
                  <a:pt x="77" y="18"/>
                  <a:pt x="87" y="8"/>
                </a:cubicBezTo>
                <a:cubicBezTo>
                  <a:pt x="88" y="7"/>
                  <a:pt x="89" y="6"/>
                  <a:pt x="90" y="5"/>
                </a:cubicBezTo>
                <a:cubicBezTo>
                  <a:pt x="73" y="9"/>
                  <a:pt x="56" y="19"/>
                  <a:pt x="42" y="29"/>
                </a:cubicBezTo>
                <a:cubicBezTo>
                  <a:pt x="42" y="29"/>
                  <a:pt x="42" y="29"/>
                  <a:pt x="42" y="29"/>
                </a:cubicBezTo>
                <a:cubicBezTo>
                  <a:pt x="37" y="36"/>
                  <a:pt x="32" y="42"/>
                  <a:pt x="26" y="51"/>
                </a:cubicBezTo>
                <a:cubicBezTo>
                  <a:pt x="17" y="65"/>
                  <a:pt x="8" y="77"/>
                  <a:pt x="3" y="88"/>
                </a:cubicBezTo>
                <a:cubicBezTo>
                  <a:pt x="0" y="95"/>
                  <a:pt x="2" y="96"/>
                  <a:pt x="11" y="96"/>
                </a:cubicBezTo>
                <a:cubicBezTo>
                  <a:pt x="17" y="96"/>
                  <a:pt x="20" y="95"/>
                  <a:pt x="25" y="91"/>
                </a:cubicBezTo>
                <a:cubicBezTo>
                  <a:pt x="36" y="83"/>
                  <a:pt x="62" y="59"/>
                  <a:pt x="86" y="39"/>
                </a:cubicBezTo>
                <a:cubicBezTo>
                  <a:pt x="102" y="26"/>
                  <a:pt x="113" y="18"/>
                  <a:pt x="127" y="12"/>
                </a:cubicBezTo>
                <a:cubicBezTo>
                  <a:pt x="133" y="9"/>
                  <a:pt x="140" y="7"/>
                  <a:pt x="144" y="9"/>
                </a:cubicBezTo>
                <a:cubicBezTo>
                  <a:pt x="145" y="9"/>
                  <a:pt x="145" y="10"/>
                  <a:pt x="146" y="10"/>
                </a:cubicBezTo>
                <a:cubicBezTo>
                  <a:pt x="151" y="8"/>
                  <a:pt x="157" y="5"/>
                  <a:pt x="162" y="2"/>
                </a:cubicBezTo>
                <a:cubicBezTo>
                  <a:pt x="160" y="1"/>
                  <a:pt x="157" y="1"/>
                  <a:pt x="15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103" name="未知"/>
          <p:cNvSpPr>
            <a:spLocks noChangeArrowheads="1"/>
          </p:cNvSpPr>
          <p:nvPr/>
        </p:nvSpPr>
        <p:spPr bwMode="auto">
          <a:xfrm>
            <a:off x="3056930" y="4470798"/>
            <a:ext cx="196453" cy="168920"/>
          </a:xfrm>
          <a:custGeom>
            <a:avLst/>
            <a:gdLst>
              <a:gd name="T0" fmla="*/ 69 w 84"/>
              <a:gd name="T1" fmla="*/ 0 h 96"/>
              <a:gd name="T2" fmla="*/ 53 w 84"/>
              <a:gd name="T3" fmla="*/ 8 h 96"/>
              <a:gd name="T4" fmla="*/ 52 w 84"/>
              <a:gd name="T5" fmla="*/ 23 h 96"/>
              <a:gd name="T6" fmla="*/ 35 w 84"/>
              <a:gd name="T7" fmla="*/ 30 h 96"/>
              <a:gd name="T8" fmla="*/ 12 w 84"/>
              <a:gd name="T9" fmla="*/ 40 h 96"/>
              <a:gd name="T10" fmla="*/ 0 w 84"/>
              <a:gd name="T11" fmla="*/ 70 h 96"/>
              <a:gd name="T12" fmla="*/ 19 w 84"/>
              <a:gd name="T13" fmla="*/ 96 h 96"/>
              <a:gd name="T14" fmla="*/ 20 w 84"/>
              <a:gd name="T15" fmla="*/ 95 h 96"/>
              <a:gd name="T16" fmla="*/ 32 w 84"/>
              <a:gd name="T17" fmla="*/ 80 h 96"/>
              <a:gd name="T18" fmla="*/ 26 w 84"/>
              <a:gd name="T19" fmla="*/ 62 h 96"/>
              <a:gd name="T20" fmla="*/ 30 w 84"/>
              <a:gd name="T21" fmla="*/ 40 h 96"/>
              <a:gd name="T22" fmla="*/ 54 w 84"/>
              <a:gd name="T23" fmla="*/ 32 h 96"/>
              <a:gd name="T24" fmla="*/ 80 w 84"/>
              <a:gd name="T25" fmla="*/ 21 h 96"/>
              <a:gd name="T26" fmla="*/ 69 w 84"/>
              <a:gd name="T2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96">
                <a:moveTo>
                  <a:pt x="69" y="0"/>
                </a:moveTo>
                <a:cubicBezTo>
                  <a:pt x="64" y="3"/>
                  <a:pt x="58" y="6"/>
                  <a:pt x="53" y="8"/>
                </a:cubicBezTo>
                <a:cubicBezTo>
                  <a:pt x="57" y="11"/>
                  <a:pt x="55" y="19"/>
                  <a:pt x="52" y="23"/>
                </a:cubicBezTo>
                <a:cubicBezTo>
                  <a:pt x="47" y="28"/>
                  <a:pt x="41" y="29"/>
                  <a:pt x="35" y="30"/>
                </a:cubicBezTo>
                <a:cubicBezTo>
                  <a:pt x="27" y="31"/>
                  <a:pt x="17" y="35"/>
                  <a:pt x="12" y="40"/>
                </a:cubicBezTo>
                <a:cubicBezTo>
                  <a:pt x="8" y="44"/>
                  <a:pt x="1" y="56"/>
                  <a:pt x="0" y="70"/>
                </a:cubicBezTo>
                <a:cubicBezTo>
                  <a:pt x="0" y="88"/>
                  <a:pt x="8" y="96"/>
                  <a:pt x="19" y="96"/>
                </a:cubicBezTo>
                <a:cubicBezTo>
                  <a:pt x="19" y="96"/>
                  <a:pt x="20" y="95"/>
                  <a:pt x="20" y="95"/>
                </a:cubicBezTo>
                <a:cubicBezTo>
                  <a:pt x="24" y="90"/>
                  <a:pt x="28" y="85"/>
                  <a:pt x="32" y="80"/>
                </a:cubicBezTo>
                <a:cubicBezTo>
                  <a:pt x="28" y="78"/>
                  <a:pt x="27" y="72"/>
                  <a:pt x="26" y="62"/>
                </a:cubicBezTo>
                <a:cubicBezTo>
                  <a:pt x="25" y="52"/>
                  <a:pt x="27" y="45"/>
                  <a:pt x="30" y="40"/>
                </a:cubicBezTo>
                <a:cubicBezTo>
                  <a:pt x="34" y="35"/>
                  <a:pt x="43" y="34"/>
                  <a:pt x="54" y="32"/>
                </a:cubicBezTo>
                <a:cubicBezTo>
                  <a:pt x="66" y="30"/>
                  <a:pt x="76" y="28"/>
                  <a:pt x="80" y="21"/>
                </a:cubicBezTo>
                <a:cubicBezTo>
                  <a:pt x="84" y="12"/>
                  <a:pt x="79" y="4"/>
                  <a:pt x="6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104" name="未知"/>
          <p:cNvSpPr>
            <a:spLocks noChangeArrowheads="1"/>
          </p:cNvSpPr>
          <p:nvPr/>
        </p:nvSpPr>
        <p:spPr bwMode="auto">
          <a:xfrm>
            <a:off x="3099594" y="4538514"/>
            <a:ext cx="199430" cy="103435"/>
          </a:xfrm>
          <a:custGeom>
            <a:avLst/>
            <a:gdLst>
              <a:gd name="T0" fmla="*/ 84 w 85"/>
              <a:gd name="T1" fmla="*/ 2 h 59"/>
              <a:gd name="T2" fmla="*/ 77 w 85"/>
              <a:gd name="T3" fmla="*/ 5 h 59"/>
              <a:gd name="T4" fmla="*/ 50 w 85"/>
              <a:gd name="T5" fmla="*/ 28 h 59"/>
              <a:gd name="T6" fmla="*/ 29 w 85"/>
              <a:gd name="T7" fmla="*/ 42 h 59"/>
              <a:gd name="T8" fmla="*/ 15 w 85"/>
              <a:gd name="T9" fmla="*/ 46 h 59"/>
              <a:gd name="T10" fmla="*/ 12 w 85"/>
              <a:gd name="T11" fmla="*/ 44 h 59"/>
              <a:gd name="T12" fmla="*/ 0 w 85"/>
              <a:gd name="T13" fmla="*/ 59 h 59"/>
              <a:gd name="T14" fmla="*/ 46 w 85"/>
              <a:gd name="T15" fmla="*/ 38 h 59"/>
              <a:gd name="T16" fmla="*/ 78 w 85"/>
              <a:gd name="T17" fmla="*/ 10 h 59"/>
              <a:gd name="T18" fmla="*/ 84 w 85"/>
              <a:gd name="T19" fmla="*/ 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59">
                <a:moveTo>
                  <a:pt x="84" y="2"/>
                </a:moveTo>
                <a:cubicBezTo>
                  <a:pt x="82" y="0"/>
                  <a:pt x="77" y="5"/>
                  <a:pt x="77" y="5"/>
                </a:cubicBezTo>
                <a:cubicBezTo>
                  <a:pt x="70" y="11"/>
                  <a:pt x="62" y="18"/>
                  <a:pt x="50" y="28"/>
                </a:cubicBezTo>
                <a:cubicBezTo>
                  <a:pt x="42" y="35"/>
                  <a:pt x="34" y="39"/>
                  <a:pt x="29" y="42"/>
                </a:cubicBezTo>
                <a:cubicBezTo>
                  <a:pt x="23" y="45"/>
                  <a:pt x="19" y="47"/>
                  <a:pt x="15" y="46"/>
                </a:cubicBezTo>
                <a:cubicBezTo>
                  <a:pt x="14" y="46"/>
                  <a:pt x="13" y="45"/>
                  <a:pt x="12" y="44"/>
                </a:cubicBezTo>
                <a:cubicBezTo>
                  <a:pt x="8" y="49"/>
                  <a:pt x="4" y="54"/>
                  <a:pt x="0" y="59"/>
                </a:cubicBezTo>
                <a:cubicBezTo>
                  <a:pt x="17" y="59"/>
                  <a:pt x="36" y="46"/>
                  <a:pt x="46" y="38"/>
                </a:cubicBezTo>
                <a:cubicBezTo>
                  <a:pt x="59" y="28"/>
                  <a:pt x="71" y="17"/>
                  <a:pt x="78" y="10"/>
                </a:cubicBezTo>
                <a:cubicBezTo>
                  <a:pt x="80" y="9"/>
                  <a:pt x="85" y="4"/>
                  <a:pt x="84"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105" name="未知"/>
          <p:cNvSpPr>
            <a:spLocks noChangeArrowheads="1"/>
          </p:cNvSpPr>
          <p:nvPr/>
        </p:nvSpPr>
        <p:spPr bwMode="auto">
          <a:xfrm>
            <a:off x="4282282" y="4574978"/>
            <a:ext cx="143867" cy="64740"/>
          </a:xfrm>
          <a:custGeom>
            <a:avLst/>
            <a:gdLst>
              <a:gd name="T0" fmla="*/ 59 w 61"/>
              <a:gd name="T1" fmla="*/ 1 h 37"/>
              <a:gd name="T2" fmla="*/ 50 w 61"/>
              <a:gd name="T3" fmla="*/ 7 h 37"/>
              <a:gd name="T4" fmla="*/ 33 w 61"/>
              <a:gd name="T5" fmla="*/ 21 h 37"/>
              <a:gd name="T6" fmla="*/ 14 w 61"/>
              <a:gd name="T7" fmla="*/ 31 h 37"/>
              <a:gd name="T8" fmla="*/ 4 w 61"/>
              <a:gd name="T9" fmla="*/ 31 h 37"/>
              <a:gd name="T10" fmla="*/ 0 w 61"/>
              <a:gd name="T11" fmla="*/ 35 h 37"/>
              <a:gd name="T12" fmla="*/ 14 w 61"/>
              <a:gd name="T13" fmla="*/ 35 h 37"/>
              <a:gd name="T14" fmla="*/ 35 w 61"/>
              <a:gd name="T15" fmla="*/ 26 h 37"/>
              <a:gd name="T16" fmla="*/ 52 w 61"/>
              <a:gd name="T17" fmla="*/ 11 h 37"/>
              <a:gd name="T18" fmla="*/ 59 w 61"/>
              <a:gd name="T1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37">
                <a:moveTo>
                  <a:pt x="59" y="1"/>
                </a:moveTo>
                <a:cubicBezTo>
                  <a:pt x="58" y="0"/>
                  <a:pt x="55" y="3"/>
                  <a:pt x="50" y="7"/>
                </a:cubicBezTo>
                <a:cubicBezTo>
                  <a:pt x="44" y="12"/>
                  <a:pt x="40" y="16"/>
                  <a:pt x="33" y="21"/>
                </a:cubicBezTo>
                <a:cubicBezTo>
                  <a:pt x="25" y="27"/>
                  <a:pt x="19" y="29"/>
                  <a:pt x="14" y="31"/>
                </a:cubicBezTo>
                <a:cubicBezTo>
                  <a:pt x="12" y="31"/>
                  <a:pt x="6" y="32"/>
                  <a:pt x="4" y="31"/>
                </a:cubicBezTo>
                <a:cubicBezTo>
                  <a:pt x="2" y="32"/>
                  <a:pt x="1" y="33"/>
                  <a:pt x="0" y="35"/>
                </a:cubicBezTo>
                <a:cubicBezTo>
                  <a:pt x="4" y="37"/>
                  <a:pt x="10" y="36"/>
                  <a:pt x="14" y="35"/>
                </a:cubicBezTo>
                <a:cubicBezTo>
                  <a:pt x="19" y="34"/>
                  <a:pt x="26" y="32"/>
                  <a:pt x="35" y="26"/>
                </a:cubicBezTo>
                <a:cubicBezTo>
                  <a:pt x="42" y="21"/>
                  <a:pt x="47" y="16"/>
                  <a:pt x="52" y="11"/>
                </a:cubicBezTo>
                <a:cubicBezTo>
                  <a:pt x="58" y="6"/>
                  <a:pt x="61" y="3"/>
                  <a:pt x="5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106" name="未知"/>
          <p:cNvSpPr>
            <a:spLocks noChangeArrowheads="1"/>
          </p:cNvSpPr>
          <p:nvPr/>
        </p:nvSpPr>
        <p:spPr bwMode="auto">
          <a:xfrm>
            <a:off x="2194719" y="4574977"/>
            <a:ext cx="222250" cy="105668"/>
          </a:xfrm>
          <a:custGeom>
            <a:avLst/>
            <a:gdLst>
              <a:gd name="T0" fmla="*/ 94 w 95"/>
              <a:gd name="T1" fmla="*/ 1 h 60"/>
              <a:gd name="T2" fmla="*/ 86 w 95"/>
              <a:gd name="T3" fmla="*/ 5 h 60"/>
              <a:gd name="T4" fmla="*/ 60 w 95"/>
              <a:gd name="T5" fmla="*/ 28 h 60"/>
              <a:gd name="T6" fmla="*/ 35 w 95"/>
              <a:gd name="T7" fmla="*/ 45 h 60"/>
              <a:gd name="T8" fmla="*/ 23 w 95"/>
              <a:gd name="T9" fmla="*/ 47 h 60"/>
              <a:gd name="T10" fmla="*/ 21 w 95"/>
              <a:gd name="T11" fmla="*/ 44 h 60"/>
              <a:gd name="T12" fmla="*/ 0 w 95"/>
              <a:gd name="T13" fmla="*/ 58 h 60"/>
              <a:gd name="T14" fmla="*/ 9 w 95"/>
              <a:gd name="T15" fmla="*/ 60 h 60"/>
              <a:gd name="T16" fmla="*/ 56 w 95"/>
              <a:gd name="T17" fmla="*/ 38 h 60"/>
              <a:gd name="T18" fmla="*/ 87 w 95"/>
              <a:gd name="T19" fmla="*/ 11 h 60"/>
              <a:gd name="T20" fmla="*/ 94 w 95"/>
              <a:gd name="T2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60">
                <a:moveTo>
                  <a:pt x="94" y="1"/>
                </a:moveTo>
                <a:cubicBezTo>
                  <a:pt x="92" y="0"/>
                  <a:pt x="89" y="3"/>
                  <a:pt x="86" y="5"/>
                </a:cubicBezTo>
                <a:cubicBezTo>
                  <a:pt x="80" y="11"/>
                  <a:pt x="71" y="18"/>
                  <a:pt x="60" y="28"/>
                </a:cubicBezTo>
                <a:cubicBezTo>
                  <a:pt x="51" y="35"/>
                  <a:pt x="41" y="42"/>
                  <a:pt x="35" y="45"/>
                </a:cubicBezTo>
                <a:cubicBezTo>
                  <a:pt x="31" y="47"/>
                  <a:pt x="25" y="49"/>
                  <a:pt x="23" y="47"/>
                </a:cubicBezTo>
                <a:cubicBezTo>
                  <a:pt x="22" y="46"/>
                  <a:pt x="21" y="45"/>
                  <a:pt x="21" y="44"/>
                </a:cubicBezTo>
                <a:cubicBezTo>
                  <a:pt x="14" y="48"/>
                  <a:pt x="7" y="53"/>
                  <a:pt x="0" y="58"/>
                </a:cubicBezTo>
                <a:cubicBezTo>
                  <a:pt x="2" y="59"/>
                  <a:pt x="5" y="60"/>
                  <a:pt x="9" y="60"/>
                </a:cubicBezTo>
                <a:cubicBezTo>
                  <a:pt x="27" y="60"/>
                  <a:pt x="45" y="46"/>
                  <a:pt x="56" y="38"/>
                </a:cubicBezTo>
                <a:cubicBezTo>
                  <a:pt x="66" y="29"/>
                  <a:pt x="80" y="18"/>
                  <a:pt x="87" y="11"/>
                </a:cubicBezTo>
                <a:cubicBezTo>
                  <a:pt x="93" y="6"/>
                  <a:pt x="95" y="3"/>
                  <a:pt x="9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107" name="未知"/>
          <p:cNvSpPr>
            <a:spLocks noChangeArrowheads="1"/>
          </p:cNvSpPr>
          <p:nvPr/>
        </p:nvSpPr>
        <p:spPr bwMode="auto">
          <a:xfrm>
            <a:off x="2177853" y="4508005"/>
            <a:ext cx="204390" cy="168920"/>
          </a:xfrm>
          <a:custGeom>
            <a:avLst/>
            <a:gdLst>
              <a:gd name="T0" fmla="*/ 74 w 87"/>
              <a:gd name="T1" fmla="*/ 1 h 96"/>
              <a:gd name="T2" fmla="*/ 45 w 87"/>
              <a:gd name="T3" fmla="*/ 19 h 96"/>
              <a:gd name="T4" fmla="*/ 8 w 87"/>
              <a:gd name="T5" fmla="*/ 66 h 96"/>
              <a:gd name="T6" fmla="*/ 8 w 87"/>
              <a:gd name="T7" fmla="*/ 66 h 96"/>
              <a:gd name="T8" fmla="*/ 0 w 87"/>
              <a:gd name="T9" fmla="*/ 86 h 96"/>
              <a:gd name="T10" fmla="*/ 7 w 87"/>
              <a:gd name="T11" fmla="*/ 96 h 96"/>
              <a:gd name="T12" fmla="*/ 28 w 87"/>
              <a:gd name="T13" fmla="*/ 82 h 96"/>
              <a:gd name="T14" fmla="*/ 31 w 87"/>
              <a:gd name="T15" fmla="*/ 72 h 96"/>
              <a:gd name="T16" fmla="*/ 50 w 87"/>
              <a:gd name="T17" fmla="*/ 46 h 96"/>
              <a:gd name="T18" fmla="*/ 81 w 87"/>
              <a:gd name="T19" fmla="*/ 9 h 96"/>
              <a:gd name="T20" fmla="*/ 74 w 87"/>
              <a:gd name="T21"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96">
                <a:moveTo>
                  <a:pt x="74" y="1"/>
                </a:moveTo>
                <a:cubicBezTo>
                  <a:pt x="66" y="1"/>
                  <a:pt x="57" y="7"/>
                  <a:pt x="45" y="19"/>
                </a:cubicBezTo>
                <a:cubicBezTo>
                  <a:pt x="35" y="37"/>
                  <a:pt x="23" y="53"/>
                  <a:pt x="8" y="66"/>
                </a:cubicBezTo>
                <a:cubicBezTo>
                  <a:pt x="8" y="66"/>
                  <a:pt x="8" y="66"/>
                  <a:pt x="8" y="66"/>
                </a:cubicBezTo>
                <a:cubicBezTo>
                  <a:pt x="3" y="72"/>
                  <a:pt x="0" y="80"/>
                  <a:pt x="0" y="86"/>
                </a:cubicBezTo>
                <a:cubicBezTo>
                  <a:pt x="0" y="90"/>
                  <a:pt x="3" y="94"/>
                  <a:pt x="7" y="96"/>
                </a:cubicBezTo>
                <a:cubicBezTo>
                  <a:pt x="14" y="91"/>
                  <a:pt x="21" y="86"/>
                  <a:pt x="28" y="82"/>
                </a:cubicBezTo>
                <a:cubicBezTo>
                  <a:pt x="28" y="80"/>
                  <a:pt x="29" y="76"/>
                  <a:pt x="31" y="72"/>
                </a:cubicBezTo>
                <a:cubicBezTo>
                  <a:pt x="36" y="64"/>
                  <a:pt x="43" y="54"/>
                  <a:pt x="50" y="46"/>
                </a:cubicBezTo>
                <a:cubicBezTo>
                  <a:pt x="62" y="31"/>
                  <a:pt x="74" y="18"/>
                  <a:pt x="81" y="9"/>
                </a:cubicBezTo>
                <a:cubicBezTo>
                  <a:pt x="87" y="3"/>
                  <a:pt x="85" y="0"/>
                  <a:pt x="7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pic>
        <p:nvPicPr>
          <p:cNvPr id="3108" name="图片 25" descr="羽毛.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350554">
            <a:off x="4211052" y="2047732"/>
            <a:ext cx="774898" cy="185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09" name="未知"/>
          <p:cNvSpPr>
            <a:spLocks noChangeArrowheads="1"/>
          </p:cNvSpPr>
          <p:nvPr/>
        </p:nvSpPr>
        <p:spPr bwMode="auto">
          <a:xfrm>
            <a:off x="2857500" y="4099471"/>
            <a:ext cx="695524" cy="469553"/>
          </a:xfrm>
          <a:custGeom>
            <a:avLst/>
            <a:gdLst>
              <a:gd name="T0" fmla="*/ 279 w 297"/>
              <a:gd name="T1" fmla="*/ 0 h 267"/>
              <a:gd name="T2" fmla="*/ 277 w 297"/>
              <a:gd name="T3" fmla="*/ 7 h 267"/>
              <a:gd name="T4" fmla="*/ 277 w 297"/>
              <a:gd name="T5" fmla="*/ 7 h 267"/>
              <a:gd name="T6" fmla="*/ 282 w 297"/>
              <a:gd name="T7" fmla="*/ 16 h 267"/>
              <a:gd name="T8" fmla="*/ 178 w 297"/>
              <a:gd name="T9" fmla="*/ 130 h 267"/>
              <a:gd name="T10" fmla="*/ 80 w 297"/>
              <a:gd name="T11" fmla="*/ 211 h 267"/>
              <a:gd name="T12" fmla="*/ 83 w 297"/>
              <a:gd name="T13" fmla="*/ 206 h 267"/>
              <a:gd name="T14" fmla="*/ 81 w 297"/>
              <a:gd name="T15" fmla="*/ 210 h 267"/>
              <a:gd name="T16" fmla="*/ 36 w 297"/>
              <a:gd name="T17" fmla="*/ 232 h 267"/>
              <a:gd name="T18" fmla="*/ 39 w 297"/>
              <a:gd name="T19" fmla="*/ 230 h 267"/>
              <a:gd name="T20" fmla="*/ 3 w 297"/>
              <a:gd name="T21" fmla="*/ 261 h 267"/>
              <a:gd name="T22" fmla="*/ 0 w 297"/>
              <a:gd name="T23" fmla="*/ 266 h 267"/>
              <a:gd name="T24" fmla="*/ 6 w 297"/>
              <a:gd name="T25" fmla="*/ 264 h 267"/>
              <a:gd name="T26" fmla="*/ 27 w 297"/>
              <a:gd name="T27" fmla="*/ 246 h 267"/>
              <a:gd name="T28" fmla="*/ 27 w 297"/>
              <a:gd name="T29" fmla="*/ 246 h 267"/>
              <a:gd name="T30" fmla="*/ 26 w 297"/>
              <a:gd name="T31" fmla="*/ 247 h 267"/>
              <a:gd name="T32" fmla="*/ 75 w 297"/>
              <a:gd name="T33" fmla="*/ 222 h 267"/>
              <a:gd name="T34" fmla="*/ 183 w 297"/>
              <a:gd name="T35" fmla="*/ 136 h 267"/>
              <a:gd name="T36" fmla="*/ 295 w 297"/>
              <a:gd name="T37" fmla="*/ 20 h 267"/>
              <a:gd name="T38" fmla="*/ 279 w 297"/>
              <a:gd name="T39" fmla="*/ 0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7" h="267">
                <a:moveTo>
                  <a:pt x="279" y="0"/>
                </a:moveTo>
                <a:cubicBezTo>
                  <a:pt x="277" y="7"/>
                  <a:pt x="277" y="7"/>
                  <a:pt x="277" y="7"/>
                </a:cubicBezTo>
                <a:cubicBezTo>
                  <a:pt x="277" y="7"/>
                  <a:pt x="277" y="7"/>
                  <a:pt x="277" y="7"/>
                </a:cubicBezTo>
                <a:cubicBezTo>
                  <a:pt x="280" y="8"/>
                  <a:pt x="282" y="11"/>
                  <a:pt x="282" y="16"/>
                </a:cubicBezTo>
                <a:cubicBezTo>
                  <a:pt x="279" y="40"/>
                  <a:pt x="231" y="84"/>
                  <a:pt x="178" y="130"/>
                </a:cubicBezTo>
                <a:cubicBezTo>
                  <a:pt x="153" y="151"/>
                  <a:pt x="132" y="165"/>
                  <a:pt x="80" y="211"/>
                </a:cubicBezTo>
                <a:cubicBezTo>
                  <a:pt x="81" y="209"/>
                  <a:pt x="82" y="208"/>
                  <a:pt x="83" y="206"/>
                </a:cubicBezTo>
                <a:cubicBezTo>
                  <a:pt x="82" y="208"/>
                  <a:pt x="81" y="209"/>
                  <a:pt x="81" y="210"/>
                </a:cubicBezTo>
                <a:cubicBezTo>
                  <a:pt x="79" y="210"/>
                  <a:pt x="54" y="220"/>
                  <a:pt x="36" y="232"/>
                </a:cubicBezTo>
                <a:cubicBezTo>
                  <a:pt x="37" y="232"/>
                  <a:pt x="38" y="231"/>
                  <a:pt x="39" y="230"/>
                </a:cubicBezTo>
                <a:cubicBezTo>
                  <a:pt x="26" y="241"/>
                  <a:pt x="5" y="259"/>
                  <a:pt x="3" y="261"/>
                </a:cubicBezTo>
                <a:cubicBezTo>
                  <a:pt x="1" y="263"/>
                  <a:pt x="0" y="264"/>
                  <a:pt x="0" y="266"/>
                </a:cubicBezTo>
                <a:cubicBezTo>
                  <a:pt x="1" y="267"/>
                  <a:pt x="3" y="267"/>
                  <a:pt x="6" y="264"/>
                </a:cubicBezTo>
                <a:cubicBezTo>
                  <a:pt x="12" y="259"/>
                  <a:pt x="19" y="253"/>
                  <a:pt x="27" y="246"/>
                </a:cubicBezTo>
                <a:cubicBezTo>
                  <a:pt x="27" y="246"/>
                  <a:pt x="27" y="246"/>
                  <a:pt x="27" y="246"/>
                </a:cubicBezTo>
                <a:cubicBezTo>
                  <a:pt x="27" y="246"/>
                  <a:pt x="27" y="247"/>
                  <a:pt x="26" y="247"/>
                </a:cubicBezTo>
                <a:cubicBezTo>
                  <a:pt x="34" y="241"/>
                  <a:pt x="54" y="225"/>
                  <a:pt x="75" y="222"/>
                </a:cubicBezTo>
                <a:cubicBezTo>
                  <a:pt x="114" y="188"/>
                  <a:pt x="151" y="162"/>
                  <a:pt x="183" y="136"/>
                </a:cubicBezTo>
                <a:cubicBezTo>
                  <a:pt x="238" y="90"/>
                  <a:pt x="291" y="46"/>
                  <a:pt x="295" y="20"/>
                </a:cubicBezTo>
                <a:cubicBezTo>
                  <a:pt x="297" y="10"/>
                  <a:pt x="293" y="0"/>
                  <a:pt x="27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110" name="未知"/>
          <p:cNvSpPr>
            <a:spLocks noChangeArrowheads="1"/>
          </p:cNvSpPr>
          <p:nvPr/>
        </p:nvSpPr>
        <p:spPr bwMode="auto">
          <a:xfrm>
            <a:off x="2954735" y="4099471"/>
            <a:ext cx="569516" cy="407789"/>
          </a:xfrm>
          <a:custGeom>
            <a:avLst/>
            <a:gdLst>
              <a:gd name="T0" fmla="*/ 0 w 243"/>
              <a:gd name="T1" fmla="*/ 232 h 232"/>
              <a:gd name="T2" fmla="*/ 45 w 243"/>
              <a:gd name="T3" fmla="*/ 210 h 232"/>
              <a:gd name="T4" fmla="*/ 128 w 243"/>
              <a:gd name="T5" fmla="*/ 106 h 232"/>
              <a:gd name="T6" fmla="*/ 201 w 243"/>
              <a:gd name="T7" fmla="*/ 28 h 232"/>
              <a:gd name="T8" fmla="*/ 236 w 243"/>
              <a:gd name="T9" fmla="*/ 6 h 232"/>
              <a:gd name="T10" fmla="*/ 241 w 243"/>
              <a:gd name="T11" fmla="*/ 7 h 232"/>
              <a:gd name="T12" fmla="*/ 243 w 243"/>
              <a:gd name="T13" fmla="*/ 0 h 232"/>
              <a:gd name="T14" fmla="*/ 242 w 243"/>
              <a:gd name="T15" fmla="*/ 0 h 232"/>
              <a:gd name="T16" fmla="*/ 196 w 243"/>
              <a:gd name="T17" fmla="*/ 22 h 232"/>
              <a:gd name="T18" fmla="*/ 69 w 243"/>
              <a:gd name="T19" fmla="*/ 148 h 232"/>
              <a:gd name="T20" fmla="*/ 3 w 243"/>
              <a:gd name="T21" fmla="*/ 230 h 232"/>
              <a:gd name="T22" fmla="*/ 0 w 243"/>
              <a:gd name="T2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3" h="232">
                <a:moveTo>
                  <a:pt x="0" y="232"/>
                </a:moveTo>
                <a:cubicBezTo>
                  <a:pt x="18" y="220"/>
                  <a:pt x="43" y="210"/>
                  <a:pt x="45" y="210"/>
                </a:cubicBezTo>
                <a:cubicBezTo>
                  <a:pt x="74" y="171"/>
                  <a:pt x="88" y="153"/>
                  <a:pt x="128" y="106"/>
                </a:cubicBezTo>
                <a:cubicBezTo>
                  <a:pt x="156" y="72"/>
                  <a:pt x="183" y="46"/>
                  <a:pt x="201" y="28"/>
                </a:cubicBezTo>
                <a:cubicBezTo>
                  <a:pt x="212" y="17"/>
                  <a:pt x="227" y="6"/>
                  <a:pt x="236" y="6"/>
                </a:cubicBezTo>
                <a:cubicBezTo>
                  <a:pt x="238" y="6"/>
                  <a:pt x="239" y="6"/>
                  <a:pt x="241" y="7"/>
                </a:cubicBezTo>
                <a:cubicBezTo>
                  <a:pt x="243" y="0"/>
                  <a:pt x="243" y="0"/>
                  <a:pt x="243" y="0"/>
                </a:cubicBezTo>
                <a:cubicBezTo>
                  <a:pt x="243" y="0"/>
                  <a:pt x="242" y="0"/>
                  <a:pt x="242" y="0"/>
                </a:cubicBezTo>
                <a:cubicBezTo>
                  <a:pt x="226" y="0"/>
                  <a:pt x="211" y="11"/>
                  <a:pt x="196" y="22"/>
                </a:cubicBezTo>
                <a:cubicBezTo>
                  <a:pt x="167" y="41"/>
                  <a:pt x="101" y="111"/>
                  <a:pt x="69" y="148"/>
                </a:cubicBezTo>
                <a:cubicBezTo>
                  <a:pt x="44" y="176"/>
                  <a:pt x="21" y="206"/>
                  <a:pt x="3" y="230"/>
                </a:cubicBezTo>
                <a:cubicBezTo>
                  <a:pt x="2" y="231"/>
                  <a:pt x="1" y="232"/>
                  <a:pt x="0" y="2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111" name="未知"/>
          <p:cNvSpPr>
            <a:spLocks noChangeArrowheads="1"/>
          </p:cNvSpPr>
          <p:nvPr/>
        </p:nvSpPr>
        <p:spPr bwMode="auto">
          <a:xfrm>
            <a:off x="2587626" y="4504283"/>
            <a:ext cx="204390" cy="168920"/>
          </a:xfrm>
          <a:custGeom>
            <a:avLst/>
            <a:gdLst>
              <a:gd name="T0" fmla="*/ 74 w 87"/>
              <a:gd name="T1" fmla="*/ 1 h 96"/>
              <a:gd name="T2" fmla="*/ 45 w 87"/>
              <a:gd name="T3" fmla="*/ 19 h 96"/>
              <a:gd name="T4" fmla="*/ 8 w 87"/>
              <a:gd name="T5" fmla="*/ 66 h 96"/>
              <a:gd name="T6" fmla="*/ 8 w 87"/>
              <a:gd name="T7" fmla="*/ 66 h 96"/>
              <a:gd name="T8" fmla="*/ 0 w 87"/>
              <a:gd name="T9" fmla="*/ 86 h 96"/>
              <a:gd name="T10" fmla="*/ 7 w 87"/>
              <a:gd name="T11" fmla="*/ 96 h 96"/>
              <a:gd name="T12" fmla="*/ 28 w 87"/>
              <a:gd name="T13" fmla="*/ 82 h 96"/>
              <a:gd name="T14" fmla="*/ 31 w 87"/>
              <a:gd name="T15" fmla="*/ 72 h 96"/>
              <a:gd name="T16" fmla="*/ 50 w 87"/>
              <a:gd name="T17" fmla="*/ 46 h 96"/>
              <a:gd name="T18" fmla="*/ 81 w 87"/>
              <a:gd name="T19" fmla="*/ 9 h 96"/>
              <a:gd name="T20" fmla="*/ 74 w 87"/>
              <a:gd name="T21" fmla="*/ 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96">
                <a:moveTo>
                  <a:pt x="74" y="1"/>
                </a:moveTo>
                <a:cubicBezTo>
                  <a:pt x="66" y="1"/>
                  <a:pt x="57" y="7"/>
                  <a:pt x="45" y="19"/>
                </a:cubicBezTo>
                <a:cubicBezTo>
                  <a:pt x="35" y="37"/>
                  <a:pt x="23" y="53"/>
                  <a:pt x="8" y="66"/>
                </a:cubicBezTo>
                <a:cubicBezTo>
                  <a:pt x="8" y="66"/>
                  <a:pt x="8" y="66"/>
                  <a:pt x="8" y="66"/>
                </a:cubicBezTo>
                <a:cubicBezTo>
                  <a:pt x="3" y="72"/>
                  <a:pt x="0" y="80"/>
                  <a:pt x="0" y="86"/>
                </a:cubicBezTo>
                <a:cubicBezTo>
                  <a:pt x="0" y="90"/>
                  <a:pt x="3" y="94"/>
                  <a:pt x="7" y="96"/>
                </a:cubicBezTo>
                <a:cubicBezTo>
                  <a:pt x="14" y="91"/>
                  <a:pt x="21" y="86"/>
                  <a:pt x="28" y="82"/>
                </a:cubicBezTo>
                <a:cubicBezTo>
                  <a:pt x="28" y="80"/>
                  <a:pt x="29" y="76"/>
                  <a:pt x="31" y="72"/>
                </a:cubicBezTo>
                <a:cubicBezTo>
                  <a:pt x="36" y="64"/>
                  <a:pt x="43" y="54"/>
                  <a:pt x="50" y="46"/>
                </a:cubicBezTo>
                <a:cubicBezTo>
                  <a:pt x="62" y="31"/>
                  <a:pt x="74" y="18"/>
                  <a:pt x="81" y="9"/>
                </a:cubicBezTo>
                <a:cubicBezTo>
                  <a:pt x="87" y="3"/>
                  <a:pt x="85" y="0"/>
                  <a:pt x="7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sp>
        <p:nvSpPr>
          <p:cNvPr id="3112" name="未知"/>
          <p:cNvSpPr>
            <a:spLocks noChangeArrowheads="1"/>
          </p:cNvSpPr>
          <p:nvPr/>
        </p:nvSpPr>
        <p:spPr bwMode="auto">
          <a:xfrm>
            <a:off x="2590602" y="4538514"/>
            <a:ext cx="311547" cy="139154"/>
          </a:xfrm>
          <a:custGeom>
            <a:avLst/>
            <a:gdLst>
              <a:gd name="T0" fmla="*/ 94 w 95"/>
              <a:gd name="T1" fmla="*/ 1 h 60"/>
              <a:gd name="T2" fmla="*/ 86 w 95"/>
              <a:gd name="T3" fmla="*/ 5 h 60"/>
              <a:gd name="T4" fmla="*/ 60 w 95"/>
              <a:gd name="T5" fmla="*/ 28 h 60"/>
              <a:gd name="T6" fmla="*/ 35 w 95"/>
              <a:gd name="T7" fmla="*/ 45 h 60"/>
              <a:gd name="T8" fmla="*/ 23 w 95"/>
              <a:gd name="T9" fmla="*/ 47 h 60"/>
              <a:gd name="T10" fmla="*/ 21 w 95"/>
              <a:gd name="T11" fmla="*/ 44 h 60"/>
              <a:gd name="T12" fmla="*/ 0 w 95"/>
              <a:gd name="T13" fmla="*/ 58 h 60"/>
              <a:gd name="T14" fmla="*/ 9 w 95"/>
              <a:gd name="T15" fmla="*/ 60 h 60"/>
              <a:gd name="T16" fmla="*/ 56 w 95"/>
              <a:gd name="T17" fmla="*/ 38 h 60"/>
              <a:gd name="T18" fmla="*/ 87 w 95"/>
              <a:gd name="T19" fmla="*/ 11 h 60"/>
              <a:gd name="T20" fmla="*/ 94 w 95"/>
              <a:gd name="T2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60">
                <a:moveTo>
                  <a:pt x="94" y="1"/>
                </a:moveTo>
                <a:cubicBezTo>
                  <a:pt x="92" y="0"/>
                  <a:pt x="89" y="3"/>
                  <a:pt x="86" y="5"/>
                </a:cubicBezTo>
                <a:cubicBezTo>
                  <a:pt x="80" y="11"/>
                  <a:pt x="71" y="18"/>
                  <a:pt x="60" y="28"/>
                </a:cubicBezTo>
                <a:cubicBezTo>
                  <a:pt x="51" y="35"/>
                  <a:pt x="41" y="42"/>
                  <a:pt x="35" y="45"/>
                </a:cubicBezTo>
                <a:cubicBezTo>
                  <a:pt x="31" y="47"/>
                  <a:pt x="25" y="49"/>
                  <a:pt x="23" y="47"/>
                </a:cubicBezTo>
                <a:cubicBezTo>
                  <a:pt x="22" y="46"/>
                  <a:pt x="21" y="45"/>
                  <a:pt x="21" y="44"/>
                </a:cubicBezTo>
                <a:cubicBezTo>
                  <a:pt x="14" y="48"/>
                  <a:pt x="7" y="53"/>
                  <a:pt x="0" y="58"/>
                </a:cubicBezTo>
                <a:cubicBezTo>
                  <a:pt x="2" y="59"/>
                  <a:pt x="5" y="60"/>
                  <a:pt x="9" y="60"/>
                </a:cubicBezTo>
                <a:cubicBezTo>
                  <a:pt x="27" y="60"/>
                  <a:pt x="45" y="46"/>
                  <a:pt x="56" y="38"/>
                </a:cubicBezTo>
                <a:cubicBezTo>
                  <a:pt x="66" y="29"/>
                  <a:pt x="80" y="18"/>
                  <a:pt x="87" y="11"/>
                </a:cubicBezTo>
                <a:cubicBezTo>
                  <a:pt x="93" y="6"/>
                  <a:pt x="95" y="3"/>
                  <a:pt x="94"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658">
              <a:latin typeface="Arial" pitchFamily="34" charset="0"/>
            </a:endParaRPr>
          </a:p>
        </p:txBody>
      </p:sp>
      <p:pic>
        <p:nvPicPr>
          <p:cNvPr id="2" name="音频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423297" y="5887641"/>
            <a:ext cx="190500" cy="190500"/>
          </a:xfrm>
          <a:prstGeom prst="rect">
            <a:avLst/>
          </a:prstGeom>
        </p:spPr>
      </p:pic>
    </p:spTree>
    <p:extLst>
      <p:ext uri="{BB962C8B-B14F-4D97-AF65-F5344CB8AC3E}">
        <p14:creationId xmlns:p14="http://schemas.microsoft.com/office/powerpoint/2010/main" val="2781223554"/>
      </p:ext>
    </p:extLst>
  </p:cSld>
  <p:clrMapOvr>
    <a:masterClrMapping/>
  </p:clrMapOvr>
  <p:transition advTm="4867">
    <p:spli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0" presetClass="path" presetSubtype="0" accel="50000" decel="50000" fill="hold" nodeType="withEffect">
                                  <p:stCondLst>
                                    <p:cond delay="0"/>
                                  </p:stCondLst>
                                  <p:childTnLst>
                                    <p:animMotion origin="layout" path="M -0.55573 0.00925 C -0.54965 0.00579 -0.52795 -0.00878 -0.51927 -0.01156 C -0.51059 -0.01433 -0.50747 -0.01109 -0.50365 -0.00739 C -0.49983 -0.00369 -0.49774 0.00717 -0.49618 0.0111 " pathEditMode="fixed" rAng="0" ptsTypes="aaaa">
                                      <p:cBhvr>
                                        <p:cTn id="8" dur="100" fill="hold"/>
                                        <p:tgtEl>
                                          <p:spTgt spid="3108"/>
                                        </p:tgtEl>
                                        <p:attrNameLst>
                                          <p:attrName>ppt_x,ppt_y</p:attrName>
                                        </p:attrNameLst>
                                      </p:cBhvr>
                                      <p:rCtr x="3000" y="-1000"/>
                                    </p:animMotion>
                                  </p:childTnLst>
                                </p:cTn>
                              </p:par>
                              <p:par>
                                <p:cTn id="9" presetID="22" presetClass="entr" presetSubtype="8" fill="hold" nodeType="withEffect">
                                  <p:stCondLst>
                                    <p:cond delay="0"/>
                                  </p:stCondLst>
                                  <p:childTnLst>
                                    <p:set>
                                      <p:cBhvr>
                                        <p:cTn id="10" dur="1" fill="hold">
                                          <p:stCondLst>
                                            <p:cond delay="0"/>
                                          </p:stCondLst>
                                        </p:cTn>
                                        <p:tgtEl>
                                          <p:spTgt spid="3075"/>
                                        </p:tgtEl>
                                        <p:attrNameLst>
                                          <p:attrName>style.visibility</p:attrName>
                                        </p:attrNameLst>
                                      </p:cBhvr>
                                      <p:to>
                                        <p:strVal val="visible"/>
                                      </p:to>
                                    </p:set>
                                    <p:animEffect transition="in" filter="wipe(left)">
                                      <p:cBhvr>
                                        <p:cTn id="11" dur="100"/>
                                        <p:tgtEl>
                                          <p:spTgt spid="3075"/>
                                        </p:tgtEl>
                                      </p:cBhvr>
                                    </p:animEffect>
                                  </p:childTnLst>
                                </p:cTn>
                              </p:par>
                            </p:childTnLst>
                          </p:cTn>
                        </p:par>
                        <p:par>
                          <p:cTn id="12" fill="hold" nodeType="afterGroup">
                            <p:stCondLst>
                              <p:cond delay="100"/>
                            </p:stCondLst>
                            <p:childTnLst>
                              <p:par>
                                <p:cTn id="13" presetID="0" presetClass="path" presetSubtype="0" accel="50000" decel="50000" fill="hold" nodeType="afterEffect">
                                  <p:stCondLst>
                                    <p:cond delay="0"/>
                                  </p:stCondLst>
                                  <p:childTnLst>
                                    <p:animMotion origin="layout" path="M -0.65052 0.04417 C -0.64653 0.04093 -0.63403 0.0296 -0.62552 0.0259 C -0.61702 0.0222 -0.61649 0.02035 -0.59948 0.02174 C -0.58247 0.02313 -0.54011 0.0333 -0.52327 0.03422 C -0.50643 0.03515 -0.50243 0.03145 -0.49792 0.02798 C -0.4934 0.02451 -0.4967 0.01619 -0.49636 0.01318 " pathEditMode="fixed" rAng="0" ptsTypes="aaaaaa">
                                      <p:cBhvr>
                                        <p:cTn id="14" dur="200" spd="-99900" fill="hold"/>
                                        <p:tgtEl>
                                          <p:spTgt spid="3108"/>
                                        </p:tgtEl>
                                        <p:attrNameLst>
                                          <p:attrName>ppt_x,ppt_y</p:attrName>
                                        </p:attrNameLst>
                                      </p:cBhvr>
                                      <p:rCtr x="7800" y="-1400"/>
                                    </p:animMotion>
                                  </p:childTnLst>
                                </p:cTn>
                              </p:par>
                              <p:par>
                                <p:cTn id="15" presetID="22" presetClass="entr" presetSubtype="2" fill="hold" nodeType="withEffect">
                                  <p:stCondLst>
                                    <p:cond delay="0"/>
                                  </p:stCondLst>
                                  <p:childTnLst>
                                    <p:set>
                                      <p:cBhvr>
                                        <p:cTn id="16" dur="1" fill="hold">
                                          <p:stCondLst>
                                            <p:cond delay="0"/>
                                          </p:stCondLst>
                                        </p:cTn>
                                        <p:tgtEl>
                                          <p:spTgt spid="3076"/>
                                        </p:tgtEl>
                                        <p:attrNameLst>
                                          <p:attrName>style.visibility</p:attrName>
                                        </p:attrNameLst>
                                      </p:cBhvr>
                                      <p:to>
                                        <p:strVal val="visible"/>
                                      </p:to>
                                    </p:set>
                                    <p:animEffect transition="in" filter="wipe(right)">
                                      <p:cBhvr>
                                        <p:cTn id="17" dur="200"/>
                                        <p:tgtEl>
                                          <p:spTgt spid="3076"/>
                                        </p:tgtEl>
                                      </p:cBhvr>
                                    </p:animEffect>
                                  </p:childTnLst>
                                </p:cTn>
                              </p:par>
                            </p:childTnLst>
                          </p:cTn>
                        </p:par>
                        <p:par>
                          <p:cTn id="18" fill="hold" nodeType="afterGroup">
                            <p:stCondLst>
                              <p:cond delay="300"/>
                            </p:stCondLst>
                            <p:childTnLst>
                              <p:par>
                                <p:cTn id="19" presetID="0" presetClass="path" presetSubtype="0" accel="50000" decel="50000" fill="hold" nodeType="afterEffect">
                                  <p:stCondLst>
                                    <p:cond delay="0"/>
                                  </p:stCondLst>
                                  <p:childTnLst>
                                    <p:animMotion origin="layout" path="M -0.60434 0.05642 C -0.60486 0.05896 -0.60174 0.06775 -0.60434 0.07122 C -0.60695 0.07469 -0.61389 0.07607 -0.62014 0.07746 C -0.62639 0.07885 -0.63698 0.08162 -0.64219 0.07908 C -0.6474 0.07654 -0.65 0.06821 -0.65156 0.06243 C -0.65313 0.05665 -0.65156 0.0481 -0.65156 0.04417 " pathEditMode="fixed" rAng="0" ptsTypes="aaaaaa">
                                      <p:cBhvr>
                                        <p:cTn id="20" dur="300" spd="-99900" fill="hold"/>
                                        <p:tgtEl>
                                          <p:spTgt spid="3108"/>
                                        </p:tgtEl>
                                        <p:attrNameLst>
                                          <p:attrName>ppt_x,ppt_y</p:attrName>
                                        </p:attrNameLst>
                                      </p:cBhvr>
                                      <p:rCtr x="-2200" y="600"/>
                                    </p:animMotion>
                                  </p:childTnLst>
                                </p:cTn>
                              </p:par>
                              <p:par>
                                <p:cTn id="21" presetID="22" presetClass="entr" presetSubtype="8" fill="hold" nodeType="with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wipe(left)">
                                      <p:cBhvr>
                                        <p:cTn id="23" dur="300"/>
                                        <p:tgtEl>
                                          <p:spTgt spid="3074"/>
                                        </p:tgtEl>
                                      </p:cBhvr>
                                    </p:animEffect>
                                  </p:childTnLst>
                                </p:cTn>
                              </p:par>
                            </p:childTnLst>
                          </p:cTn>
                        </p:par>
                        <p:par>
                          <p:cTn id="24" fill="hold" nodeType="afterGroup">
                            <p:stCondLst>
                              <p:cond delay="600"/>
                            </p:stCondLst>
                            <p:childTnLst>
                              <p:par>
                                <p:cTn id="25" presetID="0" presetClass="path" presetSubtype="0" accel="50000" decel="50000" fill="hold" nodeType="afterEffect">
                                  <p:stCondLst>
                                    <p:cond delay="0"/>
                                  </p:stCondLst>
                                  <p:childTnLst>
                                    <p:animMotion origin="layout" path="M -0.59983 0.0585 C -0.57743 0.05064 -0.55486 0.04278 -0.54584 0.03954 " pathEditMode="relative" rAng="0" ptsTypes="aA">
                                      <p:cBhvr>
                                        <p:cTn id="26" dur="100" fill="hold"/>
                                        <p:tgtEl>
                                          <p:spTgt spid="3108"/>
                                        </p:tgtEl>
                                        <p:attrNameLst>
                                          <p:attrName>ppt_x,ppt_y</p:attrName>
                                        </p:attrNameLst>
                                      </p:cBhvr>
                                      <p:rCtr x="2700" y="-800"/>
                                    </p:animMotion>
                                  </p:childTnLst>
                                </p:cTn>
                              </p:par>
                            </p:childTnLst>
                          </p:cTn>
                        </p:par>
                        <p:par>
                          <p:cTn id="27" fill="hold" nodeType="afterGroup">
                            <p:stCondLst>
                              <p:cond delay="700"/>
                            </p:stCondLst>
                            <p:childTnLst>
                              <p:par>
                                <p:cTn id="28" presetID="0" presetClass="path" presetSubtype="0" accel="50000" decel="50000" fill="hold" nodeType="afterEffect">
                                  <p:stCondLst>
                                    <p:cond delay="0"/>
                                  </p:stCondLst>
                                  <p:childTnLst>
                                    <p:animMotion origin="layout" path="M -0.68681 0.14428 C -0.67813 0.14313 -0.64948 0.14521 -0.63438 0.13781 C -0.61927 0.13041 -0.60469 0.10914 -0.59618 0.10035 C -0.58768 0.09157 -0.58889 0.09226 -0.58368 0.08509 C -0.57847 0.07792 -0.56962 0.06521 -0.56459 0.05758 C -0.55955 0.04995 -0.55573 0.04255 -0.55347 0.03862 " pathEditMode="fixed" rAng="0" ptsTypes="aaaaaa">
                                      <p:cBhvr>
                                        <p:cTn id="29" dur="100" spd="-99900" fill="hold"/>
                                        <p:tgtEl>
                                          <p:spTgt spid="3108"/>
                                        </p:tgtEl>
                                        <p:attrNameLst>
                                          <p:attrName>ppt_x,ppt_y</p:attrName>
                                        </p:attrNameLst>
                                      </p:cBhvr>
                                      <p:rCtr x="6700" y="-5100"/>
                                    </p:animMotion>
                                  </p:childTnLst>
                                </p:cTn>
                              </p:par>
                              <p:par>
                                <p:cTn id="30" presetID="22" presetClass="entr" presetSubtype="1" fill="hold" nodeType="withEffect">
                                  <p:stCondLst>
                                    <p:cond delay="0"/>
                                  </p:stCondLst>
                                  <p:childTnLst>
                                    <p:set>
                                      <p:cBhvr>
                                        <p:cTn id="31" dur="1" fill="hold">
                                          <p:stCondLst>
                                            <p:cond delay="0"/>
                                          </p:stCondLst>
                                        </p:cTn>
                                        <p:tgtEl>
                                          <p:spTgt spid="3077"/>
                                        </p:tgtEl>
                                        <p:attrNameLst>
                                          <p:attrName>style.visibility</p:attrName>
                                        </p:attrNameLst>
                                      </p:cBhvr>
                                      <p:to>
                                        <p:strVal val="visible"/>
                                      </p:to>
                                    </p:set>
                                    <p:animEffect transition="in" filter="wipe(up)">
                                      <p:cBhvr>
                                        <p:cTn id="32" dur="100"/>
                                        <p:tgtEl>
                                          <p:spTgt spid="3077"/>
                                        </p:tgtEl>
                                      </p:cBhvr>
                                    </p:animEffect>
                                  </p:childTnLst>
                                </p:cTn>
                              </p:par>
                            </p:childTnLst>
                          </p:cTn>
                        </p:par>
                        <p:par>
                          <p:cTn id="33" fill="hold" nodeType="afterGroup">
                            <p:stCondLst>
                              <p:cond delay="800"/>
                            </p:stCondLst>
                            <p:childTnLst>
                              <p:par>
                                <p:cTn id="34" presetID="0" presetClass="path" presetSubtype="0" accel="50000" decel="50000" fill="hold" nodeType="afterEffect">
                                  <p:stCondLst>
                                    <p:cond delay="0"/>
                                  </p:stCondLst>
                                  <p:childTnLst>
                                    <p:animMotion origin="layout" path="M -0.68524 0.14428 C -0.67726 0.14405 -0.64827 0.1422 -0.63577 0.1422 C -0.62327 0.1422 -0.62066 0.14498 -0.61059 0.14428 C -0.60052 0.14359 -0.58698 0.14174 -0.5757 0.13781 C -0.56441 0.13388 -0.54931 0.1244 -0.54236 0.12093 " pathEditMode="fixed" rAng="0" ptsTypes="aaaaa">
                                      <p:cBhvr>
                                        <p:cTn id="35" dur="100" fill="hold"/>
                                        <p:tgtEl>
                                          <p:spTgt spid="3108"/>
                                        </p:tgtEl>
                                        <p:attrNameLst>
                                          <p:attrName>ppt_x,ppt_y</p:attrName>
                                        </p:attrNameLst>
                                      </p:cBhvr>
                                      <p:rCtr x="7100" y="-1000"/>
                                    </p:animMotion>
                                  </p:childTnLst>
                                </p:cTn>
                              </p:par>
                              <p:par>
                                <p:cTn id="36" presetID="22" presetClass="entr" presetSubtype="8" fill="hold" nodeType="withEffect">
                                  <p:stCondLst>
                                    <p:cond delay="0"/>
                                  </p:stCondLst>
                                  <p:childTnLst>
                                    <p:set>
                                      <p:cBhvr>
                                        <p:cTn id="37" dur="1" fill="hold">
                                          <p:stCondLst>
                                            <p:cond delay="0"/>
                                          </p:stCondLst>
                                        </p:cTn>
                                        <p:tgtEl>
                                          <p:spTgt spid="3078"/>
                                        </p:tgtEl>
                                        <p:attrNameLst>
                                          <p:attrName>style.visibility</p:attrName>
                                        </p:attrNameLst>
                                      </p:cBhvr>
                                      <p:to>
                                        <p:strVal val="visible"/>
                                      </p:to>
                                    </p:set>
                                    <p:animEffect transition="in" filter="wipe(left)">
                                      <p:cBhvr>
                                        <p:cTn id="38" dur="100"/>
                                        <p:tgtEl>
                                          <p:spTgt spid="3078"/>
                                        </p:tgtEl>
                                      </p:cBhvr>
                                    </p:animEffect>
                                  </p:childTnLst>
                                </p:cTn>
                              </p:par>
                            </p:childTnLst>
                          </p:cTn>
                        </p:par>
                        <p:par>
                          <p:cTn id="39" fill="hold" nodeType="afterGroup">
                            <p:stCondLst>
                              <p:cond delay="900"/>
                            </p:stCondLst>
                            <p:childTnLst>
                              <p:par>
                                <p:cTn id="40" presetID="0" presetClass="path" presetSubtype="0" accel="50000" decel="50000" fill="hold" nodeType="afterEffect">
                                  <p:stCondLst>
                                    <p:cond delay="0"/>
                                  </p:stCondLst>
                                  <p:childTnLst>
                                    <p:animMotion origin="layout" path="M -0.54254 0.1207 C -0.53976 0.11908 -0.5349 0.12162 -0.52778 0.11353 C -0.52066 0.10544 -0.51111 0.08625 -0.49948 0.07237 C -0.48785 0.05873 -0.46893 0.04116 -0.45834 0.03006 C -0.44774 0.01896 -0.44045 0.01318 -0.43594 0.00509 C -0.43143 -0.003 -0.43177 -0.01364 -0.43073 -0.01849 " pathEditMode="fixed" rAng="0" ptsTypes="aaaaaa">
                                      <p:cBhvr>
                                        <p:cTn id="41" dur="100" fill="hold"/>
                                        <p:tgtEl>
                                          <p:spTgt spid="3108"/>
                                        </p:tgtEl>
                                        <p:attrNameLst>
                                          <p:attrName>ppt_x,ppt_y</p:attrName>
                                        </p:attrNameLst>
                                      </p:cBhvr>
                                      <p:rCtr x="5600" y="-6800"/>
                                    </p:animMotion>
                                  </p:childTnLst>
                                </p:cTn>
                              </p:par>
                              <p:par>
                                <p:cTn id="42" presetID="22" presetClass="entr" presetSubtype="4" fill="hold" nodeType="withEffect">
                                  <p:stCondLst>
                                    <p:cond delay="0"/>
                                  </p:stCondLst>
                                  <p:childTnLst>
                                    <p:set>
                                      <p:cBhvr>
                                        <p:cTn id="43" dur="1" fill="hold">
                                          <p:stCondLst>
                                            <p:cond delay="0"/>
                                          </p:stCondLst>
                                        </p:cTn>
                                        <p:tgtEl>
                                          <p:spTgt spid="3100"/>
                                        </p:tgtEl>
                                        <p:attrNameLst>
                                          <p:attrName>style.visibility</p:attrName>
                                        </p:attrNameLst>
                                      </p:cBhvr>
                                      <p:to>
                                        <p:strVal val="visible"/>
                                      </p:to>
                                    </p:set>
                                    <p:animEffect transition="in" filter="wipe(down)">
                                      <p:cBhvr>
                                        <p:cTn id="44" dur="100"/>
                                        <p:tgtEl>
                                          <p:spTgt spid="3100"/>
                                        </p:tgtEl>
                                      </p:cBhvr>
                                    </p:animEffect>
                                  </p:childTnLst>
                                </p:cTn>
                              </p:par>
                            </p:childTnLst>
                          </p:cTn>
                        </p:par>
                        <p:par>
                          <p:cTn id="45" fill="hold" nodeType="afterGroup">
                            <p:stCondLst>
                              <p:cond delay="1000"/>
                            </p:stCondLst>
                            <p:childTnLst>
                              <p:par>
                                <p:cTn id="46" presetID="0" presetClass="path" presetSubtype="0" accel="50000" decel="50000" fill="hold" nodeType="afterEffect">
                                  <p:stCondLst>
                                    <p:cond delay="0"/>
                                  </p:stCondLst>
                                  <p:childTnLst>
                                    <p:animMotion origin="layout" path="M -0.43212 -0.02127 C -0.43455 -0.02104 -0.43889 -0.02682 -0.4467 -0.01988 C -0.45452 -0.01294 -0.46788 0.00602 -0.47899 0.02035 C -0.49011 0.03469 -0.50382 0.05064 -0.51354 0.06613 C -0.52327 0.08162 -0.53212 0.10359 -0.53698 0.11353 " pathEditMode="fixed" rAng="0" ptsTypes="aaaaa">
                                      <p:cBhvr>
                                        <p:cTn id="47" dur="100" fill="hold"/>
                                        <p:tgtEl>
                                          <p:spTgt spid="3108"/>
                                        </p:tgtEl>
                                        <p:attrNameLst>
                                          <p:attrName>ppt_x,ppt_y</p:attrName>
                                        </p:attrNameLst>
                                      </p:cBhvr>
                                      <p:rCtr x="-5100" y="6500"/>
                                    </p:animMotion>
                                  </p:childTnLst>
                                </p:cTn>
                              </p:par>
                              <p:par>
                                <p:cTn id="48" presetID="22" presetClass="entr" presetSubtype="1" fill="hold" nodeType="withEffect">
                                  <p:stCondLst>
                                    <p:cond delay="0"/>
                                  </p:stCondLst>
                                  <p:childTnLst>
                                    <p:set>
                                      <p:cBhvr>
                                        <p:cTn id="49" dur="1" fill="hold">
                                          <p:stCondLst>
                                            <p:cond delay="0"/>
                                          </p:stCondLst>
                                        </p:cTn>
                                        <p:tgtEl>
                                          <p:spTgt spid="3096"/>
                                        </p:tgtEl>
                                        <p:attrNameLst>
                                          <p:attrName>style.visibility</p:attrName>
                                        </p:attrNameLst>
                                      </p:cBhvr>
                                      <p:to>
                                        <p:strVal val="visible"/>
                                      </p:to>
                                    </p:set>
                                    <p:animEffect transition="in" filter="wipe(up)">
                                      <p:cBhvr>
                                        <p:cTn id="50" dur="100"/>
                                        <p:tgtEl>
                                          <p:spTgt spid="3096"/>
                                        </p:tgtEl>
                                      </p:cBhvr>
                                    </p:animEffect>
                                  </p:childTnLst>
                                </p:cTn>
                              </p:par>
                            </p:childTnLst>
                          </p:cTn>
                        </p:par>
                        <p:par>
                          <p:cTn id="51" fill="hold" nodeType="afterGroup">
                            <p:stCondLst>
                              <p:cond delay="1100"/>
                            </p:stCondLst>
                            <p:childTnLst>
                              <p:par>
                                <p:cTn id="52" presetID="0" presetClass="path" presetSubtype="0" accel="50000" decel="50000" fill="hold" nodeType="afterEffect">
                                  <p:stCondLst>
                                    <p:cond delay="0"/>
                                  </p:stCondLst>
                                  <p:childTnLst>
                                    <p:animMotion origin="layout" path="M -0.53698 0.11353 C -0.53889 0.11839 -0.54601 0.13665 -0.54844 0.14266 " pathEditMode="fixed" rAng="0" ptsTypes="aa">
                                      <p:cBhvr>
                                        <p:cTn id="53" dur="100" fill="hold"/>
                                        <p:tgtEl>
                                          <p:spTgt spid="3108"/>
                                        </p:tgtEl>
                                        <p:attrNameLst>
                                          <p:attrName>ppt_x,ppt_y</p:attrName>
                                        </p:attrNameLst>
                                      </p:cBhvr>
                                      <p:rCtr x="-500" y="1500"/>
                                    </p:animMotion>
                                  </p:childTnLst>
                                </p:cTn>
                              </p:par>
                              <p:par>
                                <p:cTn id="54" presetID="22" presetClass="entr" presetSubtype="1" fill="hold" nodeType="withEffect">
                                  <p:stCondLst>
                                    <p:cond delay="0"/>
                                  </p:stCondLst>
                                  <p:childTnLst>
                                    <p:set>
                                      <p:cBhvr>
                                        <p:cTn id="55" dur="1" fill="hold">
                                          <p:stCondLst>
                                            <p:cond delay="0"/>
                                          </p:stCondLst>
                                        </p:cTn>
                                        <p:tgtEl>
                                          <p:spTgt spid="3101"/>
                                        </p:tgtEl>
                                        <p:attrNameLst>
                                          <p:attrName>style.visibility</p:attrName>
                                        </p:attrNameLst>
                                      </p:cBhvr>
                                      <p:to>
                                        <p:strVal val="visible"/>
                                      </p:to>
                                    </p:set>
                                    <p:animEffect transition="in" filter="wipe(up)">
                                      <p:cBhvr>
                                        <p:cTn id="56" dur="100"/>
                                        <p:tgtEl>
                                          <p:spTgt spid="3101"/>
                                        </p:tgtEl>
                                      </p:cBhvr>
                                    </p:animEffect>
                                  </p:childTnLst>
                                </p:cTn>
                              </p:par>
                            </p:childTnLst>
                          </p:cTn>
                        </p:par>
                        <p:par>
                          <p:cTn id="57" fill="hold" nodeType="afterGroup">
                            <p:stCondLst>
                              <p:cond delay="1200"/>
                            </p:stCondLst>
                            <p:childTnLst>
                              <p:par>
                                <p:cTn id="58" presetID="0" presetClass="path" presetSubtype="0" accel="50000" decel="50000" fill="hold" nodeType="afterEffect">
                                  <p:stCondLst>
                                    <p:cond delay="0"/>
                                  </p:stCondLst>
                                  <p:childTnLst>
                                    <p:animMotion origin="layout" path="M -0.48993 0.09781 C -0.49497 0.10035 -0.51163 0.10474 -0.5217 0.11261 C -0.53177 0.12047 -0.54427 0.13758 -0.55035 0.14428 " pathEditMode="fixed" rAng="0" ptsTypes="aaa">
                                      <p:cBhvr>
                                        <p:cTn id="59" dur="100" spd="-99900" fill="hold"/>
                                        <p:tgtEl>
                                          <p:spTgt spid="3108"/>
                                        </p:tgtEl>
                                        <p:attrNameLst>
                                          <p:attrName>ppt_x,ppt_y</p:attrName>
                                        </p:attrNameLst>
                                      </p:cBhvr>
                                      <p:rCtr x="-2900" y="2300"/>
                                    </p:animMotion>
                                  </p:childTnLst>
                                </p:cTn>
                              </p:par>
                              <p:par>
                                <p:cTn id="60" presetID="22" presetClass="entr" presetSubtype="4" fill="hold" nodeType="withEffect">
                                  <p:stCondLst>
                                    <p:cond delay="0"/>
                                  </p:stCondLst>
                                  <p:childTnLst>
                                    <p:set>
                                      <p:cBhvr>
                                        <p:cTn id="61" dur="1" fill="hold">
                                          <p:stCondLst>
                                            <p:cond delay="0"/>
                                          </p:stCondLst>
                                        </p:cTn>
                                        <p:tgtEl>
                                          <p:spTgt spid="3099"/>
                                        </p:tgtEl>
                                        <p:attrNameLst>
                                          <p:attrName>style.visibility</p:attrName>
                                        </p:attrNameLst>
                                      </p:cBhvr>
                                      <p:to>
                                        <p:strVal val="visible"/>
                                      </p:to>
                                    </p:set>
                                    <p:animEffect transition="in" filter="wipe(down)">
                                      <p:cBhvr>
                                        <p:cTn id="62" dur="100"/>
                                        <p:tgtEl>
                                          <p:spTgt spid="3099"/>
                                        </p:tgtEl>
                                      </p:cBhvr>
                                    </p:animEffect>
                                  </p:childTnLst>
                                </p:cTn>
                              </p:par>
                            </p:childTnLst>
                          </p:cTn>
                        </p:par>
                        <p:par>
                          <p:cTn id="63" fill="hold" nodeType="afterGroup">
                            <p:stCondLst>
                              <p:cond delay="1300"/>
                            </p:stCondLst>
                            <p:childTnLst>
                              <p:par>
                                <p:cTn id="64" presetID="0" presetClass="path" presetSubtype="0" accel="50000" decel="50000" fill="hold" nodeType="afterEffect">
                                  <p:stCondLst>
                                    <p:cond delay="0"/>
                                  </p:stCondLst>
                                  <p:childTnLst>
                                    <p:animMotion origin="layout" path="M -0.51059 0.14636 C -0.50747 0.1422 -0.49844 0.12879 -0.49479 0.12093 C -0.49115 0.11307 -0.48976 0.10428 -0.48837 0.09989 " pathEditMode="fixed" rAng="0" ptsTypes="aaa">
                                      <p:cBhvr>
                                        <p:cTn id="65" dur="100" spd="-99900" fill="hold"/>
                                        <p:tgtEl>
                                          <p:spTgt spid="3108"/>
                                        </p:tgtEl>
                                        <p:attrNameLst>
                                          <p:attrName>ppt_x,ppt_y</p:attrName>
                                        </p:attrNameLst>
                                      </p:cBhvr>
                                      <p:rCtr x="1100" y="-2200"/>
                                    </p:animMotion>
                                  </p:childTnLst>
                                </p:cTn>
                              </p:par>
                              <p:par>
                                <p:cTn id="66" presetID="22" presetClass="entr" presetSubtype="1" fill="hold" nodeType="withEffect">
                                  <p:stCondLst>
                                    <p:cond delay="0"/>
                                  </p:stCondLst>
                                  <p:childTnLst>
                                    <p:set>
                                      <p:cBhvr>
                                        <p:cTn id="67" dur="1" fill="hold">
                                          <p:stCondLst>
                                            <p:cond delay="0"/>
                                          </p:stCondLst>
                                        </p:cTn>
                                        <p:tgtEl>
                                          <p:spTgt spid="3097"/>
                                        </p:tgtEl>
                                        <p:attrNameLst>
                                          <p:attrName>style.visibility</p:attrName>
                                        </p:attrNameLst>
                                      </p:cBhvr>
                                      <p:to>
                                        <p:strVal val="visible"/>
                                      </p:to>
                                    </p:set>
                                    <p:animEffect transition="in" filter="wipe(up)">
                                      <p:cBhvr>
                                        <p:cTn id="68" dur="100"/>
                                        <p:tgtEl>
                                          <p:spTgt spid="3097"/>
                                        </p:tgtEl>
                                      </p:cBhvr>
                                    </p:animEffect>
                                  </p:childTnLst>
                                </p:cTn>
                              </p:par>
                            </p:childTnLst>
                          </p:cTn>
                        </p:par>
                        <p:par>
                          <p:cTn id="69" fill="hold" nodeType="afterGroup">
                            <p:stCondLst>
                              <p:cond delay="1400"/>
                            </p:stCondLst>
                            <p:childTnLst>
                              <p:par>
                                <p:cTn id="70" presetID="0" presetClass="path" presetSubtype="0" accel="50000" decel="50000" fill="hold" nodeType="afterEffect">
                                  <p:stCondLst>
                                    <p:cond delay="0"/>
                                  </p:stCondLst>
                                  <p:childTnLst>
                                    <p:animMotion origin="layout" path="M -0.43924 0.11307 C -0.44115 0.11029 -0.44427 0.09642 -0.44879 0.09411 C -0.4533 0.0918 -0.4599 0.0948 -0.46615 0.09989 C -0.4724 0.10498 -0.47969 0.11792 -0.48681 0.12532 C -0.49393 0.13272 -0.50452 0.14058 -0.5092 0.14451 " pathEditMode="fixed" rAng="0" ptsTypes="aaaaa">
                                      <p:cBhvr>
                                        <p:cTn id="71" dur="100" spd="-99900" fill="hold"/>
                                        <p:tgtEl>
                                          <p:spTgt spid="3108"/>
                                        </p:tgtEl>
                                        <p:attrNameLst>
                                          <p:attrName>ppt_x,ppt_y</p:attrName>
                                        </p:attrNameLst>
                                      </p:cBhvr>
                                      <p:rCtr x="-3400" y="500"/>
                                    </p:animMotion>
                                  </p:childTnLst>
                                </p:cTn>
                              </p:par>
                              <p:par>
                                <p:cTn id="72" presetID="22" presetClass="entr" presetSubtype="4" fill="hold" nodeType="withEffect">
                                  <p:stCondLst>
                                    <p:cond delay="0"/>
                                  </p:stCondLst>
                                  <p:childTnLst>
                                    <p:set>
                                      <p:cBhvr>
                                        <p:cTn id="73" dur="1" fill="hold">
                                          <p:stCondLst>
                                            <p:cond delay="0"/>
                                          </p:stCondLst>
                                        </p:cTn>
                                        <p:tgtEl>
                                          <p:spTgt spid="3098"/>
                                        </p:tgtEl>
                                        <p:attrNameLst>
                                          <p:attrName>style.visibility</p:attrName>
                                        </p:attrNameLst>
                                      </p:cBhvr>
                                      <p:to>
                                        <p:strVal val="visible"/>
                                      </p:to>
                                    </p:set>
                                    <p:animEffect transition="in" filter="wipe(down)">
                                      <p:cBhvr>
                                        <p:cTn id="74" dur="100"/>
                                        <p:tgtEl>
                                          <p:spTgt spid="3098"/>
                                        </p:tgtEl>
                                      </p:cBhvr>
                                    </p:animEffect>
                                  </p:childTnLst>
                                </p:cTn>
                              </p:par>
                            </p:childTnLst>
                          </p:cTn>
                        </p:par>
                        <p:par>
                          <p:cTn id="75" fill="hold" nodeType="afterGroup">
                            <p:stCondLst>
                              <p:cond delay="1500"/>
                            </p:stCondLst>
                            <p:childTnLst>
                              <p:par>
                                <p:cTn id="76" presetID="0" presetClass="path" presetSubtype="0" accel="50000" decel="50000" fill="hold" nodeType="afterEffect">
                                  <p:stCondLst>
                                    <p:cond delay="0"/>
                                  </p:stCondLst>
                                  <p:childTnLst>
                                    <p:animMotion origin="layout" path="M -0.42014 0.09342 C -0.4217 0.09573 -0.41962 0.0992 -0.42656 0.10683 C -0.43351 0.11446 -0.45295 0.13342 -0.46146 0.13966 C -0.46997 0.1459 -0.47552 0.14798 -0.47743 0.14405 C -0.47934 0.14012 -0.47656 0.12486 -0.47257 0.11654 C -0.46858 0.10821 -0.45886 0.09711 -0.45347 0.09457 C -0.44809 0.09203 -0.44323 0.09711 -0.4408 0.10081 C -0.43837 0.10451 -0.43959 0.1133 -0.43924 0.11654 " pathEditMode="fixed" rAng="0" ptsTypes="aaaaaaaa">
                                      <p:cBhvr>
                                        <p:cTn id="77" dur="100" spd="-99900" fill="hold"/>
                                        <p:tgtEl>
                                          <p:spTgt spid="3108"/>
                                        </p:tgtEl>
                                        <p:attrNameLst>
                                          <p:attrName>ppt_x,ppt_y</p:attrName>
                                        </p:attrNameLst>
                                      </p:cBhvr>
                                      <p:rCtr x="-2800" y="2700"/>
                                    </p:animMotion>
                                  </p:childTnLst>
                                </p:cTn>
                              </p:par>
                              <p:par>
                                <p:cTn id="78" presetID="22" presetClass="entr" presetSubtype="2" fill="hold" nodeType="withEffect">
                                  <p:stCondLst>
                                    <p:cond delay="0"/>
                                  </p:stCondLst>
                                  <p:childTnLst>
                                    <p:set>
                                      <p:cBhvr>
                                        <p:cTn id="79" dur="1" fill="hold">
                                          <p:stCondLst>
                                            <p:cond delay="0"/>
                                          </p:stCondLst>
                                        </p:cTn>
                                        <p:tgtEl>
                                          <p:spTgt spid="3079"/>
                                        </p:tgtEl>
                                        <p:attrNameLst>
                                          <p:attrName>style.visibility</p:attrName>
                                        </p:attrNameLst>
                                      </p:cBhvr>
                                      <p:to>
                                        <p:strVal val="visible"/>
                                      </p:to>
                                    </p:set>
                                    <p:animEffect transition="in" filter="wipe(right)">
                                      <p:cBhvr>
                                        <p:cTn id="80" dur="100"/>
                                        <p:tgtEl>
                                          <p:spTgt spid="3079"/>
                                        </p:tgtEl>
                                      </p:cBhvr>
                                    </p:animEffect>
                                  </p:childTnLst>
                                </p:cTn>
                              </p:par>
                            </p:childTnLst>
                          </p:cTn>
                        </p:par>
                        <p:par>
                          <p:cTn id="81" fill="hold" nodeType="afterGroup">
                            <p:stCondLst>
                              <p:cond delay="1600"/>
                            </p:stCondLst>
                            <p:childTnLst>
                              <p:par>
                                <p:cTn id="82" presetID="0" presetClass="path" presetSubtype="0" accel="50000" decel="50000" fill="hold" nodeType="afterEffect">
                                  <p:stCondLst>
                                    <p:cond delay="0"/>
                                  </p:stCondLst>
                                  <p:childTnLst>
                                    <p:animMotion origin="layout" path="M -0.41632 0.09203 C -0.42118 0.10035 -0.43941 0.1318 -0.44549 0.1422 " pathEditMode="fixed" rAng="0" ptsTypes="aa">
                                      <p:cBhvr>
                                        <p:cTn id="83" dur="100" fill="hold"/>
                                        <p:tgtEl>
                                          <p:spTgt spid="3108"/>
                                        </p:tgtEl>
                                        <p:attrNameLst>
                                          <p:attrName>ppt_x,ppt_y</p:attrName>
                                        </p:attrNameLst>
                                      </p:cBhvr>
                                      <p:rCtr x="-1400" y="2500"/>
                                    </p:animMotion>
                                  </p:childTnLst>
                                </p:cTn>
                              </p:par>
                              <p:par>
                                <p:cTn id="84" presetID="22" presetClass="entr" presetSubtype="1" fill="hold" nodeType="withEffect">
                                  <p:stCondLst>
                                    <p:cond delay="0"/>
                                  </p:stCondLst>
                                  <p:childTnLst>
                                    <p:set>
                                      <p:cBhvr>
                                        <p:cTn id="85" dur="1" fill="hold">
                                          <p:stCondLst>
                                            <p:cond delay="0"/>
                                          </p:stCondLst>
                                        </p:cTn>
                                        <p:tgtEl>
                                          <p:spTgt spid="3107"/>
                                        </p:tgtEl>
                                        <p:attrNameLst>
                                          <p:attrName>style.visibility</p:attrName>
                                        </p:attrNameLst>
                                      </p:cBhvr>
                                      <p:to>
                                        <p:strVal val="visible"/>
                                      </p:to>
                                    </p:set>
                                    <p:animEffect transition="in" filter="wipe(up)">
                                      <p:cBhvr>
                                        <p:cTn id="86" dur="100"/>
                                        <p:tgtEl>
                                          <p:spTgt spid="3107"/>
                                        </p:tgtEl>
                                      </p:cBhvr>
                                    </p:animEffect>
                                  </p:childTnLst>
                                </p:cTn>
                              </p:par>
                            </p:childTnLst>
                          </p:cTn>
                        </p:par>
                        <p:par>
                          <p:cTn id="87" fill="hold" nodeType="afterGroup">
                            <p:stCondLst>
                              <p:cond delay="1700"/>
                            </p:stCondLst>
                            <p:childTnLst>
                              <p:par>
                                <p:cTn id="88" presetID="0" presetClass="path" presetSubtype="0" accel="50000" decel="50000" fill="hold" nodeType="afterEffect">
                                  <p:stCondLst>
                                    <p:cond delay="0"/>
                                  </p:stCondLst>
                                  <p:childTnLst>
                                    <p:animMotion origin="layout" path="M -0.44774 0.14567 C -0.44445 0.1459 -0.44097 0.14636 -0.43663 0.14474 C -0.43229 0.14313 -0.42604 0.13896 -0.42205 0.13619 C -0.41806 0.13342 -0.41528 0.13041 -0.41285 0.12787 C -0.41042 0.12463 -0.40816 0.11839 -0.40729 0.11607 C -0.40643 0.11353 -0.40764 0.11307 -0.40764 0.11237 " pathEditMode="fixed" rAng="0" ptsTypes="aaaaaA">
                                      <p:cBhvr>
                                        <p:cTn id="89" dur="100" fill="hold"/>
                                        <p:tgtEl>
                                          <p:spTgt spid="3108"/>
                                        </p:tgtEl>
                                        <p:attrNameLst>
                                          <p:attrName>ppt_x,ppt_y</p:attrName>
                                        </p:attrNameLst>
                                      </p:cBhvr>
                                      <p:rCtr x="2100" y="-1500"/>
                                    </p:animMotion>
                                  </p:childTnLst>
                                </p:cTn>
                              </p:par>
                              <p:par>
                                <p:cTn id="90" presetID="22" presetClass="entr" presetSubtype="4" fill="hold" nodeType="withEffect">
                                  <p:stCondLst>
                                    <p:cond delay="0"/>
                                  </p:stCondLst>
                                  <p:childTnLst>
                                    <p:set>
                                      <p:cBhvr>
                                        <p:cTn id="91" dur="1" fill="hold">
                                          <p:stCondLst>
                                            <p:cond delay="0"/>
                                          </p:stCondLst>
                                        </p:cTn>
                                        <p:tgtEl>
                                          <p:spTgt spid="3106"/>
                                        </p:tgtEl>
                                        <p:attrNameLst>
                                          <p:attrName>style.visibility</p:attrName>
                                        </p:attrNameLst>
                                      </p:cBhvr>
                                      <p:to>
                                        <p:strVal val="visible"/>
                                      </p:to>
                                    </p:set>
                                    <p:animEffect transition="in" filter="wipe(down)">
                                      <p:cBhvr>
                                        <p:cTn id="92" dur="100"/>
                                        <p:tgtEl>
                                          <p:spTgt spid="3106"/>
                                        </p:tgtEl>
                                      </p:cBhvr>
                                    </p:animEffect>
                                  </p:childTnLst>
                                </p:cTn>
                              </p:par>
                            </p:childTnLst>
                          </p:cTn>
                        </p:par>
                        <p:par>
                          <p:cTn id="93" fill="hold" nodeType="afterGroup">
                            <p:stCondLst>
                              <p:cond delay="1800"/>
                            </p:stCondLst>
                            <p:childTnLst>
                              <p:par>
                                <p:cTn id="94" presetID="0" presetClass="path" presetSubtype="0" accel="50000" decel="50000" fill="hold" nodeType="afterEffect">
                                  <p:stCondLst>
                                    <p:cond delay="0"/>
                                  </p:stCondLst>
                                  <p:childTnLst>
                                    <p:animMotion origin="layout" path="M -0.40851 0.14128 C -0.40452 0.13735 -0.3882 0.1237 -0.38472 0.11584 C -0.38125 0.10798 -0.38455 0.09526 -0.38785 0.09457 C -0.39115 0.09388 -0.40139 0.10844 -0.40486 0.11214 " pathEditMode="fixed" rAng="0" ptsTypes="aaaa">
                                      <p:cBhvr>
                                        <p:cTn id="95" dur="100" spd="-99900" fill="hold"/>
                                        <p:tgtEl>
                                          <p:spTgt spid="3108"/>
                                        </p:tgtEl>
                                        <p:attrNameLst>
                                          <p:attrName>ppt_x,ppt_y</p:attrName>
                                        </p:attrNameLst>
                                      </p:cBhvr>
                                      <p:rCtr x="1400" y="-2300"/>
                                    </p:animMotion>
                                  </p:childTnLst>
                                </p:cTn>
                              </p:par>
                              <p:par>
                                <p:cTn id="96" presetID="22" presetClass="entr" presetSubtype="8" fill="hold" nodeType="withEffect">
                                  <p:stCondLst>
                                    <p:cond delay="0"/>
                                  </p:stCondLst>
                                  <p:childTnLst>
                                    <p:set>
                                      <p:cBhvr>
                                        <p:cTn id="97" dur="1" fill="hold">
                                          <p:stCondLst>
                                            <p:cond delay="0"/>
                                          </p:stCondLst>
                                        </p:cTn>
                                        <p:tgtEl>
                                          <p:spTgt spid="3080"/>
                                        </p:tgtEl>
                                        <p:attrNameLst>
                                          <p:attrName>style.visibility</p:attrName>
                                        </p:attrNameLst>
                                      </p:cBhvr>
                                      <p:to>
                                        <p:strVal val="visible"/>
                                      </p:to>
                                    </p:set>
                                    <p:animEffect transition="in" filter="wipe(left)">
                                      <p:cBhvr>
                                        <p:cTn id="98" dur="100"/>
                                        <p:tgtEl>
                                          <p:spTgt spid="3080"/>
                                        </p:tgtEl>
                                      </p:cBhvr>
                                    </p:animEffect>
                                  </p:childTnLst>
                                </p:cTn>
                              </p:par>
                            </p:childTnLst>
                          </p:cTn>
                        </p:par>
                        <p:par>
                          <p:cTn id="99" fill="hold" nodeType="afterGroup">
                            <p:stCondLst>
                              <p:cond delay="1900"/>
                            </p:stCondLst>
                            <p:childTnLst>
                              <p:par>
                                <p:cTn id="100" presetID="0" presetClass="path" presetSubtype="0" accel="50000" decel="50000" fill="hold" nodeType="afterEffect">
                                  <p:stCondLst>
                                    <p:cond delay="0"/>
                                  </p:stCondLst>
                                  <p:childTnLst>
                                    <p:animMotion origin="layout" path="M -0.34549 0.09966 C -0.34965 0.10174 -0.36215 0.10313 -0.37257 0.11006 C -0.38299 0.117 -0.40243 0.13665 -0.40851 0.14197 " pathEditMode="fixed" rAng="0" ptsTypes="aaa">
                                      <p:cBhvr>
                                        <p:cTn id="101" dur="100" spd="-99900" fill="hold"/>
                                        <p:tgtEl>
                                          <p:spTgt spid="3108"/>
                                        </p:tgtEl>
                                        <p:attrNameLst>
                                          <p:attrName>ppt_x,ppt_y</p:attrName>
                                        </p:attrNameLst>
                                      </p:cBhvr>
                                      <p:rCtr x="-3100" y="2100"/>
                                    </p:animMotion>
                                  </p:childTnLst>
                                </p:cTn>
                              </p:par>
                              <p:par>
                                <p:cTn id="102" presetID="22" presetClass="entr" presetSubtype="4" fill="hold" nodeType="withEffect">
                                  <p:stCondLst>
                                    <p:cond delay="0"/>
                                  </p:stCondLst>
                                  <p:childTnLst>
                                    <p:set>
                                      <p:cBhvr>
                                        <p:cTn id="103" dur="1" fill="hold">
                                          <p:stCondLst>
                                            <p:cond delay="0"/>
                                          </p:stCondLst>
                                        </p:cTn>
                                        <p:tgtEl>
                                          <p:spTgt spid="3081"/>
                                        </p:tgtEl>
                                        <p:attrNameLst>
                                          <p:attrName>style.visibility</p:attrName>
                                        </p:attrNameLst>
                                      </p:cBhvr>
                                      <p:to>
                                        <p:strVal val="visible"/>
                                      </p:to>
                                    </p:set>
                                    <p:animEffect transition="in" filter="wipe(down)">
                                      <p:cBhvr>
                                        <p:cTn id="104" dur="100"/>
                                        <p:tgtEl>
                                          <p:spTgt spid="3081"/>
                                        </p:tgtEl>
                                      </p:cBhvr>
                                    </p:animEffect>
                                  </p:childTnLst>
                                </p:cTn>
                              </p:par>
                            </p:childTnLst>
                          </p:cTn>
                        </p:par>
                        <p:par>
                          <p:cTn id="105" fill="hold" nodeType="afterGroup">
                            <p:stCondLst>
                              <p:cond delay="2000"/>
                            </p:stCondLst>
                            <p:childTnLst>
                              <p:par>
                                <p:cTn id="106" presetID="0" presetClass="path" presetSubtype="0" accel="50000" decel="50000" fill="hold" nodeType="afterEffect">
                                  <p:stCondLst>
                                    <p:cond delay="0"/>
                                  </p:stCondLst>
                                  <p:childTnLst>
                                    <p:animMotion origin="layout" path="M -0.34879 0.10186 C -0.35226 0.10903 -0.36528 0.13612 -0.36962 0.14514 " pathEditMode="fixed" rAng="0" ptsTypes="aa">
                                      <p:cBhvr>
                                        <p:cTn id="107" dur="100" fill="hold"/>
                                        <p:tgtEl>
                                          <p:spTgt spid="3108"/>
                                        </p:tgtEl>
                                        <p:attrNameLst>
                                          <p:attrName>ppt_x,ppt_y</p:attrName>
                                        </p:attrNameLst>
                                      </p:cBhvr>
                                      <p:rCtr x="-900" y="2200"/>
                                    </p:animMotion>
                                  </p:childTnLst>
                                </p:cTn>
                              </p:par>
                              <p:par>
                                <p:cTn id="108" presetID="22" presetClass="entr" presetSubtype="1" fill="hold" nodeType="withEffect">
                                  <p:stCondLst>
                                    <p:cond delay="0"/>
                                  </p:stCondLst>
                                  <p:childTnLst>
                                    <p:set>
                                      <p:cBhvr>
                                        <p:cTn id="109" dur="1" fill="hold">
                                          <p:stCondLst>
                                            <p:cond delay="0"/>
                                          </p:stCondLst>
                                        </p:cTn>
                                        <p:tgtEl>
                                          <p:spTgt spid="3111"/>
                                        </p:tgtEl>
                                        <p:attrNameLst>
                                          <p:attrName>style.visibility</p:attrName>
                                        </p:attrNameLst>
                                      </p:cBhvr>
                                      <p:to>
                                        <p:strVal val="visible"/>
                                      </p:to>
                                    </p:set>
                                    <p:animEffect transition="in" filter="wipe(up)">
                                      <p:cBhvr>
                                        <p:cTn id="110" dur="100"/>
                                        <p:tgtEl>
                                          <p:spTgt spid="3111"/>
                                        </p:tgtEl>
                                      </p:cBhvr>
                                    </p:animEffect>
                                  </p:childTnLst>
                                </p:cTn>
                              </p:par>
                            </p:childTnLst>
                          </p:cTn>
                        </p:par>
                        <p:par>
                          <p:cTn id="111" fill="hold" nodeType="afterGroup">
                            <p:stCondLst>
                              <p:cond delay="2100"/>
                            </p:stCondLst>
                            <p:childTnLst>
                              <p:par>
                                <p:cTn id="112" presetID="0" presetClass="path" presetSubtype="0" accel="50000" decel="50000" fill="hold" nodeType="afterEffect">
                                  <p:stCondLst>
                                    <p:cond delay="0"/>
                                  </p:stCondLst>
                                  <p:childTnLst>
                                    <p:animMotion origin="layout" path="M -0.36962 0.1375 C -0.36771 0.14075 -0.36563 0.14399 -0.35851 0.13936 C -0.35139 0.13473 -0.33906 0.12223 -0.32656 0.10973 " pathEditMode="relative" rAng="0" ptsTypes="aaA">
                                      <p:cBhvr>
                                        <p:cTn id="113" dur="100" fill="hold"/>
                                        <p:tgtEl>
                                          <p:spTgt spid="3108"/>
                                        </p:tgtEl>
                                        <p:attrNameLst>
                                          <p:attrName>ppt_x,ppt_y</p:attrName>
                                        </p:attrNameLst>
                                      </p:cBhvr>
                                      <p:rCtr x="2200" y="-1000"/>
                                    </p:animMotion>
                                  </p:childTnLst>
                                </p:cTn>
                              </p:par>
                              <p:par>
                                <p:cTn id="114" presetID="22" presetClass="entr" presetSubtype="4" fill="hold" nodeType="withEffect">
                                  <p:stCondLst>
                                    <p:cond delay="0"/>
                                  </p:stCondLst>
                                  <p:childTnLst>
                                    <p:set>
                                      <p:cBhvr>
                                        <p:cTn id="115" dur="1" fill="hold">
                                          <p:stCondLst>
                                            <p:cond delay="0"/>
                                          </p:stCondLst>
                                        </p:cTn>
                                        <p:tgtEl>
                                          <p:spTgt spid="3112"/>
                                        </p:tgtEl>
                                        <p:attrNameLst>
                                          <p:attrName>style.visibility</p:attrName>
                                        </p:attrNameLst>
                                      </p:cBhvr>
                                      <p:to>
                                        <p:strVal val="visible"/>
                                      </p:to>
                                    </p:set>
                                    <p:animEffect transition="in" filter="wipe(down)">
                                      <p:cBhvr>
                                        <p:cTn id="116" dur="100"/>
                                        <p:tgtEl>
                                          <p:spTgt spid="3112"/>
                                        </p:tgtEl>
                                      </p:cBhvr>
                                    </p:animEffect>
                                  </p:childTnLst>
                                </p:cTn>
                              </p:par>
                            </p:childTnLst>
                          </p:cTn>
                        </p:par>
                        <p:par>
                          <p:cTn id="117" fill="hold" nodeType="afterGroup">
                            <p:stCondLst>
                              <p:cond delay="2200"/>
                            </p:stCondLst>
                            <p:childTnLst>
                              <p:par>
                                <p:cTn id="118" presetID="0" presetClass="path" presetSubtype="0" accel="50000" decel="50000" fill="hold" nodeType="afterEffect">
                                  <p:stCondLst>
                                    <p:cond delay="0"/>
                                  </p:stCondLst>
                                  <p:childTnLst>
                                    <p:animMotion origin="layout" path="M -0.21441 -0.02893 C -0.21511 -0.02615 -0.21215 -0.02268 -0.21858 -0.01226 C -0.225 -0.00185 -0.23438 0.01204 -0.2533 0.03403 C -0.27222 0.05602 -0.31597 0.10232 -0.33247 0.12037 " pathEditMode="fixed" rAng="0" ptsTypes="aaaa">
                                      <p:cBhvr>
                                        <p:cTn id="119" dur="100" spd="-99900" fill="hold"/>
                                        <p:tgtEl>
                                          <p:spTgt spid="3108"/>
                                        </p:tgtEl>
                                        <p:attrNameLst>
                                          <p:attrName>ppt_x,ppt_y</p:attrName>
                                        </p:attrNameLst>
                                      </p:cBhvr>
                                      <p:rCtr x="-5700" y="7500"/>
                                    </p:animMotion>
                                  </p:childTnLst>
                                </p:cTn>
                              </p:par>
                              <p:par>
                                <p:cTn id="120" presetID="22" presetClass="entr" presetSubtype="4" fill="hold" nodeType="withEffect">
                                  <p:stCondLst>
                                    <p:cond delay="0"/>
                                  </p:stCondLst>
                                  <p:childTnLst>
                                    <p:set>
                                      <p:cBhvr>
                                        <p:cTn id="121" dur="1" fill="hold">
                                          <p:stCondLst>
                                            <p:cond delay="0"/>
                                          </p:stCondLst>
                                        </p:cTn>
                                        <p:tgtEl>
                                          <p:spTgt spid="3109"/>
                                        </p:tgtEl>
                                        <p:attrNameLst>
                                          <p:attrName>style.visibility</p:attrName>
                                        </p:attrNameLst>
                                      </p:cBhvr>
                                      <p:to>
                                        <p:strVal val="visible"/>
                                      </p:to>
                                    </p:set>
                                    <p:animEffect transition="in" filter="wipe(down)">
                                      <p:cBhvr>
                                        <p:cTn id="122" dur="100"/>
                                        <p:tgtEl>
                                          <p:spTgt spid="3109"/>
                                        </p:tgtEl>
                                      </p:cBhvr>
                                    </p:animEffect>
                                  </p:childTnLst>
                                </p:cTn>
                              </p:par>
                            </p:childTnLst>
                          </p:cTn>
                        </p:par>
                        <p:par>
                          <p:cTn id="123" fill="hold" nodeType="afterGroup">
                            <p:stCondLst>
                              <p:cond delay="2300"/>
                            </p:stCondLst>
                            <p:childTnLst>
                              <p:par>
                                <p:cTn id="124" presetID="0" presetClass="path" presetSubtype="0" accel="50000" decel="50000" fill="hold" nodeType="afterEffect">
                                  <p:stCondLst>
                                    <p:cond delay="0"/>
                                  </p:stCondLst>
                                  <p:childTnLst>
                                    <p:animMotion origin="layout" path="M -0.21163 -0.03101 C -0.21459 -0.03055 -0.21736 -0.02986 -0.22274 -0.02546 C -0.22813 -0.02106 -0.23264 -0.01898 -0.24358 -0.00509 C -0.25452 0.0088 -0.2757 0.03866 -0.28802 0.05787 C -0.30035 0.07709 -0.30886 0.09306 -0.31719 0.10973 " pathEditMode="relative" rAng="0" ptsTypes="aaaaA">
                                      <p:cBhvr>
                                        <p:cTn id="125" dur="100" fill="hold"/>
                                        <p:tgtEl>
                                          <p:spTgt spid="3108"/>
                                        </p:tgtEl>
                                        <p:attrNameLst>
                                          <p:attrName>ppt_x,ppt_y</p:attrName>
                                        </p:attrNameLst>
                                      </p:cBhvr>
                                      <p:rCtr x="-5200" y="7000"/>
                                    </p:animMotion>
                                  </p:childTnLst>
                                </p:cTn>
                              </p:par>
                              <p:par>
                                <p:cTn id="126" presetID="22" presetClass="entr" presetSubtype="1" fill="hold" nodeType="withEffect">
                                  <p:stCondLst>
                                    <p:cond delay="0"/>
                                  </p:stCondLst>
                                  <p:childTnLst>
                                    <p:set>
                                      <p:cBhvr>
                                        <p:cTn id="127" dur="1" fill="hold">
                                          <p:stCondLst>
                                            <p:cond delay="0"/>
                                          </p:stCondLst>
                                        </p:cTn>
                                        <p:tgtEl>
                                          <p:spTgt spid="3110"/>
                                        </p:tgtEl>
                                        <p:attrNameLst>
                                          <p:attrName>style.visibility</p:attrName>
                                        </p:attrNameLst>
                                      </p:cBhvr>
                                      <p:to>
                                        <p:strVal val="visible"/>
                                      </p:to>
                                    </p:set>
                                    <p:animEffect transition="in" filter="wipe(up)">
                                      <p:cBhvr>
                                        <p:cTn id="128" dur="100"/>
                                        <p:tgtEl>
                                          <p:spTgt spid="3110"/>
                                        </p:tgtEl>
                                      </p:cBhvr>
                                    </p:animEffect>
                                  </p:childTnLst>
                                </p:cTn>
                              </p:par>
                            </p:childTnLst>
                          </p:cTn>
                        </p:par>
                        <p:par>
                          <p:cTn id="129" fill="hold" nodeType="afterGroup">
                            <p:stCondLst>
                              <p:cond delay="2400"/>
                            </p:stCondLst>
                            <p:childTnLst>
                              <p:par>
                                <p:cTn id="130" presetID="0" presetClass="path" presetSubtype="0" accel="50000" decel="50000" fill="hold" nodeType="afterEffect">
                                  <p:stCondLst>
                                    <p:cond delay="0"/>
                                  </p:stCondLst>
                                  <p:childTnLst>
                                    <p:animMotion origin="layout" path="M -0.32049 0.10844 C -0.32274 0.11492 -0.33524 0.14243 -0.33438 0.14683 C -0.33351 0.15122 -0.32153 0.14012 -0.31545 0.13411 C -0.30938 0.1281 -0.30365 0.11631 -0.29792 0.11076 C -0.29219 0.10521 -0.2842 0.10266 -0.28056 0.10035 " pathEditMode="fixed" rAng="0" ptsTypes="aaaaa">
                                      <p:cBhvr>
                                        <p:cTn id="131" dur="200" fill="hold"/>
                                        <p:tgtEl>
                                          <p:spTgt spid="3108"/>
                                        </p:tgtEl>
                                        <p:attrNameLst>
                                          <p:attrName>ppt_x,ppt_y</p:attrName>
                                        </p:attrNameLst>
                                      </p:cBhvr>
                                      <p:rCtr x="1300" y="1700"/>
                                    </p:animMotion>
                                  </p:childTnLst>
                                </p:cTn>
                              </p:par>
                              <p:par>
                                <p:cTn id="132" presetID="22" presetClass="entr" presetSubtype="8" fill="hold" nodeType="withEffect">
                                  <p:stCondLst>
                                    <p:cond delay="0"/>
                                  </p:stCondLst>
                                  <p:childTnLst>
                                    <p:set>
                                      <p:cBhvr>
                                        <p:cTn id="133" dur="1" fill="hold">
                                          <p:stCondLst>
                                            <p:cond delay="0"/>
                                          </p:stCondLst>
                                        </p:cTn>
                                        <p:tgtEl>
                                          <p:spTgt spid="3102"/>
                                        </p:tgtEl>
                                        <p:attrNameLst>
                                          <p:attrName>style.visibility</p:attrName>
                                        </p:attrNameLst>
                                      </p:cBhvr>
                                      <p:to>
                                        <p:strVal val="visible"/>
                                      </p:to>
                                    </p:set>
                                    <p:animEffect transition="in" filter="wipe(left)">
                                      <p:cBhvr>
                                        <p:cTn id="134" dur="200"/>
                                        <p:tgtEl>
                                          <p:spTgt spid="3102"/>
                                        </p:tgtEl>
                                      </p:cBhvr>
                                    </p:animEffect>
                                  </p:childTnLst>
                                </p:cTn>
                              </p:par>
                            </p:childTnLst>
                          </p:cTn>
                        </p:par>
                        <p:par>
                          <p:cTn id="135" fill="hold" nodeType="afterGroup">
                            <p:stCondLst>
                              <p:cond delay="2600"/>
                            </p:stCondLst>
                            <p:childTnLst>
                              <p:par>
                                <p:cTn id="136" presetID="0" presetClass="path" presetSubtype="0" accel="50000" decel="50000" fill="hold" nodeType="afterEffect">
                                  <p:stCondLst>
                                    <p:cond delay="0"/>
                                  </p:stCondLst>
                                  <p:childTnLst>
                                    <p:animMotion origin="layout" path="M -0.28368 0.10035 C -0.2816 0.10012 -0.27344 0.09526 -0.27101 0.09665 C -0.26858 0.09804 -0.2684 0.1059 -0.26945 0.10914 C -0.27049 0.11237 -0.27431 0.11399 -0.27743 0.11561 C -0.28056 0.11723 -0.28316 0.11561 -0.28785 0.11839 C -0.29254 0.12116 -0.30226 0.12787 -0.30521 0.13249 C -0.30816 0.13711 -0.30712 0.14451 -0.30521 0.14613 C -0.3033 0.14775 -0.29636 0.14266 -0.2941 0.14174 " pathEditMode="fixed" rAng="0" ptsTypes="aaaaaaaa">
                                      <p:cBhvr>
                                        <p:cTn id="137" dur="200" fill="hold"/>
                                        <p:tgtEl>
                                          <p:spTgt spid="3108"/>
                                        </p:tgtEl>
                                        <p:attrNameLst>
                                          <p:attrName>ppt_x,ppt_y</p:attrName>
                                        </p:attrNameLst>
                                      </p:cBhvr>
                                      <p:rCtr x="-400" y="2100"/>
                                    </p:animMotion>
                                  </p:childTnLst>
                                </p:cTn>
                              </p:par>
                              <p:par>
                                <p:cTn id="138" presetID="22" presetClass="entr" presetSubtype="1" fill="hold" nodeType="withEffect">
                                  <p:stCondLst>
                                    <p:cond delay="0"/>
                                  </p:stCondLst>
                                  <p:childTnLst>
                                    <p:set>
                                      <p:cBhvr>
                                        <p:cTn id="139" dur="1" fill="hold">
                                          <p:stCondLst>
                                            <p:cond delay="0"/>
                                          </p:stCondLst>
                                        </p:cTn>
                                        <p:tgtEl>
                                          <p:spTgt spid="3103"/>
                                        </p:tgtEl>
                                        <p:attrNameLst>
                                          <p:attrName>style.visibility</p:attrName>
                                        </p:attrNameLst>
                                      </p:cBhvr>
                                      <p:to>
                                        <p:strVal val="visible"/>
                                      </p:to>
                                    </p:set>
                                    <p:animEffect transition="in" filter="wipe(up)">
                                      <p:cBhvr>
                                        <p:cTn id="140" dur="200"/>
                                        <p:tgtEl>
                                          <p:spTgt spid="3103"/>
                                        </p:tgtEl>
                                      </p:cBhvr>
                                    </p:animEffect>
                                  </p:childTnLst>
                                </p:cTn>
                              </p:par>
                            </p:childTnLst>
                          </p:cTn>
                        </p:par>
                        <p:par>
                          <p:cTn id="141" fill="hold" nodeType="afterGroup">
                            <p:stCondLst>
                              <p:cond delay="2800"/>
                            </p:stCondLst>
                            <p:childTnLst>
                              <p:par>
                                <p:cTn id="142" presetID="0" presetClass="path" presetSubtype="0" accel="50000" decel="50000" fill="hold" nodeType="afterEffect">
                                  <p:stCondLst>
                                    <p:cond delay="0"/>
                                  </p:stCondLst>
                                  <p:childTnLst>
                                    <p:animMotion origin="layout" path="M -0.29393 0.14382 C -0.29045 0.14081 -0.28038 0.13342 -0.27344 0.12625 C -0.26649 0.11908 -0.25712 0.10613 -0.25278 0.10081 " pathEditMode="relative" rAng="0" ptsTypes="aaa">
                                      <p:cBhvr>
                                        <p:cTn id="143" dur="300" fill="hold"/>
                                        <p:tgtEl>
                                          <p:spTgt spid="3108"/>
                                        </p:tgtEl>
                                        <p:attrNameLst>
                                          <p:attrName>ppt_x,ppt_y</p:attrName>
                                        </p:attrNameLst>
                                      </p:cBhvr>
                                      <p:rCtr x="2000" y="-2100"/>
                                    </p:animMotion>
                                  </p:childTnLst>
                                </p:cTn>
                              </p:par>
                              <p:par>
                                <p:cTn id="144" presetID="22" presetClass="entr" presetSubtype="4" fill="hold" nodeType="withEffect">
                                  <p:stCondLst>
                                    <p:cond delay="0"/>
                                  </p:stCondLst>
                                  <p:childTnLst>
                                    <p:set>
                                      <p:cBhvr>
                                        <p:cTn id="145" dur="1" fill="hold">
                                          <p:stCondLst>
                                            <p:cond delay="0"/>
                                          </p:stCondLst>
                                        </p:cTn>
                                        <p:tgtEl>
                                          <p:spTgt spid="3104"/>
                                        </p:tgtEl>
                                        <p:attrNameLst>
                                          <p:attrName>style.visibility</p:attrName>
                                        </p:attrNameLst>
                                      </p:cBhvr>
                                      <p:to>
                                        <p:strVal val="visible"/>
                                      </p:to>
                                    </p:set>
                                    <p:animEffect transition="in" filter="wipe(down)">
                                      <p:cBhvr>
                                        <p:cTn id="146" dur="300"/>
                                        <p:tgtEl>
                                          <p:spTgt spid="3104"/>
                                        </p:tgtEl>
                                      </p:cBhvr>
                                    </p:animEffect>
                                  </p:childTnLst>
                                </p:cTn>
                              </p:par>
                            </p:childTnLst>
                          </p:cTn>
                        </p:par>
                        <p:par>
                          <p:cTn id="147" fill="hold" nodeType="afterGroup">
                            <p:stCondLst>
                              <p:cond delay="3100"/>
                            </p:stCondLst>
                            <p:childTnLst>
                              <p:par>
                                <p:cTn id="148" presetID="0" presetClass="path" presetSubtype="0" accel="50000" decel="50000" fill="hold" nodeType="afterEffect">
                                  <p:stCondLst>
                                    <p:cond delay="0"/>
                                  </p:stCondLst>
                                  <p:childTnLst>
                                    <p:animMotion origin="layout" path="M -0.25434 0.10289 C -0.24757 0.10474 -0.22257 0.11631 -0.21181 0.11561 C -0.20104 0.11492 -0.19306 0.10151 -0.18959 0.09873 " pathEditMode="relative" rAng="0" ptsTypes="aaa">
                                      <p:cBhvr>
                                        <p:cTn id="149" dur="100" fill="hold"/>
                                        <p:tgtEl>
                                          <p:spTgt spid="3108"/>
                                        </p:tgtEl>
                                        <p:attrNameLst>
                                          <p:attrName>ppt_x,ppt_y</p:attrName>
                                        </p:attrNameLst>
                                      </p:cBhvr>
                                      <p:rCtr x="3200" y="500"/>
                                    </p:animMotion>
                                  </p:childTnLst>
                                </p:cTn>
                              </p:par>
                            </p:childTnLst>
                          </p:cTn>
                        </p:par>
                        <p:par>
                          <p:cTn id="150" fill="hold" nodeType="afterGroup">
                            <p:stCondLst>
                              <p:cond delay="3200"/>
                            </p:stCondLst>
                            <p:childTnLst>
                              <p:par>
                                <p:cTn id="151" presetID="0" presetClass="path" presetSubtype="0" accel="50000" decel="50000" fill="hold" nodeType="afterEffect">
                                  <p:stCondLst>
                                    <p:cond delay="0"/>
                                  </p:stCondLst>
                                  <p:childTnLst>
                                    <p:animMotion origin="layout" path="M -0.19584 0.10081 C -0.19722 0.10105 -0.2007 0.10336 -0.20434 0.1022 C -0.20799 0.10105 -0.21528 0.09619 -0.21806 0.09457 " pathEditMode="fixed" rAng="0" ptsTypes="aaa">
                                      <p:cBhvr>
                                        <p:cTn id="152" dur="100" fill="hold"/>
                                        <p:tgtEl>
                                          <p:spTgt spid="3108"/>
                                        </p:tgtEl>
                                        <p:attrNameLst>
                                          <p:attrName>ppt_x,ppt_y</p:attrName>
                                        </p:attrNameLst>
                                      </p:cBhvr>
                                      <p:rCtr x="-1000" y="0"/>
                                    </p:animMotion>
                                  </p:childTnLst>
                                </p:cTn>
                              </p:par>
                              <p:par>
                                <p:cTn id="153" presetID="22" presetClass="entr" presetSubtype="4" fill="hold" nodeType="withEffect">
                                  <p:stCondLst>
                                    <p:cond delay="0"/>
                                  </p:stCondLst>
                                  <p:childTnLst>
                                    <p:set>
                                      <p:cBhvr>
                                        <p:cTn id="154" dur="1" fill="hold">
                                          <p:stCondLst>
                                            <p:cond delay="0"/>
                                          </p:stCondLst>
                                        </p:cTn>
                                        <p:tgtEl>
                                          <p:spTgt spid="3082"/>
                                        </p:tgtEl>
                                        <p:attrNameLst>
                                          <p:attrName>style.visibility</p:attrName>
                                        </p:attrNameLst>
                                      </p:cBhvr>
                                      <p:to>
                                        <p:strVal val="visible"/>
                                      </p:to>
                                    </p:set>
                                    <p:animEffect transition="in" filter="wipe(down)">
                                      <p:cBhvr>
                                        <p:cTn id="155" dur="100"/>
                                        <p:tgtEl>
                                          <p:spTgt spid="3082"/>
                                        </p:tgtEl>
                                      </p:cBhvr>
                                    </p:animEffect>
                                  </p:childTnLst>
                                </p:cTn>
                              </p:par>
                            </p:childTnLst>
                          </p:cTn>
                        </p:par>
                        <p:par>
                          <p:cTn id="156" fill="hold" nodeType="afterGroup">
                            <p:stCondLst>
                              <p:cond delay="3300"/>
                            </p:stCondLst>
                            <p:childTnLst>
                              <p:par>
                                <p:cTn id="157" presetID="0" presetClass="path" presetSubtype="0" accel="50000" decel="50000" fill="hold" nodeType="afterEffect">
                                  <p:stCondLst>
                                    <p:cond delay="0"/>
                                  </p:stCondLst>
                                  <p:childTnLst>
                                    <p:animMotion origin="layout" path="M -0.14879 0.02428 C -0.15243 0.02451 -0.16389 0.02313 -0.17101 0.02636 C -0.17813 0.0296 -0.18594 0.03723 -0.19167 0.04324 C -0.1974 0.04925 -0.20243 0.05665 -0.2059 0.0622 C -0.20938 0.06775 -0.21007 0.07168 -0.21215 0.077 C -0.21424 0.08232 -0.21684 0.09087 -0.21806 0.09457 " pathEditMode="fixed" rAng="0" ptsTypes="aaaaaa">
                                      <p:cBhvr>
                                        <p:cTn id="158" dur="200" spd="-99900" fill="hold"/>
                                        <p:tgtEl>
                                          <p:spTgt spid="3108"/>
                                        </p:tgtEl>
                                        <p:attrNameLst>
                                          <p:attrName>ppt_x,ppt_y</p:attrName>
                                        </p:attrNameLst>
                                      </p:cBhvr>
                                      <p:rCtr x="-3400" y="3400"/>
                                    </p:animMotion>
                                  </p:childTnLst>
                                </p:cTn>
                              </p:par>
                              <p:par>
                                <p:cTn id="159" presetID="22" presetClass="entr" presetSubtype="4" fill="hold" nodeType="withEffect">
                                  <p:stCondLst>
                                    <p:cond delay="0"/>
                                  </p:stCondLst>
                                  <p:childTnLst>
                                    <p:set>
                                      <p:cBhvr>
                                        <p:cTn id="160" dur="1" fill="hold">
                                          <p:stCondLst>
                                            <p:cond delay="0"/>
                                          </p:stCondLst>
                                        </p:cTn>
                                        <p:tgtEl>
                                          <p:spTgt spid="3088"/>
                                        </p:tgtEl>
                                        <p:attrNameLst>
                                          <p:attrName>style.visibility</p:attrName>
                                        </p:attrNameLst>
                                      </p:cBhvr>
                                      <p:to>
                                        <p:strVal val="visible"/>
                                      </p:to>
                                    </p:set>
                                    <p:animEffect transition="in" filter="wipe(down)">
                                      <p:cBhvr>
                                        <p:cTn id="161" dur="200"/>
                                        <p:tgtEl>
                                          <p:spTgt spid="3088"/>
                                        </p:tgtEl>
                                      </p:cBhvr>
                                    </p:animEffect>
                                  </p:childTnLst>
                                </p:cTn>
                              </p:par>
                            </p:childTnLst>
                          </p:cTn>
                        </p:par>
                        <p:par>
                          <p:cTn id="162" fill="hold" nodeType="afterGroup">
                            <p:stCondLst>
                              <p:cond delay="3500"/>
                            </p:stCondLst>
                            <p:childTnLst>
                              <p:par>
                                <p:cTn id="163" presetID="0" presetClass="path" presetSubtype="0" accel="50000" decel="50000" fill="hold" nodeType="afterEffect">
                                  <p:stCondLst>
                                    <p:cond delay="0"/>
                                  </p:stCondLst>
                                  <p:childTnLst>
                                    <p:animMotion origin="layout" path="M -0.19167 0.13203 C -0.18715 0.12486 -0.17396 0.10405 -0.16615 0.09133 C -0.15834 0.07862 -0.14965 0.06544 -0.14462 0.05642 C -0.13959 0.0474 -0.13524 0.04209 -0.13611 0.03677 C -0.13698 0.03145 -0.1474 0.02683 -0.15035 0.02428 " pathEditMode="fixed" rAng="0" ptsTypes="aaaaa">
                                      <p:cBhvr>
                                        <p:cTn id="164" dur="200" spd="-99900" fill="hold"/>
                                        <p:tgtEl>
                                          <p:spTgt spid="3108"/>
                                        </p:tgtEl>
                                        <p:attrNameLst>
                                          <p:attrName>ppt_x,ppt_y</p:attrName>
                                        </p:attrNameLst>
                                      </p:cBhvr>
                                      <p:rCtr x="2800" y="-5300"/>
                                    </p:animMotion>
                                  </p:childTnLst>
                                </p:cTn>
                              </p:par>
                              <p:par>
                                <p:cTn id="165" presetID="22" presetClass="entr" presetSubtype="1" fill="hold" nodeType="withEffect">
                                  <p:stCondLst>
                                    <p:cond delay="0"/>
                                  </p:stCondLst>
                                  <p:childTnLst>
                                    <p:set>
                                      <p:cBhvr>
                                        <p:cTn id="166" dur="1" fill="hold">
                                          <p:stCondLst>
                                            <p:cond delay="0"/>
                                          </p:stCondLst>
                                        </p:cTn>
                                        <p:tgtEl>
                                          <p:spTgt spid="3087"/>
                                        </p:tgtEl>
                                        <p:attrNameLst>
                                          <p:attrName>style.visibility</p:attrName>
                                        </p:attrNameLst>
                                      </p:cBhvr>
                                      <p:to>
                                        <p:strVal val="visible"/>
                                      </p:to>
                                    </p:set>
                                    <p:animEffect transition="in" filter="wipe(up)">
                                      <p:cBhvr>
                                        <p:cTn id="167" dur="200"/>
                                        <p:tgtEl>
                                          <p:spTgt spid="3087"/>
                                        </p:tgtEl>
                                      </p:cBhvr>
                                    </p:animEffect>
                                  </p:childTnLst>
                                </p:cTn>
                              </p:par>
                            </p:childTnLst>
                          </p:cTn>
                        </p:par>
                        <p:par>
                          <p:cTn id="168" fill="hold" nodeType="afterGroup">
                            <p:stCondLst>
                              <p:cond delay="3700"/>
                            </p:stCondLst>
                            <p:childTnLst>
                              <p:par>
                                <p:cTn id="169" presetID="0" presetClass="path" presetSubtype="0" accel="50000" decel="50000" fill="hold" nodeType="afterEffect">
                                  <p:stCondLst>
                                    <p:cond delay="0"/>
                                  </p:stCondLst>
                                  <p:childTnLst>
                                    <p:animMotion origin="layout" path="M -0.11858 0.07954 C -0.11997 0.08324 -0.12917 0.10544 -0.12656 0.10128 C -0.12396 0.09711 -0.10886 0.06567 -0.10278 0.05411 C -0.0967 0.04255 -0.09445 0.037 -0.08993 0.03191 C -0.08542 0.02683 -0.07656 0.02012 -0.0757 0.02359 C -0.07483 0.02706 -0.07413 0.03723 -0.08524 0.05318 C -0.09636 0.06914 -0.12518 0.10359 -0.14236 0.11977 C -0.15955 0.13596 -0.18021 0.14752 -0.18837 0.15006 C -0.19653 0.15261 -0.19097 0.13827 -0.19167 0.13526 " pathEditMode="fixed" rAng="0" ptsTypes="aaaaaaaaa">
                                      <p:cBhvr>
                                        <p:cTn id="170" dur="100" spd="-99900" fill="hold"/>
                                        <p:tgtEl>
                                          <p:spTgt spid="3108"/>
                                        </p:tgtEl>
                                        <p:attrNameLst>
                                          <p:attrName>ppt_x,ppt_y</p:attrName>
                                        </p:attrNameLst>
                                      </p:cBhvr>
                                      <p:rCtr x="-1600" y="700"/>
                                    </p:animMotion>
                                  </p:childTnLst>
                                </p:cTn>
                              </p:par>
                              <p:par>
                                <p:cTn id="171" presetID="22" presetClass="entr" presetSubtype="4" fill="hold" nodeType="withEffect">
                                  <p:stCondLst>
                                    <p:cond delay="0"/>
                                  </p:stCondLst>
                                  <p:childTnLst>
                                    <p:set>
                                      <p:cBhvr>
                                        <p:cTn id="172" dur="1" fill="hold">
                                          <p:stCondLst>
                                            <p:cond delay="0"/>
                                          </p:stCondLst>
                                        </p:cTn>
                                        <p:tgtEl>
                                          <p:spTgt spid="3083"/>
                                        </p:tgtEl>
                                        <p:attrNameLst>
                                          <p:attrName>style.visibility</p:attrName>
                                        </p:attrNameLst>
                                      </p:cBhvr>
                                      <p:to>
                                        <p:strVal val="visible"/>
                                      </p:to>
                                    </p:set>
                                    <p:animEffect transition="in" filter="wipe(down)">
                                      <p:cBhvr>
                                        <p:cTn id="173" dur="100"/>
                                        <p:tgtEl>
                                          <p:spTgt spid="3083"/>
                                        </p:tgtEl>
                                      </p:cBhvr>
                                    </p:animEffect>
                                  </p:childTnLst>
                                </p:cTn>
                              </p:par>
                            </p:childTnLst>
                          </p:cTn>
                        </p:par>
                        <p:par>
                          <p:cTn id="174" fill="hold" nodeType="afterGroup">
                            <p:stCondLst>
                              <p:cond delay="3800"/>
                            </p:stCondLst>
                            <p:childTnLst>
                              <p:par>
                                <p:cTn id="175" presetID="0" presetClass="path" presetSubtype="0" accel="50000" decel="50000" fill="hold" nodeType="afterEffect">
                                  <p:stCondLst>
                                    <p:cond delay="0"/>
                                  </p:stCondLst>
                                  <p:childTnLst>
                                    <p:animMotion origin="layout" path="M -0.16823 0.16968 C -0.16181 0.15695 -0.13507 0.11112 -0.12639 0.09561 " pathEditMode="fixed" rAng="0" ptsTypes="aa">
                                      <p:cBhvr>
                                        <p:cTn id="176" dur="100" spd="-99900" fill="hold"/>
                                        <p:tgtEl>
                                          <p:spTgt spid="3108"/>
                                        </p:tgtEl>
                                        <p:attrNameLst>
                                          <p:attrName>ppt_x,ppt_y</p:attrName>
                                        </p:attrNameLst>
                                      </p:cBhvr>
                                      <p:rCtr x="2100" y="-3600"/>
                                    </p:animMotion>
                                  </p:childTnLst>
                                </p:cTn>
                              </p:par>
                              <p:par>
                                <p:cTn id="177" presetID="22" presetClass="entr" presetSubtype="2" fill="hold" nodeType="withEffect">
                                  <p:stCondLst>
                                    <p:cond delay="0"/>
                                  </p:stCondLst>
                                  <p:childTnLst>
                                    <p:set>
                                      <p:cBhvr>
                                        <p:cTn id="178" dur="1" fill="hold">
                                          <p:stCondLst>
                                            <p:cond delay="0"/>
                                          </p:stCondLst>
                                        </p:cTn>
                                        <p:tgtEl>
                                          <p:spTgt spid="3086"/>
                                        </p:tgtEl>
                                        <p:attrNameLst>
                                          <p:attrName>style.visibility</p:attrName>
                                        </p:attrNameLst>
                                      </p:cBhvr>
                                      <p:to>
                                        <p:strVal val="visible"/>
                                      </p:to>
                                    </p:set>
                                    <p:animEffect transition="in" filter="wipe(right)">
                                      <p:cBhvr>
                                        <p:cTn id="179" dur="100"/>
                                        <p:tgtEl>
                                          <p:spTgt spid="3086"/>
                                        </p:tgtEl>
                                      </p:cBhvr>
                                    </p:animEffect>
                                  </p:childTnLst>
                                </p:cTn>
                              </p:par>
                            </p:childTnLst>
                          </p:cTn>
                        </p:par>
                        <p:par>
                          <p:cTn id="180" fill="hold" nodeType="afterGroup">
                            <p:stCondLst>
                              <p:cond delay="3900"/>
                            </p:stCondLst>
                            <p:childTnLst>
                              <p:par>
                                <p:cTn id="181" presetID="0" presetClass="path" presetSubtype="0" accel="50000" decel="50000" fill="hold" nodeType="afterEffect">
                                  <p:stCondLst>
                                    <p:cond delay="0"/>
                                  </p:stCondLst>
                                  <p:childTnLst>
                                    <p:animMotion origin="layout" path="M -0.1691 0.17037 C -0.17118 0.18033 -0.19774 0.225 -0.20938 0.23889 C -0.22101 0.25278 -0.23177 0.25255 -0.23854 0.25371 C -0.24531 0.25487 -0.24965 0.25209 -0.24965 0.2463 C -0.24965 0.24051 -0.2441 0.22662 -0.23854 0.21852 C -0.23299 0.21042 -0.22327 0.20463 -0.21632 0.19815 C -0.20938 0.19167 -0.20452 0.18403 -0.19688 0.17963 C -0.18924 0.17524 -0.16702 0.16042 -0.1691 0.17037 Z " pathEditMode="relative" rAng="0" ptsTypes="aaaaaaaa">
                                      <p:cBhvr>
                                        <p:cTn id="182" dur="100" fill="hold"/>
                                        <p:tgtEl>
                                          <p:spTgt spid="3108"/>
                                        </p:tgtEl>
                                        <p:attrNameLst>
                                          <p:attrName>ppt_x,ppt_y</p:attrName>
                                        </p:attrNameLst>
                                      </p:cBhvr>
                                      <p:rCtr x="-3800" y="3700"/>
                                    </p:animMotion>
                                  </p:childTnLst>
                                </p:cTn>
                              </p:par>
                              <p:par>
                                <p:cTn id="183" presetID="22" presetClass="entr" presetSubtype="2" fill="hold" nodeType="withEffect">
                                  <p:stCondLst>
                                    <p:cond delay="0"/>
                                  </p:stCondLst>
                                  <p:childTnLst>
                                    <p:set>
                                      <p:cBhvr>
                                        <p:cTn id="184" dur="1" fill="hold">
                                          <p:stCondLst>
                                            <p:cond delay="0"/>
                                          </p:stCondLst>
                                        </p:cTn>
                                        <p:tgtEl>
                                          <p:spTgt spid="3085"/>
                                        </p:tgtEl>
                                        <p:attrNameLst>
                                          <p:attrName>style.visibility</p:attrName>
                                        </p:attrNameLst>
                                      </p:cBhvr>
                                      <p:to>
                                        <p:strVal val="visible"/>
                                      </p:to>
                                    </p:set>
                                    <p:animEffect transition="in" filter="wipe(right)">
                                      <p:cBhvr>
                                        <p:cTn id="185" dur="100"/>
                                        <p:tgtEl>
                                          <p:spTgt spid="3085"/>
                                        </p:tgtEl>
                                      </p:cBhvr>
                                    </p:animEffect>
                                  </p:childTnLst>
                                </p:cTn>
                              </p:par>
                            </p:childTnLst>
                          </p:cTn>
                        </p:par>
                        <p:par>
                          <p:cTn id="186" fill="hold" nodeType="afterGroup">
                            <p:stCondLst>
                              <p:cond delay="4000"/>
                            </p:stCondLst>
                            <p:childTnLst>
                              <p:par>
                                <p:cTn id="187" presetID="0" presetClass="path" presetSubtype="0" accel="50000" decel="50000" fill="hold" nodeType="afterEffect">
                                  <p:stCondLst>
                                    <p:cond delay="0"/>
                                  </p:stCondLst>
                                  <p:childTnLst>
                                    <p:animMotion origin="layout" path="M -0.17222 0.1676 C -0.16597 0.16482 -0.1599 0.16412 -0.15417 0.16389 C -0.14844 0.16366 -0.14254 0.16366 -0.13768 0.16551 C -0.13281 0.16737 -0.12865 0.16991 -0.12518 0.17477 C -0.1217 0.17963 -0.11858 0.19098 -0.11684 0.19514 " pathEditMode="relative" rAng="0" ptsTypes="aaaaa">
                                      <p:cBhvr>
                                        <p:cTn id="188" dur="100" fill="hold"/>
                                        <p:tgtEl>
                                          <p:spTgt spid="3108"/>
                                        </p:tgtEl>
                                        <p:attrNameLst>
                                          <p:attrName>ppt_x,ppt_y</p:attrName>
                                        </p:attrNameLst>
                                      </p:cBhvr>
                                      <p:rCtr x="2800" y="1200"/>
                                    </p:animMotion>
                                  </p:childTnLst>
                                </p:cTn>
                              </p:par>
                              <p:par>
                                <p:cTn id="189" presetID="22" presetClass="entr" presetSubtype="8" fill="hold" nodeType="withEffect">
                                  <p:stCondLst>
                                    <p:cond delay="0"/>
                                  </p:stCondLst>
                                  <p:childTnLst>
                                    <p:set>
                                      <p:cBhvr>
                                        <p:cTn id="190" dur="1" fill="hold">
                                          <p:stCondLst>
                                            <p:cond delay="0"/>
                                          </p:stCondLst>
                                        </p:cTn>
                                        <p:tgtEl>
                                          <p:spTgt spid="3084"/>
                                        </p:tgtEl>
                                        <p:attrNameLst>
                                          <p:attrName>style.visibility</p:attrName>
                                        </p:attrNameLst>
                                      </p:cBhvr>
                                      <p:to>
                                        <p:strVal val="visible"/>
                                      </p:to>
                                    </p:set>
                                    <p:animEffect transition="in" filter="wipe(left)">
                                      <p:cBhvr>
                                        <p:cTn id="191" dur="100"/>
                                        <p:tgtEl>
                                          <p:spTgt spid="3084"/>
                                        </p:tgtEl>
                                      </p:cBhvr>
                                    </p:animEffect>
                                  </p:childTnLst>
                                </p:cTn>
                              </p:par>
                            </p:childTnLst>
                          </p:cTn>
                        </p:par>
                        <p:par>
                          <p:cTn id="192" fill="hold" nodeType="afterGroup">
                            <p:stCondLst>
                              <p:cond delay="4100"/>
                            </p:stCondLst>
                            <p:childTnLst>
                              <p:par>
                                <p:cTn id="193" presetID="0" presetClass="path" presetSubtype="0" accel="50000" decel="50000" fill="hold" nodeType="afterEffect">
                                  <p:stCondLst>
                                    <p:cond delay="0"/>
                                  </p:stCondLst>
                                  <p:childTnLst>
                                    <p:animMotion origin="layout" path="M -0.11545 0.19862 C -0.1184 0.1748 -0.1217 0.15029 -0.1217 0.13735 C -0.1217 0.1244 -0.11684 0.12394 -0.11545 0.12047 " pathEditMode="relative" rAng="0" ptsTypes="aaa">
                                      <p:cBhvr>
                                        <p:cTn id="194" dur="100" fill="hold"/>
                                        <p:tgtEl>
                                          <p:spTgt spid="3108"/>
                                        </p:tgtEl>
                                        <p:attrNameLst>
                                          <p:attrName>ppt_x,ppt_y</p:attrName>
                                        </p:attrNameLst>
                                      </p:cBhvr>
                                      <p:rCtr x="-200" y="-3800"/>
                                    </p:animMotion>
                                  </p:childTnLst>
                                </p:cTn>
                              </p:par>
                            </p:childTnLst>
                          </p:cTn>
                        </p:par>
                        <p:par>
                          <p:cTn id="195" fill="hold" nodeType="afterGroup">
                            <p:stCondLst>
                              <p:cond delay="4200"/>
                            </p:stCondLst>
                            <p:childTnLst>
                              <p:par>
                                <p:cTn id="196" presetID="0" presetClass="path" presetSubtype="0" accel="50000" decel="50000" fill="hold" nodeType="afterEffect">
                                  <p:stCondLst>
                                    <p:cond delay="0"/>
                                  </p:stCondLst>
                                  <p:childTnLst>
                                    <p:animMotion origin="layout" path="M -0.11702 0.12278 C -0.10209 0.10868 -0.08715 0.09457 -0.08524 0.09526 C -0.08334 0.09596 -0.10174 0.11839 -0.1059 0.12694 C -0.11007 0.1355 -0.11042 0.14081 -0.11059 0.14613 " pathEditMode="relative" rAng="0" ptsTypes="aaaA">
                                      <p:cBhvr>
                                        <p:cTn id="197" dur="100" fill="hold"/>
                                        <p:tgtEl>
                                          <p:spTgt spid="3108"/>
                                        </p:tgtEl>
                                        <p:attrNameLst>
                                          <p:attrName>ppt_x,ppt_y</p:attrName>
                                        </p:attrNameLst>
                                      </p:cBhvr>
                                      <p:rCtr x="1700" y="-200"/>
                                    </p:animMotion>
                                  </p:childTnLst>
                                </p:cTn>
                              </p:par>
                              <p:par>
                                <p:cTn id="198" presetID="22" presetClass="entr" presetSubtype="1" fill="hold" nodeType="withEffect">
                                  <p:stCondLst>
                                    <p:cond delay="0"/>
                                  </p:stCondLst>
                                  <p:childTnLst>
                                    <p:set>
                                      <p:cBhvr>
                                        <p:cTn id="199" dur="1" fill="hold">
                                          <p:stCondLst>
                                            <p:cond delay="0"/>
                                          </p:stCondLst>
                                        </p:cTn>
                                        <p:tgtEl>
                                          <p:spTgt spid="3089"/>
                                        </p:tgtEl>
                                        <p:attrNameLst>
                                          <p:attrName>style.visibility</p:attrName>
                                        </p:attrNameLst>
                                      </p:cBhvr>
                                      <p:to>
                                        <p:strVal val="visible"/>
                                      </p:to>
                                    </p:set>
                                    <p:animEffect transition="in" filter="wipe(up)">
                                      <p:cBhvr>
                                        <p:cTn id="200" dur="100"/>
                                        <p:tgtEl>
                                          <p:spTgt spid="3089"/>
                                        </p:tgtEl>
                                      </p:cBhvr>
                                    </p:animEffect>
                                  </p:childTnLst>
                                </p:cTn>
                              </p:par>
                            </p:childTnLst>
                          </p:cTn>
                        </p:par>
                        <p:par>
                          <p:cTn id="201" fill="hold" nodeType="afterGroup">
                            <p:stCondLst>
                              <p:cond delay="4300"/>
                            </p:stCondLst>
                            <p:childTnLst>
                              <p:par>
                                <p:cTn id="202" presetID="0" presetClass="path" presetSubtype="0" accel="50000" decel="50000" fill="hold" nodeType="afterEffect">
                                  <p:stCondLst>
                                    <p:cond delay="0"/>
                                  </p:stCondLst>
                                  <p:childTnLst>
                                    <p:animMotion origin="layout" path="M -0.1092 0.14035 C -0.1033 0.14197 -0.0974 0.14359 -0.09184 0.14035 C -0.08629 0.13711 -0.07986 0.12671 -0.07587 0.12116 C -0.07188 0.11561 -0.0691 0.11099 -0.06806 0.10636 C -0.06702 0.10174 -0.06945 0.09365 -0.06962 0.09365 C -0.06979 0.09365 -0.06771 0.10105 -0.06962 0.10636 C -0.07153 0.11168 -0.07917 0.12232 -0.08073 0.12555 " pathEditMode="relative" rAng="0" ptsTypes="aaaaaaA">
                                      <p:cBhvr>
                                        <p:cTn id="203" dur="100" fill="hold"/>
                                        <p:tgtEl>
                                          <p:spTgt spid="3108"/>
                                        </p:tgtEl>
                                        <p:attrNameLst>
                                          <p:attrName>ppt_x,ppt_y</p:attrName>
                                        </p:attrNameLst>
                                      </p:cBhvr>
                                      <p:rCtr x="2100" y="-2100"/>
                                    </p:animMotion>
                                  </p:childTnLst>
                                </p:cTn>
                              </p:par>
                              <p:par>
                                <p:cTn id="204" presetID="22" presetClass="entr" presetSubtype="4" fill="hold" nodeType="withEffect">
                                  <p:stCondLst>
                                    <p:cond delay="0"/>
                                  </p:stCondLst>
                                  <p:childTnLst>
                                    <p:set>
                                      <p:cBhvr>
                                        <p:cTn id="205" dur="1" fill="hold">
                                          <p:stCondLst>
                                            <p:cond delay="0"/>
                                          </p:stCondLst>
                                        </p:cTn>
                                        <p:tgtEl>
                                          <p:spTgt spid="3090"/>
                                        </p:tgtEl>
                                        <p:attrNameLst>
                                          <p:attrName>style.visibility</p:attrName>
                                        </p:attrNameLst>
                                      </p:cBhvr>
                                      <p:to>
                                        <p:strVal val="visible"/>
                                      </p:to>
                                    </p:set>
                                    <p:animEffect transition="in" filter="wipe(down)">
                                      <p:cBhvr>
                                        <p:cTn id="206" dur="100"/>
                                        <p:tgtEl>
                                          <p:spTgt spid="3090"/>
                                        </p:tgtEl>
                                      </p:cBhvr>
                                    </p:animEffect>
                                  </p:childTnLst>
                                </p:cTn>
                              </p:par>
                            </p:childTnLst>
                          </p:cTn>
                        </p:par>
                        <p:par>
                          <p:cTn id="207" fill="hold" nodeType="afterGroup">
                            <p:stCondLst>
                              <p:cond delay="4400"/>
                            </p:stCondLst>
                            <p:childTnLst>
                              <p:par>
                                <p:cTn id="208" presetID="0" presetClass="path" presetSubtype="0" accel="50000" decel="50000" fill="hold" nodeType="afterEffect">
                                  <p:stCondLst>
                                    <p:cond delay="0"/>
                                  </p:stCondLst>
                                  <p:childTnLst>
                                    <p:animMotion origin="layout" path="M -0.07188 0.09688 C -0.07726 0.11145 -0.08247 0.12602 -0.08143 0.13087 C -0.08038 0.13573 -0.0684 0.12833 -0.06545 0.12648 " pathEditMode="relative" rAng="0" ptsTypes="aaA">
                                      <p:cBhvr>
                                        <p:cTn id="209" dur="100" fill="hold"/>
                                        <p:tgtEl>
                                          <p:spTgt spid="3108"/>
                                        </p:tgtEl>
                                        <p:attrNameLst>
                                          <p:attrName>ppt_x,ppt_y</p:attrName>
                                        </p:attrNameLst>
                                      </p:cBhvr>
                                      <p:rCtr x="0" y="0"/>
                                    </p:animMotion>
                                  </p:childTnLst>
                                </p:cTn>
                              </p:par>
                              <p:par>
                                <p:cTn id="210" presetID="22" presetClass="entr" presetSubtype="8" fill="hold" nodeType="withEffect">
                                  <p:stCondLst>
                                    <p:cond delay="0"/>
                                  </p:stCondLst>
                                  <p:childTnLst>
                                    <p:set>
                                      <p:cBhvr>
                                        <p:cTn id="211" dur="1" fill="hold">
                                          <p:stCondLst>
                                            <p:cond delay="0"/>
                                          </p:stCondLst>
                                        </p:cTn>
                                        <p:tgtEl>
                                          <p:spTgt spid="3105"/>
                                        </p:tgtEl>
                                        <p:attrNameLst>
                                          <p:attrName>style.visibility</p:attrName>
                                        </p:attrNameLst>
                                      </p:cBhvr>
                                      <p:to>
                                        <p:strVal val="visible"/>
                                      </p:to>
                                    </p:set>
                                    <p:animEffect transition="in" filter="wipe(left)">
                                      <p:cBhvr>
                                        <p:cTn id="212" dur="100"/>
                                        <p:tgtEl>
                                          <p:spTgt spid="3105"/>
                                        </p:tgtEl>
                                      </p:cBhvr>
                                    </p:animEffect>
                                  </p:childTnLst>
                                </p:cTn>
                              </p:par>
                            </p:childTnLst>
                          </p:cTn>
                        </p:par>
                        <p:par>
                          <p:cTn id="213" fill="hold" nodeType="afterGroup">
                            <p:stCondLst>
                              <p:cond delay="4500"/>
                            </p:stCondLst>
                            <p:childTnLst>
                              <p:par>
                                <p:cTn id="214" presetID="0" presetClass="path" presetSubtype="0" accel="50000" decel="50000" fill="hold" nodeType="afterEffect">
                                  <p:stCondLst>
                                    <p:cond delay="0"/>
                                  </p:stCondLst>
                                  <p:childTnLst>
                                    <p:animMotion origin="layout" path="M -0.06493 0.12509 L -0.02257 0.09318 " pathEditMode="relative" rAng="0" ptsTypes="AA">
                                      <p:cBhvr>
                                        <p:cTn id="215" dur="100" fill="hold"/>
                                        <p:tgtEl>
                                          <p:spTgt spid="3108"/>
                                        </p:tgtEl>
                                        <p:attrNameLst>
                                          <p:attrName>ppt_x,ppt_y</p:attrName>
                                        </p:attrNameLst>
                                      </p:cBhvr>
                                      <p:rCtr x="2100" y="-1500"/>
                                    </p:animMotion>
                                  </p:childTnLst>
                                </p:cTn>
                              </p:par>
                              <p:par>
                                <p:cTn id="216" presetID="22" presetClass="entr" presetSubtype="4" fill="hold" nodeType="withEffect">
                                  <p:stCondLst>
                                    <p:cond delay="0"/>
                                  </p:stCondLst>
                                  <p:childTnLst>
                                    <p:set>
                                      <p:cBhvr>
                                        <p:cTn id="217" dur="1" fill="hold">
                                          <p:stCondLst>
                                            <p:cond delay="0"/>
                                          </p:stCondLst>
                                        </p:cTn>
                                        <p:tgtEl>
                                          <p:spTgt spid="3091"/>
                                        </p:tgtEl>
                                        <p:attrNameLst>
                                          <p:attrName>style.visibility</p:attrName>
                                        </p:attrNameLst>
                                      </p:cBhvr>
                                      <p:to>
                                        <p:strVal val="visible"/>
                                      </p:to>
                                    </p:set>
                                    <p:animEffect transition="in" filter="wipe(down)">
                                      <p:cBhvr>
                                        <p:cTn id="218" dur="100"/>
                                        <p:tgtEl>
                                          <p:spTgt spid="3091"/>
                                        </p:tgtEl>
                                      </p:cBhvr>
                                    </p:animEffect>
                                  </p:childTnLst>
                                </p:cTn>
                              </p:par>
                            </p:childTnLst>
                          </p:cTn>
                        </p:par>
                        <p:par>
                          <p:cTn id="219" fill="hold" nodeType="afterGroup">
                            <p:stCondLst>
                              <p:cond delay="4600"/>
                            </p:stCondLst>
                            <p:childTnLst>
                              <p:par>
                                <p:cTn id="220" presetID="0" presetClass="path" presetSubtype="0" accel="50000" decel="50000" fill="hold" nodeType="afterEffect">
                                  <p:stCondLst>
                                    <p:cond delay="0"/>
                                  </p:stCondLst>
                                  <p:childTnLst>
                                    <p:animMotion origin="layout" path="M -0.02257 0.09318 C -0.03281 0.10266 -0.04288 0.11214 -0.04792 0.1207 C -0.05295 0.12925 -0.05243 0.14012 -0.05261 0.14405 " pathEditMode="relative" rAng="0" ptsTypes="aaA">
                                      <p:cBhvr>
                                        <p:cTn id="221" dur="100" fill="hold"/>
                                        <p:tgtEl>
                                          <p:spTgt spid="3108"/>
                                        </p:tgtEl>
                                        <p:attrNameLst>
                                          <p:attrName>ppt_x,ppt_y</p:attrName>
                                        </p:attrNameLst>
                                      </p:cBhvr>
                                      <p:rCtr x="-1400" y="2500"/>
                                    </p:animMotion>
                                  </p:childTnLst>
                                </p:cTn>
                              </p:par>
                              <p:par>
                                <p:cTn id="222" presetID="22" presetClass="entr" presetSubtype="1" fill="hold" nodeType="withEffect">
                                  <p:stCondLst>
                                    <p:cond delay="0"/>
                                  </p:stCondLst>
                                  <p:childTnLst>
                                    <p:set>
                                      <p:cBhvr>
                                        <p:cTn id="223" dur="1" fill="hold">
                                          <p:stCondLst>
                                            <p:cond delay="0"/>
                                          </p:stCondLst>
                                        </p:cTn>
                                        <p:tgtEl>
                                          <p:spTgt spid="3092"/>
                                        </p:tgtEl>
                                        <p:attrNameLst>
                                          <p:attrName>style.visibility</p:attrName>
                                        </p:attrNameLst>
                                      </p:cBhvr>
                                      <p:to>
                                        <p:strVal val="visible"/>
                                      </p:to>
                                    </p:set>
                                    <p:animEffect transition="in" filter="wipe(up)">
                                      <p:cBhvr>
                                        <p:cTn id="224" dur="100"/>
                                        <p:tgtEl>
                                          <p:spTgt spid="3092"/>
                                        </p:tgtEl>
                                      </p:cBhvr>
                                    </p:animEffect>
                                  </p:childTnLst>
                                </p:cTn>
                              </p:par>
                            </p:childTnLst>
                          </p:cTn>
                        </p:par>
                        <p:par>
                          <p:cTn id="225" fill="hold" nodeType="afterGroup">
                            <p:stCondLst>
                              <p:cond delay="4700"/>
                            </p:stCondLst>
                            <p:childTnLst>
                              <p:par>
                                <p:cTn id="226" presetID="0" presetClass="path" presetSubtype="0" accel="50000" decel="50000" fill="hold" nodeType="afterEffect">
                                  <p:stCondLst>
                                    <p:cond delay="0"/>
                                  </p:stCondLst>
                                  <p:childTnLst>
                                    <p:animMotion origin="layout" path="M -0.05139 0.14243 C -0.03941 0.13295 -0.02726 0.12347 -0.01806 0.11492 C -0.00886 0.10636 -0.00243 0.09896 0.00416 0.09157 " pathEditMode="relative" rAng="0" ptsTypes="aaA">
                                      <p:cBhvr>
                                        <p:cTn id="227" dur="100" fill="hold"/>
                                        <p:tgtEl>
                                          <p:spTgt spid="3108"/>
                                        </p:tgtEl>
                                        <p:attrNameLst>
                                          <p:attrName>ppt_x,ppt_y</p:attrName>
                                        </p:attrNameLst>
                                      </p:cBhvr>
                                      <p:rCtr x="2800" y="-2400"/>
                                    </p:animMotion>
                                  </p:childTnLst>
                                </p:cTn>
                              </p:par>
                              <p:par>
                                <p:cTn id="228" presetID="22" presetClass="entr" presetSubtype="8" fill="hold" nodeType="withEffect">
                                  <p:stCondLst>
                                    <p:cond delay="0"/>
                                  </p:stCondLst>
                                  <p:childTnLst>
                                    <p:set>
                                      <p:cBhvr>
                                        <p:cTn id="229" dur="1" fill="hold">
                                          <p:stCondLst>
                                            <p:cond delay="0"/>
                                          </p:stCondLst>
                                        </p:cTn>
                                        <p:tgtEl>
                                          <p:spTgt spid="3093"/>
                                        </p:tgtEl>
                                        <p:attrNameLst>
                                          <p:attrName>style.visibility</p:attrName>
                                        </p:attrNameLst>
                                      </p:cBhvr>
                                      <p:to>
                                        <p:strVal val="visible"/>
                                      </p:to>
                                    </p:set>
                                    <p:animEffect transition="in" filter="wipe(left)">
                                      <p:cBhvr>
                                        <p:cTn id="230" dur="100"/>
                                        <p:tgtEl>
                                          <p:spTgt spid="3093"/>
                                        </p:tgtEl>
                                      </p:cBhvr>
                                    </p:animEffect>
                                  </p:childTnLst>
                                </p:cTn>
                              </p:par>
                            </p:childTnLst>
                          </p:cTn>
                        </p:par>
                        <p:par>
                          <p:cTn id="231" fill="hold" nodeType="afterGroup">
                            <p:stCondLst>
                              <p:cond delay="4800"/>
                            </p:stCondLst>
                            <p:childTnLst>
                              <p:par>
                                <p:cTn id="232" presetID="0" presetClass="path" presetSubtype="0" accel="50000" decel="50000" fill="hold" nodeType="afterEffect">
                                  <p:stCondLst>
                                    <p:cond delay="0"/>
                                  </p:stCondLst>
                                  <p:childTnLst>
                                    <p:animMotion origin="layout" path="M 0.00434 0.09526 C 0.00191 0.09989 -0.00625 0.11515 -0.01059 0.12255 C -0.01493 0.12995 -0.01945 0.13596 -0.0217 0.13943 " pathEditMode="relative" rAng="0" ptsTypes="aaa">
                                      <p:cBhvr>
                                        <p:cTn id="233" dur="100" fill="hold"/>
                                        <p:tgtEl>
                                          <p:spTgt spid="3108"/>
                                        </p:tgtEl>
                                        <p:attrNameLst>
                                          <p:attrName>ppt_x,ppt_y</p:attrName>
                                        </p:attrNameLst>
                                      </p:cBhvr>
                                      <p:rCtr x="-1200" y="2200"/>
                                    </p:animMotion>
                                  </p:childTnLst>
                                </p:cTn>
                              </p:par>
                              <p:par>
                                <p:cTn id="234" presetID="22" presetClass="entr" presetSubtype="1" fill="hold" nodeType="withEffect">
                                  <p:stCondLst>
                                    <p:cond delay="0"/>
                                  </p:stCondLst>
                                  <p:childTnLst>
                                    <p:set>
                                      <p:cBhvr>
                                        <p:cTn id="235" dur="1" fill="hold">
                                          <p:stCondLst>
                                            <p:cond delay="0"/>
                                          </p:stCondLst>
                                        </p:cTn>
                                        <p:tgtEl>
                                          <p:spTgt spid="3094"/>
                                        </p:tgtEl>
                                        <p:attrNameLst>
                                          <p:attrName>style.visibility</p:attrName>
                                        </p:attrNameLst>
                                      </p:cBhvr>
                                      <p:to>
                                        <p:strVal val="visible"/>
                                      </p:to>
                                    </p:set>
                                    <p:animEffect transition="in" filter="wipe(up)">
                                      <p:cBhvr>
                                        <p:cTn id="236" dur="100"/>
                                        <p:tgtEl>
                                          <p:spTgt spid="3094"/>
                                        </p:tgtEl>
                                      </p:cBhvr>
                                    </p:animEffect>
                                  </p:childTnLst>
                                </p:cTn>
                              </p:par>
                            </p:childTnLst>
                          </p:cTn>
                        </p:par>
                        <p:par>
                          <p:cTn id="237" fill="hold" nodeType="afterGroup">
                            <p:stCondLst>
                              <p:cond delay="4900"/>
                            </p:stCondLst>
                            <p:childTnLst>
                              <p:par>
                                <p:cTn id="238" presetID="0" presetClass="path" presetSubtype="0" accel="50000" decel="50000" fill="hold" nodeType="afterEffect">
                                  <p:stCondLst>
                                    <p:cond delay="0"/>
                                  </p:stCondLst>
                                  <p:childTnLst>
                                    <p:animMotion origin="layout" path="M -0.02101 0.14197 C -0.01389 0.14151 -0.00799 0.1422 -0.00209 0.13781 C 0.00382 0.13342 0.01128 0.12093 0.01476 0.11631 " pathEditMode="relative" rAng="0" ptsTypes="aaa">
                                      <p:cBhvr>
                                        <p:cTn id="239" dur="300" fill="hold"/>
                                        <p:tgtEl>
                                          <p:spTgt spid="3108"/>
                                        </p:tgtEl>
                                        <p:attrNameLst>
                                          <p:attrName>ppt_x,ppt_y</p:attrName>
                                        </p:attrNameLst>
                                      </p:cBhvr>
                                      <p:rCtr x="1800" y="-1200"/>
                                    </p:animMotion>
                                  </p:childTnLst>
                                </p:cTn>
                              </p:par>
                              <p:par>
                                <p:cTn id="240" presetID="22" presetClass="entr" presetSubtype="4" fill="hold" nodeType="withEffect">
                                  <p:stCondLst>
                                    <p:cond delay="0"/>
                                  </p:stCondLst>
                                  <p:childTnLst>
                                    <p:set>
                                      <p:cBhvr>
                                        <p:cTn id="241" dur="1" fill="hold">
                                          <p:stCondLst>
                                            <p:cond delay="0"/>
                                          </p:stCondLst>
                                        </p:cTn>
                                        <p:tgtEl>
                                          <p:spTgt spid="3095"/>
                                        </p:tgtEl>
                                        <p:attrNameLst>
                                          <p:attrName>style.visibility</p:attrName>
                                        </p:attrNameLst>
                                      </p:cBhvr>
                                      <p:to>
                                        <p:strVal val="visible"/>
                                      </p:to>
                                    </p:set>
                                    <p:animEffect transition="in" filter="wipe(down)">
                                      <p:cBhvr>
                                        <p:cTn id="242" dur="300"/>
                                        <p:tgtEl>
                                          <p:spTgt spid="3095"/>
                                        </p:tgtEl>
                                      </p:cBhvr>
                                    </p:animEffect>
                                  </p:childTnLst>
                                </p:cTn>
                              </p:par>
                            </p:childTnLst>
                          </p:cTn>
                        </p:par>
                        <p:par>
                          <p:cTn id="243" fill="hold" nodeType="afterGroup">
                            <p:stCondLst>
                              <p:cond delay="5200"/>
                            </p:stCondLst>
                            <p:childTnLst>
                              <p:par>
                                <p:cTn id="244" presetID="0" presetClass="path" presetSubtype="0" accel="50000" decel="50000" fill="hold" nodeType="afterEffect">
                                  <p:stCondLst>
                                    <p:cond delay="0"/>
                                  </p:stCondLst>
                                  <p:childTnLst>
                                    <p:animMotion origin="layout" path="M 0.01788 0.11389 C 0.01632 0.16436 -0.01233 0.30487 0.00816 0.41667 C 0.02864 0.52848 0.11441 0.71181 0.14045 0.7845 C 0.16649 0.85718 0.15955 0.83889 0.16458 0.85325 " pathEditMode="relative" rAng="0" ptsTypes="aaaa">
                                      <p:cBhvr>
                                        <p:cTn id="245" dur="1000" fill="hold"/>
                                        <p:tgtEl>
                                          <p:spTgt spid="3108"/>
                                        </p:tgtEl>
                                        <p:attrNameLst>
                                          <p:attrName>ppt_x,ppt_y</p:attrName>
                                        </p:attrNameLst>
                                      </p:cBhvr>
                                      <p:rCtr x="5900" y="37200"/>
                                    </p:animMotion>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46"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p:cNvSpPr>
            <a:spLocks noGrp="1"/>
          </p:cNvSpPr>
          <p:nvPr>
            <p:ph type="ctrTitle"/>
          </p:nvPr>
        </p:nvSpPr>
        <p:spPr>
          <a:xfrm>
            <a:off x="1123378" y="2207794"/>
            <a:ext cx="3643313" cy="689074"/>
          </a:xfrm>
        </p:spPr>
        <p:txBody>
          <a:bodyPr>
            <a:normAutofit/>
          </a:bodyPr>
          <a:lstStyle/>
          <a:p>
            <a:pPr eaLnBrk="1" hangingPunct="1"/>
            <a:r>
              <a:rPr lang="en-US" altLang="zh-CN" sz="4000" b="1" dirty="0">
                <a:latin typeface="Arial" panose="020B0604020202020204" pitchFamily="34" charset="0"/>
                <a:cs typeface="Arial" panose="020B0604020202020204" pitchFamily="34" charset="0"/>
              </a:rPr>
              <a:t>Lecture One </a:t>
            </a:r>
            <a:endParaRPr lang="zh-CN" altLang="en-US" sz="4000" b="1" dirty="0">
              <a:latin typeface="Arial" panose="020B0604020202020204" pitchFamily="34" charset="0"/>
              <a:cs typeface="Arial" panose="020B0604020202020204" pitchFamily="34" charset="0"/>
            </a:endParaRPr>
          </a:p>
        </p:txBody>
      </p:sp>
      <p:sp>
        <p:nvSpPr>
          <p:cNvPr id="2051" name="副标题 2"/>
          <p:cNvSpPr>
            <a:spLocks noGrp="1"/>
          </p:cNvSpPr>
          <p:nvPr>
            <p:ph type="subTitle" idx="1"/>
          </p:nvPr>
        </p:nvSpPr>
        <p:spPr>
          <a:xfrm>
            <a:off x="667265" y="3431595"/>
            <a:ext cx="4683211" cy="821531"/>
          </a:xfrm>
        </p:spPr>
        <p:txBody>
          <a:bodyPr>
            <a:noAutofit/>
          </a:bodyPr>
          <a:lstStyle/>
          <a:p>
            <a:pPr eaLnBrk="1" hangingPunct="1"/>
            <a:r>
              <a:rPr lang="zh-CN" altLang="en-US" sz="3600" b="1" dirty="0"/>
              <a:t>词义的选择和</a:t>
            </a:r>
            <a:r>
              <a:rPr lang="zh-CN" altLang="en-US" sz="3600" b="1" dirty="0" smtClean="0"/>
              <a:t>引申（</a:t>
            </a:r>
            <a:r>
              <a:rPr lang="en-US" altLang="zh-CN" sz="3600" b="1" dirty="0" smtClean="0"/>
              <a:t>2</a:t>
            </a:r>
            <a:r>
              <a:rPr lang="zh-CN" altLang="en-US" sz="3600" b="1" dirty="0" smtClean="0"/>
              <a:t>）</a:t>
            </a:r>
            <a:endParaRPr lang="zh-CN" altLang="en-US" sz="3600" b="1" dirty="0"/>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479" y="149784"/>
            <a:ext cx="300235" cy="300235"/>
          </a:xfrm>
          <a:prstGeom prst="rect">
            <a:avLst/>
          </a:prstGeom>
        </p:spPr>
      </p:pic>
      <p:pic>
        <p:nvPicPr>
          <p:cNvPr id="4" name="图片 3"/>
          <p:cNvPicPr>
            <a:picLocks noChangeAspect="1"/>
          </p:cNvPicPr>
          <p:nvPr/>
        </p:nvPicPr>
        <p:blipFill>
          <a:blip r:embed="rId5"/>
          <a:stretch>
            <a:fillRect/>
          </a:stretch>
        </p:blipFill>
        <p:spPr>
          <a:xfrm>
            <a:off x="407714" y="174161"/>
            <a:ext cx="1548843" cy="234592"/>
          </a:xfrm>
          <a:prstGeom prst="rect">
            <a:avLst/>
          </a:prstGeom>
        </p:spPr>
      </p:pic>
      <p:pic>
        <p:nvPicPr>
          <p:cNvPr id="3" name="音频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423297" y="5887641"/>
            <a:ext cx="190500" cy="190500"/>
          </a:xfrm>
          <a:prstGeom prst="rect">
            <a:avLst/>
          </a:prstGeom>
        </p:spPr>
      </p:pic>
    </p:spTree>
    <p:extLst>
      <p:ext uri="{BB962C8B-B14F-4D97-AF65-F5344CB8AC3E}">
        <p14:creationId xmlns:p14="http://schemas.microsoft.com/office/powerpoint/2010/main" val="673081138"/>
      </p:ext>
    </p:extLst>
  </p:cSld>
  <p:clrMapOvr>
    <a:masterClrMapping/>
  </p:clrMapOvr>
  <mc:AlternateContent xmlns:mc="http://schemas.openxmlformats.org/markup-compatibility/2006" xmlns:p14="http://schemas.microsoft.com/office/powerpoint/2010/main">
    <mc:Choice Requires="p14">
      <p:transition spd="slow" p14:dur="2000" advTm="2968"/>
    </mc:Choice>
    <mc:Fallback xmlns="">
      <p:transition spd="slow" advTm="29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p:txBody>
          <a:bodyPr>
            <a:normAutofit/>
          </a:bodyPr>
          <a:lstStyle/>
          <a:p>
            <a:pPr algn="just" eaLnBrk="1" hangingPunct="1"/>
            <a:r>
              <a:rPr lang="en-US" altLang="zh-CN" sz="3200" b="1" dirty="0">
                <a:solidFill>
                  <a:srgbClr val="FF0000"/>
                </a:solidFill>
                <a:latin typeface="黑体" panose="02010609060101010101" pitchFamily="49" charset="-122"/>
                <a:ea typeface="黑体" panose="02010609060101010101" pitchFamily="49" charset="-122"/>
              </a:rPr>
              <a:t>2</a:t>
            </a:r>
            <a:r>
              <a:rPr lang="zh-CN" altLang="en-US" sz="3200" b="1" dirty="0">
                <a:solidFill>
                  <a:srgbClr val="FF0000"/>
                </a:solidFill>
                <a:latin typeface="黑体" panose="02010609060101010101" pitchFamily="49" charset="-122"/>
                <a:ea typeface="黑体" panose="02010609060101010101" pitchFamily="49" charset="-122"/>
              </a:rPr>
              <a:t>．词义的引申</a:t>
            </a:r>
            <a:r>
              <a:rPr lang="en-US" altLang="zh-CN" sz="3200" b="1" dirty="0">
                <a:latin typeface="Arial" panose="020B0604020202020204" pitchFamily="34" charset="0"/>
                <a:cs typeface="Arial" panose="020B0604020202020204" pitchFamily="34" charset="0"/>
              </a:rPr>
              <a:t>(extend the meaning of a word – extended meaning)</a:t>
            </a:r>
            <a:endParaRPr lang="zh-CN" altLang="en-US" sz="3200" b="1" dirty="0">
              <a:latin typeface="Arial" panose="020B0604020202020204" pitchFamily="34" charset="0"/>
              <a:cs typeface="Arial" panose="020B0604020202020204" pitchFamily="34" charset="0"/>
            </a:endParaRPr>
          </a:p>
        </p:txBody>
      </p:sp>
      <p:sp>
        <p:nvSpPr>
          <p:cNvPr id="3" name="内容占位符 2"/>
          <p:cNvSpPr>
            <a:spLocks noGrp="1"/>
          </p:cNvSpPr>
          <p:nvPr>
            <p:ph idx="1"/>
          </p:nvPr>
        </p:nvSpPr>
        <p:spPr/>
        <p:txBody>
          <a:bodyPr>
            <a:normAutofit/>
          </a:bodyPr>
          <a:lstStyle/>
          <a:p>
            <a:pPr marL="0" indent="0" algn="just">
              <a:lnSpc>
                <a:spcPct val="100000"/>
              </a:lnSpc>
              <a:spcBef>
                <a:spcPts val="281"/>
              </a:spcBef>
              <a:spcAft>
                <a:spcPts val="281"/>
              </a:spcAft>
              <a:buNone/>
            </a:pPr>
            <a:r>
              <a:rPr lang="zh-CN" altLang="en-US" sz="2800" b="1" dirty="0">
                <a:latin typeface="黑体" panose="02010609060101010101" pitchFamily="49" charset="-122"/>
                <a:ea typeface="黑体" panose="02010609060101010101" pitchFamily="49" charset="-122"/>
              </a:rPr>
              <a:t>在翻译时，有时会遇到某些词，在词典上找不到恰当的词义，如果按词典上给出的解释生搬硬套，所译出来的译文就会生硬晦涩，不能确切表达原文的含义。</a:t>
            </a:r>
            <a:endParaRPr lang="en-US" altLang="zh-CN" sz="2800" b="1" dirty="0">
              <a:latin typeface="黑体" panose="02010609060101010101" pitchFamily="49" charset="-122"/>
              <a:ea typeface="黑体" panose="02010609060101010101" pitchFamily="49" charset="-122"/>
            </a:endParaRPr>
          </a:p>
          <a:p>
            <a:pPr marL="0" indent="0" algn="just">
              <a:lnSpc>
                <a:spcPct val="100000"/>
              </a:lnSpc>
              <a:spcBef>
                <a:spcPts val="281"/>
              </a:spcBef>
              <a:spcAft>
                <a:spcPts val="281"/>
              </a:spcAft>
              <a:buNone/>
            </a:pPr>
            <a:r>
              <a:rPr lang="zh-CN" altLang="en-US" sz="2800" b="1" dirty="0">
                <a:latin typeface="黑体" panose="02010609060101010101" pitchFamily="49" charset="-122"/>
                <a:ea typeface="黑体" panose="02010609060101010101" pitchFamily="49" charset="-122"/>
              </a:rPr>
              <a:t>引申是语言的普遍现象。所谓词义引申是指不拘泥于词的字面意义或词典提供的意义，而根据上下文对词义作必要的调整与变动。</a:t>
            </a:r>
          </a:p>
        </p:txBody>
      </p:sp>
      <p:sp>
        <p:nvSpPr>
          <p:cNvPr id="7" name="灯片编号占位符 6"/>
          <p:cNvSpPr>
            <a:spLocks noGrp="1"/>
          </p:cNvSpPr>
          <p:nvPr>
            <p:ph type="sldNum" sz="quarter" idx="12"/>
          </p:nvPr>
        </p:nvSpPr>
        <p:spPr/>
        <p:txBody>
          <a:bodyPr/>
          <a:lstStyle/>
          <a:p>
            <a:fld id="{9962B8F5-D893-4438-B76E-5EB0BD05E9DD}" type="slidenum">
              <a:rPr lang="zh-CN" altLang="en-US" sz="1600"/>
              <a:t>3</a:t>
            </a:fld>
            <a:endParaRPr lang="zh-CN" altLang="en-US" sz="1600" dirty="0"/>
          </a:p>
        </p:txBody>
      </p:sp>
      <p:sp>
        <p:nvSpPr>
          <p:cNvPr id="2" name="页脚占位符 1"/>
          <p:cNvSpPr>
            <a:spLocks noGrp="1"/>
          </p:cNvSpPr>
          <p:nvPr>
            <p:ph type="ftr" sz="quarter" idx="11"/>
          </p:nvPr>
        </p:nvSpPr>
        <p:spPr>
          <a:xfrm>
            <a:off x="1569309" y="8464379"/>
            <a:ext cx="2858080" cy="534660"/>
          </a:xfrm>
        </p:spPr>
        <p:txBody>
          <a:bodyPr/>
          <a:lstStyle/>
          <a:p>
            <a:r>
              <a:rPr lang="en-US" altLang="zh-CN" sz="1600" b="1" dirty="0"/>
              <a:t>Lecture 1 </a:t>
            </a:r>
            <a:r>
              <a:rPr lang="zh-CN" altLang="en-US" sz="1600" b="1" dirty="0"/>
              <a:t>词义的选择和引申 </a:t>
            </a:r>
          </a:p>
        </p:txBody>
      </p:sp>
      <p:pic>
        <p:nvPicPr>
          <p:cNvPr id="4" name="音频 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5423297" y="5887641"/>
            <a:ext cx="190500" cy="190500"/>
          </a:xfrm>
          <a:prstGeom prst="rect">
            <a:avLst/>
          </a:prstGeom>
        </p:spPr>
      </p:pic>
    </p:spTree>
    <p:custDataLst>
      <p:tags r:id="rId1"/>
    </p:custDataLst>
    <p:extLst>
      <p:ext uri="{BB962C8B-B14F-4D97-AF65-F5344CB8AC3E}">
        <p14:creationId xmlns:p14="http://schemas.microsoft.com/office/powerpoint/2010/main" val="3197268357"/>
      </p:ext>
    </p:extLst>
  </p:cSld>
  <p:clrMapOvr>
    <a:masterClrMapping/>
  </p:clrMapOvr>
  <mc:AlternateContent xmlns:mc="http://schemas.openxmlformats.org/markup-compatibility/2006" xmlns:p14="http://schemas.microsoft.com/office/powerpoint/2010/main">
    <mc:Choice Requires="p14">
      <p:transition spd="slow" p14:dur="2000" advTm="28991"/>
    </mc:Choice>
    <mc:Fallback xmlns="">
      <p:transition spd="slow" advTm="289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diamond(in)">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7"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2907" y="486834"/>
            <a:ext cx="4929188" cy="1354323"/>
          </a:xfrm>
        </p:spPr>
        <p:txBody>
          <a:bodyPr>
            <a:normAutofit/>
          </a:bodyPr>
          <a:lstStyle/>
          <a:p>
            <a:pPr>
              <a:lnSpc>
                <a:spcPct val="100000"/>
              </a:lnSpc>
              <a:defRPr/>
            </a:pPr>
            <a:r>
              <a:rPr lang="en-US" altLang="zh-CN" sz="3200" b="1" dirty="0">
                <a:latin typeface="黑体" pitchFamily="2" charset="-122"/>
                <a:ea typeface="黑体" pitchFamily="2" charset="-122"/>
              </a:rPr>
              <a:t>2.1 </a:t>
            </a:r>
            <a:r>
              <a:rPr lang="zh-CN" altLang="en-US" sz="3200" b="1" dirty="0">
                <a:latin typeface="黑体" pitchFamily="2" charset="-122"/>
                <a:ea typeface="黑体" pitchFamily="2" charset="-122"/>
              </a:rPr>
              <a:t>抽象化的引申 </a:t>
            </a:r>
            <a:r>
              <a:rPr kumimoji="1" lang="en-US" altLang="zh-CN" sz="3200" b="1" dirty="0">
                <a:solidFill>
                  <a:prstClr val="black"/>
                </a:solidFill>
                <a:latin typeface="Arial" panose="020B0604020202020204" pitchFamily="34" charset="0"/>
                <a:ea typeface="黑体" pitchFamily="2" charset="-122"/>
                <a:cs typeface="Arial" panose="020B0604020202020204" pitchFamily="34" charset="0"/>
              </a:rPr>
              <a:t>(generalization)</a:t>
            </a:r>
            <a:endParaRPr lang="zh-CN" altLang="en-US" sz="3200" b="1" dirty="0">
              <a:latin typeface="Arial" panose="020B0604020202020204" pitchFamily="34" charset="0"/>
              <a:ea typeface="黑体" pitchFamily="2" charset="-122"/>
              <a:cs typeface="Arial" panose="020B0604020202020204" pitchFamily="34" charset="0"/>
            </a:endParaRPr>
          </a:p>
        </p:txBody>
      </p:sp>
      <p:sp>
        <p:nvSpPr>
          <p:cNvPr id="3" name="内容占位符 2"/>
          <p:cNvSpPr>
            <a:spLocks noGrp="1"/>
          </p:cNvSpPr>
          <p:nvPr>
            <p:ph idx="1"/>
          </p:nvPr>
        </p:nvSpPr>
        <p:spPr>
          <a:xfrm>
            <a:off x="392907" y="1927655"/>
            <a:ext cx="4929188" cy="6295940"/>
          </a:xfrm>
        </p:spPr>
        <p:txBody>
          <a:bodyPr>
            <a:normAutofit/>
          </a:bodyPr>
          <a:lstStyle/>
          <a:p>
            <a:pPr marL="0" indent="0" algn="just">
              <a:lnSpc>
                <a:spcPct val="100000"/>
              </a:lnSpc>
              <a:spcBef>
                <a:spcPts val="600"/>
              </a:spcBef>
              <a:spcAft>
                <a:spcPts val="600"/>
              </a:spcAft>
              <a:buNone/>
            </a:pPr>
            <a:r>
              <a:rPr lang="zh-CN" altLang="en-US" sz="2800" b="1" dirty="0">
                <a:latin typeface="黑体" pitchFamily="2" charset="-122"/>
              </a:rPr>
              <a:t>在翻译过程中把原文中某些意义较实在、较具体的词在译文中用意义较笼统，较概括的词来表达。</a:t>
            </a:r>
            <a:endParaRPr lang="en-US" altLang="zh-CN" sz="2800" b="1" dirty="0">
              <a:latin typeface="黑体" pitchFamily="2" charset="-122"/>
            </a:endParaRPr>
          </a:p>
          <a:p>
            <a:pPr marL="360000" indent="-360000" algn="just">
              <a:lnSpc>
                <a:spcPct val="100000"/>
              </a:lnSpc>
              <a:spcBef>
                <a:spcPts val="600"/>
              </a:spcBef>
              <a:spcAft>
                <a:spcPts val="600"/>
              </a:spcAft>
            </a:pPr>
            <a:r>
              <a:rPr lang="en-US" altLang="zh-CN" sz="2800" b="1" dirty="0">
                <a:solidFill>
                  <a:srgbClr val="3333CC"/>
                </a:solidFill>
                <a:latin typeface="Arial" charset="0"/>
                <a:cs typeface="Arial" charset="0"/>
              </a:rPr>
              <a:t>There is a mixture of the </a:t>
            </a:r>
            <a:r>
              <a:rPr lang="en-US" altLang="zh-CN" sz="2800" b="1" i="1" dirty="0">
                <a:solidFill>
                  <a:srgbClr val="FF0000"/>
                </a:solidFill>
                <a:latin typeface="Arial" charset="0"/>
                <a:cs typeface="Arial" charset="0"/>
              </a:rPr>
              <a:t>tiger</a:t>
            </a:r>
            <a:r>
              <a:rPr lang="en-US" altLang="zh-CN" sz="2800" b="1" dirty="0">
                <a:solidFill>
                  <a:srgbClr val="3333CC"/>
                </a:solidFill>
                <a:latin typeface="Arial" charset="0"/>
                <a:cs typeface="Arial" charset="0"/>
              </a:rPr>
              <a:t> and the </a:t>
            </a:r>
            <a:r>
              <a:rPr lang="en-US" altLang="zh-CN" sz="2800" b="1" i="1" dirty="0">
                <a:solidFill>
                  <a:srgbClr val="FF0000"/>
                </a:solidFill>
                <a:latin typeface="Arial" charset="0"/>
                <a:cs typeface="Arial" charset="0"/>
              </a:rPr>
              <a:t>ape</a:t>
            </a:r>
            <a:r>
              <a:rPr lang="en-US" altLang="zh-CN" sz="2800" b="1" dirty="0">
                <a:solidFill>
                  <a:srgbClr val="3333CC"/>
                </a:solidFill>
                <a:latin typeface="Arial" charset="0"/>
                <a:cs typeface="Arial" charset="0"/>
              </a:rPr>
              <a:t> in the character of the guy. </a:t>
            </a:r>
            <a:endParaRPr lang="zh-CN" altLang="en-US" sz="2800" b="1" dirty="0">
              <a:solidFill>
                <a:srgbClr val="3333CC"/>
              </a:solidFill>
              <a:latin typeface="Arial" charset="0"/>
              <a:cs typeface="Arial" charset="0"/>
            </a:endParaRPr>
          </a:p>
          <a:p>
            <a:pPr marL="360000" indent="-360000" algn="just">
              <a:lnSpc>
                <a:spcPct val="100000"/>
              </a:lnSpc>
              <a:spcBef>
                <a:spcPts val="600"/>
              </a:spcBef>
              <a:spcAft>
                <a:spcPts val="600"/>
              </a:spcAft>
            </a:pPr>
            <a:r>
              <a:rPr lang="zh-CN" altLang="en-US" sz="2800" b="1" dirty="0">
                <a:latin typeface="Arial" charset="0"/>
                <a:cs typeface="Arial" charset="0"/>
              </a:rPr>
              <a:t>那家伙生性既残暴又狡猾。</a:t>
            </a:r>
          </a:p>
          <a:p>
            <a:pPr marL="360000" indent="-360000" algn="just">
              <a:lnSpc>
                <a:spcPct val="100000"/>
              </a:lnSpc>
              <a:spcBef>
                <a:spcPts val="600"/>
              </a:spcBef>
              <a:spcAft>
                <a:spcPts val="600"/>
              </a:spcAft>
            </a:pPr>
            <a:r>
              <a:rPr lang="en-US" altLang="zh-CN" sz="2800" b="1" dirty="0">
                <a:solidFill>
                  <a:srgbClr val="3333CC"/>
                </a:solidFill>
                <a:latin typeface="Arial" charset="0"/>
                <a:cs typeface="Arial" charset="0"/>
              </a:rPr>
              <a:t>Every life has its </a:t>
            </a:r>
            <a:r>
              <a:rPr lang="en-US" altLang="zh-CN" sz="2800" b="1" i="1" dirty="0">
                <a:solidFill>
                  <a:srgbClr val="FF0000"/>
                </a:solidFill>
                <a:latin typeface="Arial" charset="0"/>
                <a:cs typeface="Arial" charset="0"/>
              </a:rPr>
              <a:t>roses</a:t>
            </a:r>
            <a:r>
              <a:rPr lang="en-US" altLang="zh-CN" sz="2800" b="1" dirty="0">
                <a:solidFill>
                  <a:srgbClr val="3333CC"/>
                </a:solidFill>
                <a:latin typeface="Arial" charset="0"/>
                <a:cs typeface="Arial" charset="0"/>
              </a:rPr>
              <a:t> and </a:t>
            </a:r>
            <a:r>
              <a:rPr lang="en-US" altLang="zh-CN" sz="2800" b="1" i="1" dirty="0">
                <a:solidFill>
                  <a:srgbClr val="FF0000"/>
                </a:solidFill>
                <a:latin typeface="Arial" charset="0"/>
                <a:cs typeface="Arial" charset="0"/>
              </a:rPr>
              <a:t>thorns</a:t>
            </a:r>
            <a:r>
              <a:rPr lang="en-US" altLang="zh-CN" sz="2800" b="1" dirty="0">
                <a:solidFill>
                  <a:srgbClr val="3333CC"/>
                </a:solidFill>
                <a:latin typeface="Arial" charset="0"/>
                <a:cs typeface="Arial" charset="0"/>
              </a:rPr>
              <a:t>. </a:t>
            </a:r>
          </a:p>
          <a:p>
            <a:pPr marL="360000" indent="-360000" algn="just">
              <a:lnSpc>
                <a:spcPct val="100000"/>
              </a:lnSpc>
              <a:spcBef>
                <a:spcPts val="600"/>
              </a:spcBef>
              <a:spcAft>
                <a:spcPts val="600"/>
              </a:spcAft>
            </a:pPr>
            <a:r>
              <a:rPr lang="zh-CN" altLang="en-US" sz="2800" b="1" dirty="0">
                <a:latin typeface="Arial" charset="0"/>
                <a:cs typeface="Arial" charset="0"/>
              </a:rPr>
              <a:t>每个人的生活都有甜有苦。</a:t>
            </a:r>
          </a:p>
        </p:txBody>
      </p:sp>
      <p:sp>
        <p:nvSpPr>
          <p:cNvPr id="8" name="灯片编号占位符 7"/>
          <p:cNvSpPr>
            <a:spLocks noGrp="1"/>
          </p:cNvSpPr>
          <p:nvPr>
            <p:ph type="sldNum" sz="quarter" idx="12"/>
          </p:nvPr>
        </p:nvSpPr>
        <p:spPr/>
        <p:txBody>
          <a:bodyPr/>
          <a:lstStyle/>
          <a:p>
            <a:fld id="{9962B8F5-D893-4438-B76E-5EB0BD05E9DD}" type="slidenum">
              <a:rPr lang="zh-CN" altLang="en-US" sz="1600" smtClean="0"/>
              <a:t>4</a:t>
            </a:fld>
            <a:endParaRPr lang="zh-CN" altLang="en-US" sz="1600" dirty="0"/>
          </a:p>
        </p:txBody>
      </p:sp>
      <p:sp>
        <p:nvSpPr>
          <p:cNvPr id="4" name="页脚占位符 3"/>
          <p:cNvSpPr>
            <a:spLocks noGrp="1"/>
          </p:cNvSpPr>
          <p:nvPr>
            <p:ph type="ftr" sz="quarter" idx="11"/>
          </p:nvPr>
        </p:nvSpPr>
        <p:spPr>
          <a:xfrm>
            <a:off x="1495169" y="8489091"/>
            <a:ext cx="2759226" cy="547017"/>
          </a:xfrm>
        </p:spPr>
        <p:txBody>
          <a:bodyPr/>
          <a:lstStyle/>
          <a:p>
            <a:r>
              <a:rPr lang="en-US" altLang="zh-CN" sz="1600" b="1" dirty="0"/>
              <a:t>Lecture 1 </a:t>
            </a:r>
            <a:r>
              <a:rPr lang="zh-CN" altLang="en-US" sz="1600" b="1" dirty="0"/>
              <a:t>词义的选择和引申 </a:t>
            </a:r>
          </a:p>
        </p:txBody>
      </p:sp>
      <p:pic>
        <p:nvPicPr>
          <p:cNvPr id="5" name="音频 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5423297" y="5887641"/>
            <a:ext cx="190500" cy="190500"/>
          </a:xfrm>
          <a:prstGeom prst="rect">
            <a:avLst/>
          </a:prstGeom>
        </p:spPr>
      </p:pic>
    </p:spTree>
    <p:custDataLst>
      <p:tags r:id="rId1"/>
    </p:custDataLst>
    <p:extLst>
      <p:ext uri="{BB962C8B-B14F-4D97-AF65-F5344CB8AC3E}">
        <p14:creationId xmlns:p14="http://schemas.microsoft.com/office/powerpoint/2010/main" val="4045574573"/>
      </p:ext>
    </p:extLst>
  </p:cSld>
  <p:clrMapOvr>
    <a:masterClrMapping/>
  </p:clrMapOvr>
  <mc:AlternateContent xmlns:mc="http://schemas.openxmlformats.org/markup-compatibility/2006" xmlns:p14="http://schemas.microsoft.com/office/powerpoint/2010/main">
    <mc:Choice Requires="p14">
      <p:transition spd="slow" p14:dur="2000" advTm="94718"/>
    </mc:Choice>
    <mc:Fallback xmlns="">
      <p:transition spd="slow" advTm="947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7" fill="hold" display="0">
                  <p:stCondLst>
                    <p:cond delay="indefinite"/>
                  </p:stCondLst>
                  <p:endCondLst>
                    <p:cond evt="onStopAudio" delay="0">
                      <p:tgtEl>
                        <p:sldTgt/>
                      </p:tgtEl>
                    </p:cond>
                  </p:endCondLst>
                </p:cTn>
                <p:tgtEl>
                  <p:spTgt spid="5"/>
                </p:tgtEl>
              </p:cMediaNode>
            </p:audio>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xfrm>
            <a:off x="392907" y="486834"/>
            <a:ext cx="4929188" cy="1329609"/>
          </a:xfrm>
        </p:spPr>
        <p:txBody>
          <a:bodyPr>
            <a:noAutofit/>
          </a:bodyPr>
          <a:lstStyle/>
          <a:p>
            <a:pPr>
              <a:lnSpc>
                <a:spcPct val="100000"/>
              </a:lnSpc>
              <a:defRPr/>
            </a:pPr>
            <a:r>
              <a:rPr lang="en-US" altLang="zh-CN" sz="3200" b="1" dirty="0">
                <a:latin typeface="黑体" pitchFamily="2" charset="-122"/>
                <a:ea typeface="黑体" pitchFamily="2" charset="-122"/>
              </a:rPr>
              <a:t>2.2</a:t>
            </a:r>
            <a:r>
              <a:rPr lang="zh-CN" altLang="en-US" sz="3200" b="1" dirty="0">
                <a:latin typeface="黑体" pitchFamily="2" charset="-122"/>
                <a:ea typeface="黑体" pitchFamily="2" charset="-122"/>
              </a:rPr>
              <a:t> </a:t>
            </a:r>
            <a:r>
              <a:rPr kumimoji="1" lang="zh-CN" altLang="en-US" sz="3200" b="1" dirty="0">
                <a:latin typeface="黑体" pitchFamily="2" charset="-122"/>
                <a:ea typeface="黑体" pitchFamily="2" charset="-122"/>
              </a:rPr>
              <a:t>具体化引申 </a:t>
            </a:r>
            <a:r>
              <a:rPr kumimoji="1" lang="en-US" altLang="zh-CN" sz="3200" b="1" dirty="0" smtClean="0">
                <a:latin typeface="Arial" panose="020B0604020202020204" pitchFamily="34" charset="0"/>
                <a:ea typeface="黑体" pitchFamily="2" charset="-122"/>
                <a:cs typeface="Arial" panose="020B0604020202020204" pitchFamily="34" charset="0"/>
              </a:rPr>
              <a:t>(specification</a:t>
            </a:r>
            <a:r>
              <a:rPr kumimoji="1" lang="en-US" altLang="zh-CN" sz="3200" b="1" dirty="0">
                <a:latin typeface="Arial" panose="020B0604020202020204" pitchFamily="34" charset="0"/>
                <a:ea typeface="黑体" pitchFamily="2" charset="-122"/>
                <a:cs typeface="Arial" panose="020B0604020202020204" pitchFamily="34" charset="0"/>
              </a:rPr>
              <a:t>)</a:t>
            </a:r>
          </a:p>
        </p:txBody>
      </p:sp>
      <p:sp>
        <p:nvSpPr>
          <p:cNvPr id="33795" name="内容占位符 2"/>
          <p:cNvSpPr>
            <a:spLocks noGrp="1"/>
          </p:cNvSpPr>
          <p:nvPr>
            <p:ph idx="1"/>
          </p:nvPr>
        </p:nvSpPr>
        <p:spPr>
          <a:xfrm>
            <a:off x="392907" y="1989438"/>
            <a:ext cx="4929188" cy="6437869"/>
          </a:xfrm>
        </p:spPr>
        <p:txBody>
          <a:bodyPr>
            <a:noAutofit/>
          </a:bodyPr>
          <a:lstStyle/>
          <a:p>
            <a:pPr marL="0" indent="0" algn="just">
              <a:lnSpc>
                <a:spcPct val="100000"/>
              </a:lnSpc>
              <a:spcBef>
                <a:spcPts val="600"/>
              </a:spcBef>
              <a:spcAft>
                <a:spcPts val="600"/>
              </a:spcAft>
              <a:buNone/>
            </a:pPr>
            <a:r>
              <a:rPr lang="zh-CN" altLang="en-US" sz="2800" b="1" dirty="0">
                <a:latin typeface="黑体" pitchFamily="2" charset="-122"/>
              </a:rPr>
              <a:t>在翻译过程中把原文中抽象或比较抽象的词用具体或比较具体的词来进行翻译从而意义较明确，较具体。</a:t>
            </a:r>
          </a:p>
          <a:p>
            <a:pPr marL="360000" indent="-360000" algn="just">
              <a:lnSpc>
                <a:spcPct val="100000"/>
              </a:lnSpc>
              <a:spcBef>
                <a:spcPts val="600"/>
              </a:spcBef>
              <a:spcAft>
                <a:spcPts val="600"/>
              </a:spcAft>
            </a:pPr>
            <a:r>
              <a:rPr lang="en-US" altLang="zh-CN" sz="2800" b="1" dirty="0">
                <a:solidFill>
                  <a:srgbClr val="3333CC"/>
                </a:solidFill>
                <a:latin typeface="Arial" charset="0"/>
                <a:ea typeface="华文新魏" pitchFamily="2" charset="-122"/>
                <a:cs typeface="Arial" charset="0"/>
              </a:rPr>
              <a:t>There had been an ease of international </a:t>
            </a:r>
            <a:r>
              <a:rPr lang="en-US" altLang="zh-CN" sz="2800" b="1" dirty="0">
                <a:solidFill>
                  <a:srgbClr val="FF0000"/>
                </a:solidFill>
                <a:latin typeface="Arial" charset="0"/>
                <a:ea typeface="华文新魏" pitchFamily="2" charset="-122"/>
                <a:cs typeface="Arial" charset="0"/>
              </a:rPr>
              <a:t>tension</a:t>
            </a:r>
            <a:r>
              <a:rPr lang="en-US" altLang="zh-CN" sz="2800" b="1" dirty="0">
                <a:solidFill>
                  <a:srgbClr val="3333CC"/>
                </a:solidFill>
                <a:latin typeface="Arial" charset="0"/>
                <a:ea typeface="华文新魏" pitchFamily="2" charset="-122"/>
                <a:cs typeface="Arial" charset="0"/>
              </a:rPr>
              <a:t>. </a:t>
            </a:r>
          </a:p>
          <a:p>
            <a:pPr marL="360000" indent="-360000" algn="just">
              <a:lnSpc>
                <a:spcPct val="100000"/>
              </a:lnSpc>
              <a:spcBef>
                <a:spcPts val="600"/>
              </a:spcBef>
              <a:spcAft>
                <a:spcPts val="600"/>
              </a:spcAft>
            </a:pPr>
            <a:r>
              <a:rPr lang="zh-CN" altLang="en-US" sz="2800" b="1" dirty="0"/>
              <a:t>国际</a:t>
            </a:r>
            <a:r>
              <a:rPr lang="zh-CN" altLang="en-US" sz="2800" b="1" dirty="0">
                <a:solidFill>
                  <a:srgbClr val="FF0000"/>
                </a:solidFill>
                <a:latin typeface="黑体" pitchFamily="2" charset="-122"/>
              </a:rPr>
              <a:t>紧张局势</a:t>
            </a:r>
            <a:r>
              <a:rPr lang="zh-CN" altLang="en-US" sz="2800" b="1" dirty="0"/>
              <a:t>过去曾有所缓和。</a:t>
            </a:r>
            <a:endParaRPr lang="en-US" altLang="zh-CN" sz="2800" b="1" dirty="0"/>
          </a:p>
          <a:p>
            <a:pPr marL="360000" indent="-360000" algn="just">
              <a:lnSpc>
                <a:spcPct val="100000"/>
              </a:lnSpc>
              <a:spcBef>
                <a:spcPts val="600"/>
              </a:spcBef>
              <a:spcAft>
                <a:spcPts val="600"/>
              </a:spcAft>
            </a:pPr>
            <a:r>
              <a:rPr lang="en-US" altLang="zh-CN" sz="2800" b="1" dirty="0">
                <a:solidFill>
                  <a:srgbClr val="3333CC"/>
                </a:solidFill>
                <a:latin typeface="Arial" charset="0"/>
                <a:ea typeface="华文新魏" pitchFamily="2" charset="-122"/>
                <a:cs typeface="Arial" charset="0"/>
              </a:rPr>
              <a:t>China will be the largest </a:t>
            </a:r>
            <a:r>
              <a:rPr lang="en-US" altLang="zh-CN" sz="2800" b="1" dirty="0">
                <a:solidFill>
                  <a:srgbClr val="FF0000"/>
                </a:solidFill>
                <a:latin typeface="Arial" charset="0"/>
                <a:ea typeface="华文新魏" pitchFamily="2" charset="-122"/>
                <a:cs typeface="Arial" charset="0"/>
              </a:rPr>
              <a:t>economy</a:t>
            </a:r>
            <a:r>
              <a:rPr lang="en-US" altLang="zh-CN" sz="2800" b="1" dirty="0">
                <a:solidFill>
                  <a:srgbClr val="3333CC"/>
                </a:solidFill>
                <a:latin typeface="Arial" charset="0"/>
                <a:ea typeface="华文新魏" pitchFamily="2" charset="-122"/>
                <a:cs typeface="Arial" charset="0"/>
              </a:rPr>
              <a:t> in the world within 15 years.</a:t>
            </a:r>
          </a:p>
          <a:p>
            <a:pPr marL="360000" indent="-360000" algn="just">
              <a:lnSpc>
                <a:spcPct val="100000"/>
              </a:lnSpc>
              <a:spcBef>
                <a:spcPts val="600"/>
              </a:spcBef>
              <a:spcAft>
                <a:spcPts val="600"/>
              </a:spcAft>
            </a:pPr>
            <a:r>
              <a:rPr lang="zh-CN" altLang="en-US" sz="2800" b="1" dirty="0"/>
              <a:t>中国在</a:t>
            </a:r>
            <a:r>
              <a:rPr lang="en-US" altLang="zh-CN" sz="2800" b="1" dirty="0"/>
              <a:t>15</a:t>
            </a:r>
            <a:r>
              <a:rPr lang="zh-CN" altLang="en-US" sz="2800" b="1" dirty="0"/>
              <a:t>年内将成为世界上经济最强大的国家。</a:t>
            </a:r>
          </a:p>
        </p:txBody>
      </p:sp>
      <p:sp>
        <p:nvSpPr>
          <p:cNvPr id="6" name="灯片编号占位符 5"/>
          <p:cNvSpPr>
            <a:spLocks noGrp="1"/>
          </p:cNvSpPr>
          <p:nvPr>
            <p:ph type="sldNum" sz="quarter" idx="12"/>
          </p:nvPr>
        </p:nvSpPr>
        <p:spPr>
          <a:xfrm>
            <a:off x="4073289" y="8524562"/>
            <a:ext cx="1285875" cy="486833"/>
          </a:xfrm>
        </p:spPr>
        <p:txBody>
          <a:bodyPr/>
          <a:lstStyle/>
          <a:p>
            <a:fld id="{9962B8F5-D893-4438-B76E-5EB0BD05E9DD}" type="slidenum">
              <a:rPr lang="zh-CN" altLang="en-US" sz="1600" smtClean="0"/>
              <a:t>5</a:t>
            </a:fld>
            <a:endParaRPr lang="zh-CN" altLang="en-US" sz="1600" dirty="0"/>
          </a:p>
        </p:txBody>
      </p:sp>
      <p:sp>
        <p:nvSpPr>
          <p:cNvPr id="2" name="页脚占位符 1"/>
          <p:cNvSpPr>
            <a:spLocks noGrp="1"/>
          </p:cNvSpPr>
          <p:nvPr>
            <p:ph type="ftr" sz="quarter" idx="11"/>
          </p:nvPr>
        </p:nvSpPr>
        <p:spPr>
          <a:xfrm>
            <a:off x="1445740" y="8512206"/>
            <a:ext cx="2808653" cy="545297"/>
          </a:xfrm>
        </p:spPr>
        <p:txBody>
          <a:bodyPr/>
          <a:lstStyle/>
          <a:p>
            <a:r>
              <a:rPr lang="en-US" altLang="zh-CN" sz="1600" b="1" dirty="0"/>
              <a:t>Lecture 1 </a:t>
            </a:r>
            <a:r>
              <a:rPr lang="zh-CN" altLang="en-US" sz="1600" b="1" dirty="0"/>
              <a:t>词义的选择和引申 </a:t>
            </a:r>
          </a:p>
        </p:txBody>
      </p:sp>
      <p:pic>
        <p:nvPicPr>
          <p:cNvPr id="3" name="音频 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5423297" y="5887641"/>
            <a:ext cx="190500" cy="190500"/>
          </a:xfrm>
          <a:prstGeom prst="rect">
            <a:avLst/>
          </a:prstGeom>
        </p:spPr>
      </p:pic>
    </p:spTree>
    <p:custDataLst>
      <p:tags r:id="rId1"/>
    </p:custDataLst>
    <p:extLst>
      <p:ext uri="{BB962C8B-B14F-4D97-AF65-F5344CB8AC3E}">
        <p14:creationId xmlns:p14="http://schemas.microsoft.com/office/powerpoint/2010/main" val="3604408578"/>
      </p:ext>
    </p:extLst>
  </p:cSld>
  <p:clrMapOvr>
    <a:masterClrMapping/>
  </p:clrMapOvr>
  <mc:AlternateContent xmlns:mc="http://schemas.openxmlformats.org/markup-compatibility/2006" xmlns:p14="http://schemas.microsoft.com/office/powerpoint/2010/main">
    <mc:Choice Requires="p14">
      <p:transition spd="slow" p14:dur="2000" advTm="90306"/>
    </mc:Choice>
    <mc:Fallback xmlns="">
      <p:transition spd="slow" advTm="903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3795">
                                            <p:txEl>
                                              <p:pRg st="0" end="0"/>
                                            </p:txEl>
                                          </p:spTgt>
                                        </p:tgtEl>
                                        <p:attrNameLst>
                                          <p:attrName>style.visibility</p:attrName>
                                        </p:attrNameLst>
                                      </p:cBhvr>
                                      <p:to>
                                        <p:strVal val="visible"/>
                                      </p:to>
                                    </p:set>
                                    <p:animEffect transition="in" filter="blinds(horizontal)">
                                      <p:cBhvr>
                                        <p:cTn id="11" dur="500"/>
                                        <p:tgtEl>
                                          <p:spTgt spid="33795">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3795">
                                            <p:txEl>
                                              <p:pRg st="1" end="1"/>
                                            </p:txEl>
                                          </p:spTgt>
                                        </p:tgtEl>
                                        <p:attrNameLst>
                                          <p:attrName>style.visibility</p:attrName>
                                        </p:attrNameLst>
                                      </p:cBhvr>
                                      <p:to>
                                        <p:strVal val="visible"/>
                                      </p:to>
                                    </p:set>
                                    <p:animEffect transition="in" filter="blinds(horizontal)">
                                      <p:cBhvr>
                                        <p:cTn id="16" dur="500"/>
                                        <p:tgtEl>
                                          <p:spTgt spid="33795">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3795">
                                            <p:txEl>
                                              <p:pRg st="2" end="2"/>
                                            </p:txEl>
                                          </p:spTgt>
                                        </p:tgtEl>
                                        <p:attrNameLst>
                                          <p:attrName>style.visibility</p:attrName>
                                        </p:attrNameLst>
                                      </p:cBhvr>
                                      <p:to>
                                        <p:strVal val="visible"/>
                                      </p:to>
                                    </p:set>
                                    <p:animEffect transition="in" filter="blinds(horizontal)">
                                      <p:cBhvr>
                                        <p:cTn id="21" dur="500"/>
                                        <p:tgtEl>
                                          <p:spTgt spid="33795">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3795">
                                            <p:txEl>
                                              <p:pRg st="3" end="3"/>
                                            </p:txEl>
                                          </p:spTgt>
                                        </p:tgtEl>
                                        <p:attrNameLst>
                                          <p:attrName>style.visibility</p:attrName>
                                        </p:attrNameLst>
                                      </p:cBhvr>
                                      <p:to>
                                        <p:strVal val="visible"/>
                                      </p:to>
                                    </p:set>
                                    <p:animEffect transition="in" filter="blinds(horizontal)">
                                      <p:cBhvr>
                                        <p:cTn id="26" dur="500"/>
                                        <p:tgtEl>
                                          <p:spTgt spid="33795">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3795">
                                            <p:txEl>
                                              <p:pRg st="4" end="4"/>
                                            </p:txEl>
                                          </p:spTgt>
                                        </p:tgtEl>
                                        <p:attrNameLst>
                                          <p:attrName>style.visibility</p:attrName>
                                        </p:attrNameLst>
                                      </p:cBhvr>
                                      <p:to>
                                        <p:strVal val="visible"/>
                                      </p:to>
                                    </p:set>
                                    <p:animEffect transition="in" filter="blinds(horizontal)">
                                      <p:cBhvr>
                                        <p:cTn id="31" dur="500"/>
                                        <p:tgtEl>
                                          <p:spTgt spid="337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2" fill="hold" display="0">
                  <p:stCondLst>
                    <p:cond delay="indefinite"/>
                  </p:stCondLst>
                  <p:endCondLst>
                    <p:cond evt="onStopAudio" delay="0">
                      <p:tgtEl>
                        <p:sldTgt/>
                      </p:tgtEl>
                    </p:cond>
                  </p:endCondLst>
                </p:cTn>
                <p:tgtEl>
                  <p:spTgt spid="3"/>
                </p:tgtEl>
              </p:cMediaNode>
            </p:audio>
          </p:childTnLst>
        </p:cTn>
      </p:par>
    </p:tnLst>
    <p:bldLst>
      <p:bldP spid="3379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7200" y="1000898"/>
            <a:ext cx="5445605" cy="1668161"/>
          </a:xfrm>
          <a:solidFill>
            <a:schemeClr val="bg1"/>
          </a:solidFill>
          <a:ln>
            <a:solidFill>
              <a:schemeClr val="bg1"/>
            </a:solidFill>
            <a:miter lim="800000"/>
            <a:headEnd/>
            <a:tailEnd/>
          </a:ln>
        </p:spPr>
        <p:txBody>
          <a:bodyPr>
            <a:normAutofit/>
          </a:bodyPr>
          <a:lstStyle/>
          <a:p>
            <a:pPr algn="just"/>
            <a:r>
              <a:rPr lang="zh-CN" altLang="en-US" sz="2800" b="1" dirty="0">
                <a:latin typeface="宋体" pitchFamily="2" charset="-122"/>
                <a:ea typeface="宋体" pitchFamily="2" charset="-122"/>
              </a:rPr>
              <a:t>在英语中抽象名词使用的频率是很高的，在将这些抽象名词翻译成汉语时，往往需要将它们具体化才符合汉语语言的表达。</a:t>
            </a:r>
          </a:p>
        </p:txBody>
      </p:sp>
      <p:sp>
        <p:nvSpPr>
          <p:cNvPr id="3" name="内容占位符 2"/>
          <p:cNvSpPr>
            <a:spLocks noGrp="1"/>
          </p:cNvSpPr>
          <p:nvPr>
            <p:ph sz="half" idx="1"/>
          </p:nvPr>
        </p:nvSpPr>
        <p:spPr>
          <a:xfrm>
            <a:off x="298486" y="3043400"/>
            <a:ext cx="2976055" cy="4444795"/>
          </a:xfrm>
        </p:spPr>
        <p:txBody>
          <a:bodyPr>
            <a:noAutofit/>
          </a:bodyPr>
          <a:lstStyle/>
          <a:p>
            <a:pPr>
              <a:lnSpc>
                <a:spcPct val="100000"/>
              </a:lnSpc>
              <a:spcBef>
                <a:spcPts val="600"/>
              </a:spcBef>
            </a:pPr>
            <a:r>
              <a:rPr lang="en-US" altLang="zh-CN" sz="2400" b="1" dirty="0">
                <a:latin typeface="Arial" charset="0"/>
                <a:cs typeface="Arial" charset="0"/>
              </a:rPr>
              <a:t>preparation </a:t>
            </a:r>
            <a:endParaRPr lang="en-US" altLang="zh-CN" sz="2400" b="1" dirty="0" smtClean="0">
              <a:latin typeface="Arial" charset="0"/>
              <a:cs typeface="Arial" charset="0"/>
            </a:endParaRPr>
          </a:p>
          <a:p>
            <a:pPr>
              <a:lnSpc>
                <a:spcPct val="100000"/>
              </a:lnSpc>
              <a:spcBef>
                <a:spcPts val="600"/>
              </a:spcBef>
            </a:pPr>
            <a:r>
              <a:rPr lang="zh-CN" altLang="en-US" sz="2400" b="1" dirty="0" smtClean="0">
                <a:latin typeface="Arial" charset="0"/>
                <a:cs typeface="Arial" charset="0"/>
              </a:rPr>
              <a:t>准备</a:t>
            </a:r>
            <a:r>
              <a:rPr lang="zh-CN" altLang="en-US" sz="2400" b="1" dirty="0">
                <a:solidFill>
                  <a:srgbClr val="FF0000"/>
                </a:solidFill>
                <a:latin typeface="Arial" charset="0"/>
                <a:cs typeface="Arial" charset="0"/>
              </a:rPr>
              <a:t>工作</a:t>
            </a:r>
          </a:p>
          <a:p>
            <a:pPr>
              <a:lnSpc>
                <a:spcPct val="100000"/>
              </a:lnSpc>
              <a:spcBef>
                <a:spcPts val="600"/>
              </a:spcBef>
            </a:pPr>
            <a:r>
              <a:rPr lang="en-US" altLang="zh-CN" sz="2400" b="1" dirty="0">
                <a:latin typeface="Arial" charset="0"/>
                <a:cs typeface="Arial" charset="0"/>
              </a:rPr>
              <a:t>tension </a:t>
            </a:r>
            <a:endParaRPr lang="en-US" altLang="zh-CN" sz="2400" b="1" dirty="0" smtClean="0">
              <a:latin typeface="Arial" charset="0"/>
              <a:cs typeface="Arial" charset="0"/>
            </a:endParaRPr>
          </a:p>
          <a:p>
            <a:pPr>
              <a:lnSpc>
                <a:spcPct val="100000"/>
              </a:lnSpc>
              <a:spcBef>
                <a:spcPts val="600"/>
              </a:spcBef>
            </a:pPr>
            <a:r>
              <a:rPr lang="zh-CN" altLang="en-US" sz="2400" b="1" dirty="0" smtClean="0">
                <a:latin typeface="Arial" charset="0"/>
                <a:cs typeface="Arial" charset="0"/>
              </a:rPr>
              <a:t>紧张</a:t>
            </a:r>
            <a:r>
              <a:rPr lang="zh-CN" altLang="en-US" sz="2400" b="1" dirty="0">
                <a:solidFill>
                  <a:srgbClr val="FF0000"/>
                </a:solidFill>
                <a:latin typeface="Arial" charset="0"/>
                <a:cs typeface="Arial" charset="0"/>
              </a:rPr>
              <a:t>局势</a:t>
            </a:r>
          </a:p>
          <a:p>
            <a:pPr>
              <a:lnSpc>
                <a:spcPct val="100000"/>
              </a:lnSpc>
              <a:spcBef>
                <a:spcPts val="600"/>
              </a:spcBef>
            </a:pPr>
            <a:r>
              <a:rPr lang="en-US" altLang="zh-CN" sz="2400" b="1" dirty="0">
                <a:latin typeface="Arial" charset="0"/>
                <a:cs typeface="Arial" charset="0"/>
              </a:rPr>
              <a:t>backwardness </a:t>
            </a:r>
            <a:r>
              <a:rPr lang="zh-CN" altLang="en-US" sz="2400" b="1" dirty="0">
                <a:latin typeface="Arial" charset="0"/>
                <a:cs typeface="Arial" charset="0"/>
              </a:rPr>
              <a:t>落后</a:t>
            </a:r>
            <a:r>
              <a:rPr lang="zh-CN" altLang="en-US" sz="2400" b="1" dirty="0">
                <a:solidFill>
                  <a:srgbClr val="FF0000"/>
                </a:solidFill>
                <a:latin typeface="Arial" charset="0"/>
                <a:cs typeface="Arial" charset="0"/>
              </a:rPr>
              <a:t>状态</a:t>
            </a:r>
          </a:p>
          <a:p>
            <a:pPr>
              <a:lnSpc>
                <a:spcPct val="100000"/>
              </a:lnSpc>
              <a:spcBef>
                <a:spcPts val="600"/>
              </a:spcBef>
            </a:pPr>
            <a:r>
              <a:rPr lang="en-US" altLang="zh-CN" sz="2400" b="1" dirty="0">
                <a:latin typeface="Arial" charset="0"/>
                <a:cs typeface="Arial" charset="0"/>
              </a:rPr>
              <a:t>correctness </a:t>
            </a:r>
            <a:endParaRPr lang="en-US" altLang="zh-CN" sz="2400" b="1" dirty="0" smtClean="0">
              <a:latin typeface="Arial" charset="0"/>
              <a:cs typeface="Arial" charset="0"/>
            </a:endParaRPr>
          </a:p>
          <a:p>
            <a:pPr>
              <a:lnSpc>
                <a:spcPct val="100000"/>
              </a:lnSpc>
              <a:spcBef>
                <a:spcPts val="600"/>
              </a:spcBef>
            </a:pPr>
            <a:r>
              <a:rPr lang="zh-CN" altLang="en-US" sz="2400" b="1" dirty="0" smtClean="0">
                <a:latin typeface="Arial" charset="0"/>
                <a:cs typeface="Arial" charset="0"/>
              </a:rPr>
              <a:t>正确</a:t>
            </a:r>
            <a:r>
              <a:rPr lang="zh-CN" altLang="en-US" sz="2400" b="1" dirty="0" smtClean="0">
                <a:solidFill>
                  <a:srgbClr val="FF0000"/>
                </a:solidFill>
                <a:latin typeface="Arial" charset="0"/>
                <a:cs typeface="Arial" charset="0"/>
              </a:rPr>
              <a:t>性</a:t>
            </a:r>
            <a:endParaRPr lang="zh-CN" altLang="en-US" sz="2400" b="1" dirty="0">
              <a:solidFill>
                <a:srgbClr val="FF0000"/>
              </a:solidFill>
              <a:latin typeface="Arial" charset="0"/>
              <a:cs typeface="Arial" charset="0"/>
            </a:endParaRPr>
          </a:p>
          <a:p>
            <a:pPr>
              <a:lnSpc>
                <a:spcPct val="100000"/>
              </a:lnSpc>
              <a:spcBef>
                <a:spcPts val="600"/>
              </a:spcBef>
            </a:pPr>
            <a:r>
              <a:rPr lang="en-US" altLang="zh-CN" sz="2400" b="1" dirty="0">
                <a:latin typeface="Arial" charset="0"/>
                <a:cs typeface="Arial" charset="0"/>
              </a:rPr>
              <a:t>commercialization </a:t>
            </a:r>
            <a:endParaRPr lang="en-US" altLang="zh-CN" sz="2400" b="1" dirty="0" smtClean="0">
              <a:latin typeface="Arial" charset="0"/>
              <a:cs typeface="Arial" charset="0"/>
            </a:endParaRPr>
          </a:p>
          <a:p>
            <a:pPr>
              <a:lnSpc>
                <a:spcPct val="100000"/>
              </a:lnSpc>
              <a:spcBef>
                <a:spcPts val="600"/>
              </a:spcBef>
            </a:pPr>
            <a:r>
              <a:rPr lang="zh-CN" altLang="en-US" sz="2400" b="1" dirty="0" smtClean="0">
                <a:latin typeface="Arial" charset="0"/>
                <a:cs typeface="Arial" charset="0"/>
              </a:rPr>
              <a:t>商业</a:t>
            </a:r>
            <a:r>
              <a:rPr lang="zh-CN" altLang="en-US" sz="2400" b="1" dirty="0" smtClean="0">
                <a:solidFill>
                  <a:srgbClr val="FF0000"/>
                </a:solidFill>
                <a:latin typeface="Arial" charset="0"/>
                <a:cs typeface="Arial" charset="0"/>
              </a:rPr>
              <a:t>化</a:t>
            </a:r>
            <a:endParaRPr lang="zh-CN" altLang="en-US" sz="2400" b="1" dirty="0">
              <a:solidFill>
                <a:srgbClr val="FF0000"/>
              </a:solidFill>
              <a:latin typeface="Arial" charset="0"/>
              <a:cs typeface="Arial" charset="0"/>
            </a:endParaRPr>
          </a:p>
        </p:txBody>
      </p:sp>
      <p:sp>
        <p:nvSpPr>
          <p:cNvPr id="4" name="内容占位符 3"/>
          <p:cNvSpPr>
            <a:spLocks noGrp="1"/>
          </p:cNvSpPr>
          <p:nvPr>
            <p:ph sz="half" idx="2"/>
          </p:nvPr>
        </p:nvSpPr>
        <p:spPr>
          <a:xfrm>
            <a:off x="3385750" y="3027405"/>
            <a:ext cx="2026509" cy="4460790"/>
          </a:xfrm>
        </p:spPr>
        <p:txBody>
          <a:bodyPr>
            <a:noAutofit/>
          </a:bodyPr>
          <a:lstStyle/>
          <a:p>
            <a:pPr>
              <a:lnSpc>
                <a:spcPct val="100000"/>
              </a:lnSpc>
              <a:spcBef>
                <a:spcPts val="600"/>
              </a:spcBef>
            </a:pPr>
            <a:r>
              <a:rPr lang="en-US" altLang="zh-CN" sz="2400" b="1" dirty="0">
                <a:latin typeface="Arial" charset="0"/>
                <a:cs typeface="Arial" charset="0"/>
              </a:rPr>
              <a:t>jealousy </a:t>
            </a:r>
            <a:endParaRPr lang="en-US" altLang="zh-CN" sz="2400" b="1" dirty="0" smtClean="0">
              <a:latin typeface="Arial" charset="0"/>
              <a:cs typeface="Arial" charset="0"/>
            </a:endParaRPr>
          </a:p>
          <a:p>
            <a:pPr>
              <a:lnSpc>
                <a:spcPct val="100000"/>
              </a:lnSpc>
              <a:spcBef>
                <a:spcPts val="600"/>
              </a:spcBef>
            </a:pPr>
            <a:r>
              <a:rPr lang="zh-CN" altLang="en-US" sz="2400" b="1" dirty="0" smtClean="0">
                <a:latin typeface="Arial" charset="0"/>
                <a:cs typeface="Arial" charset="0"/>
              </a:rPr>
              <a:t>嫉妒</a:t>
            </a:r>
            <a:r>
              <a:rPr lang="zh-CN" altLang="en-US" sz="2400" b="1" dirty="0">
                <a:solidFill>
                  <a:srgbClr val="FF0000"/>
                </a:solidFill>
                <a:latin typeface="Arial" charset="0"/>
                <a:cs typeface="Arial" charset="0"/>
              </a:rPr>
              <a:t>心理</a:t>
            </a:r>
          </a:p>
          <a:p>
            <a:pPr>
              <a:lnSpc>
                <a:spcPct val="100000"/>
              </a:lnSpc>
              <a:spcBef>
                <a:spcPts val="600"/>
              </a:spcBef>
            </a:pPr>
            <a:r>
              <a:rPr lang="en-US" altLang="zh-CN" sz="2400" b="1" dirty="0">
                <a:latin typeface="Arial" charset="0"/>
                <a:cs typeface="Arial" charset="0"/>
              </a:rPr>
              <a:t>indifference </a:t>
            </a:r>
            <a:r>
              <a:rPr lang="zh-CN" altLang="en-US" sz="2400" b="1" dirty="0">
                <a:latin typeface="Arial" charset="0"/>
                <a:cs typeface="Arial" charset="0"/>
              </a:rPr>
              <a:t>冷漠</a:t>
            </a:r>
            <a:r>
              <a:rPr lang="zh-CN" altLang="en-US" sz="2400" b="1" dirty="0">
                <a:solidFill>
                  <a:srgbClr val="FF0000"/>
                </a:solidFill>
                <a:latin typeface="Arial" charset="0"/>
                <a:cs typeface="Arial" charset="0"/>
              </a:rPr>
              <a:t>态度</a:t>
            </a:r>
          </a:p>
          <a:p>
            <a:pPr>
              <a:lnSpc>
                <a:spcPct val="100000"/>
              </a:lnSpc>
              <a:spcBef>
                <a:spcPts val="600"/>
              </a:spcBef>
            </a:pPr>
            <a:r>
              <a:rPr lang="en-US" altLang="zh-CN" sz="2400" b="1" dirty="0">
                <a:latin typeface="Arial" charset="0"/>
                <a:cs typeface="Arial" charset="0"/>
              </a:rPr>
              <a:t>complexity </a:t>
            </a:r>
            <a:r>
              <a:rPr lang="zh-CN" altLang="en-US" sz="2400" b="1" dirty="0">
                <a:latin typeface="Arial" charset="0"/>
                <a:cs typeface="Arial" charset="0"/>
              </a:rPr>
              <a:t>复杂</a:t>
            </a:r>
            <a:r>
              <a:rPr lang="zh-CN" altLang="en-US" sz="2400" b="1" dirty="0">
                <a:solidFill>
                  <a:srgbClr val="FF0000"/>
                </a:solidFill>
                <a:latin typeface="Arial" charset="0"/>
                <a:cs typeface="Arial" charset="0"/>
              </a:rPr>
              <a:t>局面</a:t>
            </a:r>
          </a:p>
          <a:p>
            <a:pPr>
              <a:lnSpc>
                <a:spcPct val="100000"/>
              </a:lnSpc>
              <a:spcBef>
                <a:spcPts val="600"/>
              </a:spcBef>
            </a:pPr>
            <a:r>
              <a:rPr lang="en-US" altLang="zh-CN" sz="2400" b="1" dirty="0">
                <a:latin typeface="Arial" charset="0"/>
                <a:cs typeface="Arial" charset="0"/>
              </a:rPr>
              <a:t>precaution </a:t>
            </a:r>
            <a:r>
              <a:rPr lang="zh-CN" altLang="en-US" sz="2400" b="1" dirty="0">
                <a:latin typeface="Arial" charset="0"/>
                <a:cs typeface="Arial" charset="0"/>
              </a:rPr>
              <a:t>预防</a:t>
            </a:r>
            <a:r>
              <a:rPr lang="zh-CN" altLang="en-US" sz="2400" b="1" dirty="0">
                <a:solidFill>
                  <a:srgbClr val="FF0000"/>
                </a:solidFill>
                <a:latin typeface="Arial" charset="0"/>
                <a:cs typeface="Arial" charset="0"/>
              </a:rPr>
              <a:t>措施</a:t>
            </a:r>
          </a:p>
          <a:p>
            <a:pPr>
              <a:lnSpc>
                <a:spcPct val="100000"/>
              </a:lnSpc>
              <a:spcBef>
                <a:spcPts val="600"/>
              </a:spcBef>
            </a:pPr>
            <a:r>
              <a:rPr lang="en-US" altLang="zh-CN" sz="2400" b="1" dirty="0">
                <a:latin typeface="Arial" charset="0"/>
                <a:cs typeface="Arial" charset="0"/>
              </a:rPr>
              <a:t>exporting </a:t>
            </a:r>
            <a:r>
              <a:rPr lang="zh-CN" altLang="en-US" sz="2400" b="1" dirty="0">
                <a:latin typeface="Arial" charset="0"/>
                <a:cs typeface="Arial" charset="0"/>
              </a:rPr>
              <a:t>出口</a:t>
            </a:r>
            <a:r>
              <a:rPr lang="zh-CN" altLang="en-US" sz="2400" b="1" dirty="0">
                <a:solidFill>
                  <a:srgbClr val="FF0000"/>
                </a:solidFill>
                <a:latin typeface="Arial" charset="0"/>
                <a:cs typeface="Arial" charset="0"/>
              </a:rPr>
              <a:t>业务</a:t>
            </a:r>
          </a:p>
        </p:txBody>
      </p:sp>
      <p:sp>
        <p:nvSpPr>
          <p:cNvPr id="5" name="页脚占位符 4"/>
          <p:cNvSpPr>
            <a:spLocks noGrp="1"/>
          </p:cNvSpPr>
          <p:nvPr>
            <p:ph type="ftr" sz="quarter" idx="11"/>
          </p:nvPr>
        </p:nvSpPr>
        <p:spPr>
          <a:xfrm>
            <a:off x="1346886" y="8464378"/>
            <a:ext cx="2903838" cy="556053"/>
          </a:xfrm>
        </p:spPr>
        <p:txBody>
          <a:bodyPr/>
          <a:lstStyle/>
          <a:p>
            <a:r>
              <a:rPr lang="en-US" altLang="zh-CN" sz="1600" b="1" dirty="0"/>
              <a:t>Lecture 1 </a:t>
            </a:r>
            <a:r>
              <a:rPr lang="zh-CN" altLang="en-US" sz="1600" b="1" dirty="0"/>
              <a:t>词义的选择和引申 </a:t>
            </a:r>
          </a:p>
        </p:txBody>
      </p:sp>
      <p:sp>
        <p:nvSpPr>
          <p:cNvPr id="6" name="灯片编号占位符 5"/>
          <p:cNvSpPr>
            <a:spLocks noGrp="1"/>
          </p:cNvSpPr>
          <p:nvPr>
            <p:ph type="sldNum" sz="quarter" idx="12"/>
          </p:nvPr>
        </p:nvSpPr>
        <p:spPr/>
        <p:txBody>
          <a:bodyPr/>
          <a:lstStyle/>
          <a:p>
            <a:fld id="{9962B8F5-D893-4438-B76E-5EB0BD05E9DD}" type="slidenum">
              <a:rPr lang="zh-CN" altLang="en-US" sz="1600" smtClean="0"/>
              <a:t>6</a:t>
            </a:fld>
            <a:endParaRPr lang="zh-CN" altLang="en-US" sz="1600" dirty="0"/>
          </a:p>
        </p:txBody>
      </p:sp>
      <p:pic>
        <p:nvPicPr>
          <p:cNvPr id="7" name="音频 6">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5423297" y="5887641"/>
            <a:ext cx="190500" cy="190500"/>
          </a:xfrm>
          <a:prstGeom prst="rect">
            <a:avLst/>
          </a:prstGeom>
        </p:spPr>
      </p:pic>
    </p:spTree>
    <p:custDataLst>
      <p:tags r:id="rId1"/>
    </p:custDataLst>
    <p:extLst>
      <p:ext uri="{BB962C8B-B14F-4D97-AF65-F5344CB8AC3E}">
        <p14:creationId xmlns:p14="http://schemas.microsoft.com/office/powerpoint/2010/main" val="262075821"/>
      </p:ext>
    </p:extLst>
  </p:cSld>
  <p:clrMapOvr>
    <a:masterClrMapping/>
  </p:clrMapOvr>
  <mc:AlternateContent xmlns:mc="http://schemas.openxmlformats.org/markup-compatibility/2006" xmlns:p14="http://schemas.microsoft.com/office/powerpoint/2010/main">
    <mc:Choice Requires="p14">
      <p:transition spd="slow" p14:dur="2000" advTm="65473"/>
    </mc:Choice>
    <mc:Fallback xmlns="">
      <p:transition spd="slow" advTm="654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4" fill="hold" display="0">
                  <p:stCondLst>
                    <p:cond delay="indefinite"/>
                  </p:stCondLst>
                  <p:endCondLst>
                    <p:cond evt="onStopAudio" delay="0">
                      <p:tgtEl>
                        <p:sldTgt/>
                      </p:tgtEl>
                    </p:cond>
                  </p:endCondLst>
                </p:cTn>
                <p:tgtEl>
                  <p:spTgt spid="7"/>
                </p:tgtEl>
              </p:cMediaNode>
            </p:audio>
          </p:childTnLst>
        </p:cTn>
      </p:par>
    </p:tnLst>
    <p:bldLst>
      <p:bldP spid="2" grpId="0" animBg="1"/>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5989" y="2248930"/>
            <a:ext cx="4976105" cy="5474043"/>
          </a:xfrm>
        </p:spPr>
        <p:txBody>
          <a:bodyPr>
            <a:noAutofit/>
          </a:bodyPr>
          <a:lstStyle/>
          <a:p>
            <a:pPr marL="360000" indent="-360000" algn="just" eaLnBrk="0" fontAlgn="base" hangingPunct="0">
              <a:lnSpc>
                <a:spcPct val="100000"/>
              </a:lnSpc>
              <a:spcBef>
                <a:spcPct val="20000"/>
              </a:spcBef>
              <a:spcAft>
                <a:spcPct val="0"/>
              </a:spcAft>
              <a:buClr>
                <a:srgbClr val="2F2F2F"/>
              </a:buClr>
              <a:buSzPct val="50000"/>
              <a:buFont typeface="Wingdings 2" pitchFamily="18" charset="2"/>
              <a:buChar char="ß"/>
            </a:pPr>
            <a:r>
              <a:rPr lang="en-US" altLang="zh-CN" sz="2800" b="1" dirty="0">
                <a:solidFill>
                  <a:srgbClr val="3333CC"/>
                </a:solidFill>
                <a:latin typeface="Arial" charset="0"/>
                <a:ea typeface="Arial Unicode MS" pitchFamily="34" charset="-122"/>
                <a:cs typeface="Arial Unicode MS" pitchFamily="34" charset="-122"/>
              </a:rPr>
              <a:t>The interest rates have seesawed between 10 to 15 percent.</a:t>
            </a:r>
          </a:p>
          <a:p>
            <a:pPr marL="360000" indent="-360000" algn="just" eaLnBrk="0" fontAlgn="base" hangingPunct="0">
              <a:lnSpc>
                <a:spcPct val="100000"/>
              </a:lnSpc>
              <a:spcBef>
                <a:spcPct val="20000"/>
              </a:spcBef>
              <a:spcAft>
                <a:spcPct val="0"/>
              </a:spcAft>
              <a:buClr>
                <a:srgbClr val="2F2F2F"/>
              </a:buClr>
              <a:buSzPct val="50000"/>
              <a:buFont typeface="Wingdings 2" pitchFamily="18" charset="2"/>
              <a:buChar char="ß"/>
            </a:pPr>
            <a:r>
              <a:rPr lang="en-US" altLang="zh-CN" sz="2800" b="1" dirty="0">
                <a:solidFill>
                  <a:srgbClr val="3333CC"/>
                </a:solidFill>
                <a:latin typeface="Arial" charset="0"/>
                <a:ea typeface="Arial Unicode MS" pitchFamily="34" charset="-122"/>
                <a:cs typeface="Arial Unicode MS" pitchFamily="34" charset="-122"/>
              </a:rPr>
              <a:t>All the wit and learning in the economic circle will be present at the seminar.</a:t>
            </a:r>
          </a:p>
          <a:p>
            <a:pPr marL="360000" indent="-360000" algn="just" eaLnBrk="0" fontAlgn="base" hangingPunct="0">
              <a:lnSpc>
                <a:spcPct val="100000"/>
              </a:lnSpc>
              <a:spcBef>
                <a:spcPts val="281"/>
              </a:spcBef>
              <a:spcAft>
                <a:spcPts val="281"/>
              </a:spcAft>
              <a:buFont typeface="Wingdings" panose="05000000000000000000" pitchFamily="2" charset="2"/>
              <a:buChar char="Ø"/>
            </a:pPr>
            <a:r>
              <a:rPr lang="zh-CN" altLang="en-US" sz="2800" b="1" dirty="0">
                <a:solidFill>
                  <a:prstClr val="black"/>
                </a:solidFill>
                <a:latin typeface="Calibri"/>
                <a:ea typeface="宋体"/>
              </a:rPr>
              <a:t>利率一直在</a:t>
            </a:r>
            <a:r>
              <a:rPr lang="en-US" altLang="zh-CN" sz="2800" b="1" dirty="0">
                <a:solidFill>
                  <a:prstClr val="black"/>
                </a:solidFill>
                <a:latin typeface="Calibri"/>
                <a:ea typeface="宋体"/>
              </a:rPr>
              <a:t>10%</a:t>
            </a:r>
            <a:r>
              <a:rPr lang="zh-CN" altLang="en-US" sz="2800" b="1" dirty="0">
                <a:solidFill>
                  <a:prstClr val="black"/>
                </a:solidFill>
                <a:latin typeface="Calibri"/>
                <a:ea typeface="宋体"/>
              </a:rPr>
              <a:t>到</a:t>
            </a:r>
            <a:r>
              <a:rPr lang="en-US" altLang="zh-CN" sz="2800" b="1" dirty="0">
                <a:solidFill>
                  <a:prstClr val="black"/>
                </a:solidFill>
                <a:latin typeface="Calibri"/>
                <a:ea typeface="宋体"/>
              </a:rPr>
              <a:t>15%</a:t>
            </a:r>
            <a:r>
              <a:rPr lang="zh-CN" altLang="en-US" sz="2800" b="1" dirty="0">
                <a:solidFill>
                  <a:prstClr val="black"/>
                </a:solidFill>
                <a:latin typeface="Calibri"/>
                <a:ea typeface="宋体"/>
              </a:rPr>
              <a:t>之间不断</a:t>
            </a:r>
            <a:r>
              <a:rPr lang="zh-CN" altLang="en-US" sz="2800" b="1" dirty="0">
                <a:solidFill>
                  <a:srgbClr val="FF0000"/>
                </a:solidFill>
                <a:latin typeface="Calibri"/>
                <a:ea typeface="宋体"/>
              </a:rPr>
              <a:t>波动</a:t>
            </a:r>
            <a:r>
              <a:rPr lang="zh-CN" altLang="en-US" sz="2800" b="1" dirty="0">
                <a:solidFill>
                  <a:prstClr val="black"/>
                </a:solidFill>
                <a:latin typeface="黑体" pitchFamily="2" charset="-122"/>
                <a:ea typeface="宋体"/>
              </a:rPr>
              <a:t>。</a:t>
            </a:r>
            <a:endParaRPr lang="en-US" altLang="zh-CN" sz="2800" b="1" dirty="0">
              <a:solidFill>
                <a:prstClr val="black"/>
              </a:solidFill>
              <a:latin typeface="黑体" pitchFamily="2" charset="-122"/>
              <a:ea typeface="宋体"/>
            </a:endParaRPr>
          </a:p>
          <a:p>
            <a:pPr marL="360000" indent="-360000" algn="just" eaLnBrk="0" fontAlgn="base" hangingPunct="0">
              <a:lnSpc>
                <a:spcPct val="100000"/>
              </a:lnSpc>
              <a:spcBef>
                <a:spcPts val="281"/>
              </a:spcBef>
              <a:spcAft>
                <a:spcPts val="281"/>
              </a:spcAft>
              <a:buFont typeface="Wingdings" panose="05000000000000000000" pitchFamily="2" charset="2"/>
              <a:buChar char="Ø"/>
            </a:pPr>
            <a:r>
              <a:rPr lang="zh-CN" altLang="en-US" sz="2800" b="1" dirty="0">
                <a:solidFill>
                  <a:prstClr val="black"/>
                </a:solidFill>
                <a:latin typeface="Calibri"/>
                <a:ea typeface="宋体"/>
              </a:rPr>
              <a:t>经济界的所有</a:t>
            </a:r>
            <a:r>
              <a:rPr lang="zh-CN" altLang="en-US" sz="2800" b="1" dirty="0">
                <a:solidFill>
                  <a:srgbClr val="FF0000"/>
                </a:solidFill>
                <a:latin typeface="Calibri"/>
                <a:ea typeface="宋体"/>
              </a:rPr>
              <a:t>专家学者</a:t>
            </a:r>
            <a:r>
              <a:rPr lang="zh-CN" altLang="en-US" sz="2800" b="1" dirty="0">
                <a:solidFill>
                  <a:prstClr val="black"/>
                </a:solidFill>
                <a:latin typeface="Calibri"/>
                <a:ea typeface="宋体"/>
              </a:rPr>
              <a:t>将出席这次研讨会。</a:t>
            </a:r>
          </a:p>
        </p:txBody>
      </p:sp>
      <p:sp>
        <p:nvSpPr>
          <p:cNvPr id="8" name="灯片编号占位符 7"/>
          <p:cNvSpPr>
            <a:spLocks noGrp="1"/>
          </p:cNvSpPr>
          <p:nvPr>
            <p:ph type="sldNum" sz="quarter" idx="12"/>
          </p:nvPr>
        </p:nvSpPr>
        <p:spPr>
          <a:xfrm>
            <a:off x="4633784" y="8549276"/>
            <a:ext cx="700667" cy="359946"/>
          </a:xfrm>
        </p:spPr>
        <p:txBody>
          <a:bodyPr/>
          <a:lstStyle/>
          <a:p>
            <a:pPr defTabSz="428671">
              <a:defRPr/>
            </a:pPr>
            <a:fld id="{9962B8F5-D893-4438-B76E-5EB0BD05E9DD}" type="slidenum">
              <a:rPr lang="zh-CN" altLang="en-US" sz="1600" kern="0">
                <a:solidFill>
                  <a:sysClr val="windowText" lastClr="000000"/>
                </a:solidFill>
              </a:rPr>
              <a:pPr defTabSz="428671">
                <a:defRPr/>
              </a:pPr>
              <a:t>7</a:t>
            </a:fld>
            <a:endParaRPr lang="zh-CN" altLang="en-US" sz="1600" kern="0" dirty="0">
              <a:solidFill>
                <a:sysClr val="windowText" lastClr="000000"/>
              </a:solidFill>
            </a:endParaRPr>
          </a:p>
        </p:txBody>
      </p:sp>
      <p:sp>
        <p:nvSpPr>
          <p:cNvPr id="2" name="页脚占位符 1"/>
          <p:cNvSpPr>
            <a:spLocks noGrp="1"/>
          </p:cNvSpPr>
          <p:nvPr>
            <p:ph type="ftr" sz="quarter" idx="11"/>
          </p:nvPr>
        </p:nvSpPr>
        <p:spPr>
          <a:xfrm>
            <a:off x="1532238" y="8549276"/>
            <a:ext cx="2842054" cy="471157"/>
          </a:xfrm>
        </p:spPr>
        <p:txBody>
          <a:bodyPr/>
          <a:lstStyle/>
          <a:p>
            <a:pPr defTabSz="428671">
              <a:defRPr/>
            </a:pPr>
            <a:r>
              <a:rPr lang="en-US" altLang="zh-CN" sz="1600" b="1" kern="0" dirty="0">
                <a:solidFill>
                  <a:sysClr val="windowText" lastClr="000000"/>
                </a:solidFill>
                <a:latin typeface="等线" panose="02010600030101010101" pitchFamily="2" charset="-122"/>
                <a:ea typeface="等线" panose="02010600030101010101" pitchFamily="2" charset="-122"/>
              </a:rPr>
              <a:t>Lecture 1 </a:t>
            </a:r>
            <a:r>
              <a:rPr lang="zh-CN" altLang="en-US" sz="1600" b="1" kern="0" dirty="0">
                <a:solidFill>
                  <a:sysClr val="windowText" lastClr="000000"/>
                </a:solidFill>
                <a:latin typeface="等线" panose="02010600030101010101" pitchFamily="2" charset="-122"/>
                <a:ea typeface="等线" panose="02010600030101010101" pitchFamily="2" charset="-122"/>
              </a:rPr>
              <a:t>词义的选择和引申 </a:t>
            </a:r>
          </a:p>
        </p:txBody>
      </p:sp>
      <p:sp>
        <p:nvSpPr>
          <p:cNvPr id="5" name="标题 4"/>
          <p:cNvSpPr>
            <a:spLocks noGrp="1"/>
          </p:cNvSpPr>
          <p:nvPr>
            <p:ph type="title"/>
          </p:nvPr>
        </p:nvSpPr>
        <p:spPr/>
        <p:txBody>
          <a:bodyPr>
            <a:normAutofit/>
          </a:bodyPr>
          <a:lstStyle/>
          <a:p>
            <a:pPr algn="just"/>
            <a:r>
              <a:rPr lang="en-US" altLang="zh-CN" sz="3200" b="1" dirty="0">
                <a:solidFill>
                  <a:srgbClr val="7030A0"/>
                </a:solidFill>
                <a:latin typeface="Comic Sans MS" panose="030F0702030302020204" pitchFamily="66" charset="0"/>
              </a:rPr>
              <a:t>Translate the following sentences</a:t>
            </a:r>
            <a:endParaRPr lang="zh-CN" altLang="en-US" sz="3200" b="1" dirty="0">
              <a:solidFill>
                <a:srgbClr val="7030A0"/>
              </a:solidFill>
              <a:latin typeface="Comic Sans MS" panose="030F0702030302020204" pitchFamily="66" charset="0"/>
            </a:endParaRPr>
          </a:p>
        </p:txBody>
      </p:sp>
      <p:pic>
        <p:nvPicPr>
          <p:cNvPr id="6" name="音频 5">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5423297" y="5887641"/>
            <a:ext cx="190500" cy="190500"/>
          </a:xfrm>
          <a:prstGeom prst="rect">
            <a:avLst/>
          </a:prstGeom>
        </p:spPr>
      </p:pic>
    </p:spTree>
    <p:custDataLst>
      <p:tags r:id="rId1"/>
    </p:custDataLst>
    <p:extLst>
      <p:ext uri="{BB962C8B-B14F-4D97-AF65-F5344CB8AC3E}">
        <p14:creationId xmlns:p14="http://schemas.microsoft.com/office/powerpoint/2010/main" val="4102218019"/>
      </p:ext>
    </p:extLst>
  </p:cSld>
  <p:clrMapOvr>
    <a:masterClrMapping/>
  </p:clrMapOvr>
  <mc:AlternateContent xmlns:mc="http://schemas.openxmlformats.org/markup-compatibility/2006" xmlns:p14="http://schemas.microsoft.com/office/powerpoint/2010/main">
    <mc:Choice Requires="p14">
      <p:transition spd="slow" p14:dur="2000" advTm="141479"/>
    </mc:Choice>
    <mc:Fallback xmlns="">
      <p:transition spd="slow" advTm="1414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linds(horizontal)">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blinds(horizontal)">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blinds(horizontal)">
                                      <p:cBhvr>
                                        <p:cTn id="2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7" fill="hold" display="0">
                  <p:stCondLst>
                    <p:cond delay="indefinite"/>
                  </p:stCondLst>
                  <p:endCondLst>
                    <p:cond evt="onStopAudio" delay="0">
                      <p:tgtEl>
                        <p:sldTgt/>
                      </p:tgtEl>
                    </p:cond>
                  </p:endCondLst>
                </p:cTn>
                <p:tgtEl>
                  <p:spTgt spid="6"/>
                </p:tgtEl>
              </p:cMediaNode>
            </p:audio>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2"/>
            </p:custDataLst>
          </p:nvPr>
        </p:nvSpPr>
        <p:spPr>
          <a:xfrm>
            <a:off x="383059" y="1359243"/>
            <a:ext cx="4868563" cy="4547285"/>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Bef>
                <a:spcPts val="600"/>
              </a:spcBef>
            </a:pPr>
            <a:r>
              <a:rPr lang="zh-CN" altLang="en-US" sz="3600" b="1" dirty="0">
                <a:solidFill>
                  <a:prstClr val="black"/>
                </a:solidFill>
                <a:latin typeface="黑体" panose="02010609060101010101" pitchFamily="49" charset="-122"/>
                <a:ea typeface="黑体" panose="02010609060101010101" pitchFamily="49" charset="-122"/>
              </a:rPr>
              <a:t>请思考并尝试翻译下面的句子</a:t>
            </a:r>
            <a:endParaRPr lang="en-US" altLang="zh-CN" sz="3600" b="1" dirty="0">
              <a:solidFill>
                <a:prstClr val="black"/>
              </a:solidFill>
              <a:latin typeface="黑体" panose="02010609060101010101" pitchFamily="49" charset="-122"/>
              <a:ea typeface="黑体" panose="02010609060101010101" pitchFamily="49" charset="-122"/>
            </a:endParaRPr>
          </a:p>
          <a:p>
            <a:pPr lvl="0" algn="just" defTabSz="385763">
              <a:spcBef>
                <a:spcPts val="600"/>
              </a:spcBef>
            </a:pPr>
            <a:r>
              <a:rPr lang="en-US" altLang="zh-CN" sz="3600" b="1" dirty="0" smtClean="0">
                <a:solidFill>
                  <a:srgbClr val="7030A0"/>
                </a:solidFill>
                <a:effectLst>
                  <a:outerShdw blurRad="38100" dist="38100" dir="2700000" algn="tl">
                    <a:srgbClr val="000000">
                      <a:alpha val="43137"/>
                    </a:srgbClr>
                  </a:outerShdw>
                </a:effectLst>
                <a:latin typeface="Bradley Hand ITC" panose="03070402050302030203" pitchFamily="66" charset="0"/>
                <a:ea typeface="等线 Light" panose="02010600030101010101" pitchFamily="2" charset="-122"/>
                <a:cs typeface="+mj-cs"/>
              </a:rPr>
              <a:t>Challenge </a:t>
            </a:r>
            <a:r>
              <a:rPr lang="en-US" altLang="zh-CN" sz="3600" b="1" dirty="0">
                <a:solidFill>
                  <a:srgbClr val="7030A0"/>
                </a:solidFill>
                <a:effectLst>
                  <a:outerShdw blurRad="38100" dist="38100" dir="2700000" algn="tl">
                    <a:srgbClr val="000000">
                      <a:alpha val="43137"/>
                    </a:srgbClr>
                  </a:outerShdw>
                </a:effectLst>
                <a:latin typeface="Bradley Hand ITC" panose="03070402050302030203" pitchFamily="66" charset="0"/>
                <a:ea typeface="等线 Light" panose="02010600030101010101" pitchFamily="2" charset="-122"/>
                <a:cs typeface="+mj-cs"/>
              </a:rPr>
              <a:t>yourself</a:t>
            </a:r>
            <a:r>
              <a:rPr lang="en-US" altLang="zh-CN" sz="3600" b="1" dirty="0" smtClean="0">
                <a:solidFill>
                  <a:srgbClr val="7030A0"/>
                </a:solidFill>
                <a:effectLst>
                  <a:outerShdw blurRad="38100" dist="38100" dir="2700000" algn="tl">
                    <a:srgbClr val="000000">
                      <a:alpha val="43137"/>
                    </a:srgbClr>
                  </a:outerShdw>
                </a:effectLst>
                <a:latin typeface="Bradley Hand ITC" panose="03070402050302030203" pitchFamily="66" charset="0"/>
                <a:ea typeface="等线 Light" panose="02010600030101010101" pitchFamily="2" charset="-122"/>
                <a:cs typeface="+mj-cs"/>
              </a:rPr>
              <a:t>!</a:t>
            </a:r>
          </a:p>
          <a:p>
            <a:pPr lvl="0" algn="just" defTabSz="385763">
              <a:spcBef>
                <a:spcPts val="600"/>
              </a:spcBef>
            </a:pPr>
            <a:r>
              <a:rPr lang="en-US" altLang="zh-CN" sz="2800" b="1" dirty="0" smtClean="0">
                <a:solidFill>
                  <a:prstClr val="black"/>
                </a:solidFill>
                <a:latin typeface="Arial" panose="020B0604020202020204" pitchFamily="34" charset="0"/>
                <a:cs typeface="Arial" panose="020B0604020202020204" pitchFamily="34" charset="0"/>
              </a:rPr>
              <a:t>The </a:t>
            </a:r>
            <a:r>
              <a:rPr lang="en-US" altLang="zh-CN" sz="2800" b="1" dirty="0">
                <a:solidFill>
                  <a:prstClr val="black"/>
                </a:solidFill>
                <a:latin typeface="Arial" panose="020B0604020202020204" pitchFamily="34" charset="0"/>
                <a:cs typeface="Arial" panose="020B0604020202020204" pitchFamily="34" charset="0"/>
              </a:rPr>
              <a:t>weakness of the dollar reflects growing problems facing the US economy, one that seeks to pursue both guns and butter.</a:t>
            </a:r>
            <a:endParaRPr lang="zh-CN" altLang="en-US" sz="2800" b="1" dirty="0">
              <a:solidFill>
                <a:prstClr val="black"/>
              </a:solidFill>
              <a:latin typeface="Arial" panose="020B0604020202020204" pitchFamily="34" charset="0"/>
              <a:cs typeface="Arial" panose="020B0604020202020204" pitchFamily="34" charset="0"/>
            </a:endParaRPr>
          </a:p>
          <a:p>
            <a:endParaRPr lang="zh-CN" altLang="en-US" sz="2600" dirty="0">
              <a:solidFill>
                <a:srgbClr val="000000"/>
              </a:solidFill>
            </a:endParaRPr>
          </a:p>
        </p:txBody>
      </p:sp>
      <p:sp>
        <p:nvSpPr>
          <p:cNvPr id="6" name="圆角矩形 5"/>
          <p:cNvSpPr/>
          <p:nvPr>
            <p:custDataLst>
              <p:tags r:id="rId3"/>
            </p:custDataLst>
          </p:nvPr>
        </p:nvSpPr>
        <p:spPr>
          <a:xfrm>
            <a:off x="2400300" y="8286750"/>
            <a:ext cx="2057400" cy="548640"/>
          </a:xfrm>
          <a:prstGeom prst="roundRect">
            <a:avLst/>
          </a:prstGeom>
          <a:solidFill>
            <a:srgbClr val="808080"/>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zh-CN" altLang="en-US" sz="1600" smtClean="0">
                <a:solidFill>
                  <a:srgbClr val="FFFFFF"/>
                </a:solidFill>
              </a:rPr>
              <a:t>作答</a:t>
            </a:r>
            <a:endParaRPr lang="zh-CN" altLang="en-US" sz="1600">
              <a:solidFill>
                <a:srgbClr val="FFFFFF"/>
              </a:solidFill>
            </a:endParaRPr>
          </a:p>
        </p:txBody>
      </p:sp>
      <p:sp>
        <p:nvSpPr>
          <p:cNvPr id="10" name="矩形 9"/>
          <p:cNvSpPr/>
          <p:nvPr>
            <p:custDataLst>
              <p:tags r:id="rId4"/>
            </p:custDataLst>
          </p:nvPr>
        </p:nvSpPr>
        <p:spPr>
          <a:xfrm>
            <a:off x="0" y="7810500"/>
            <a:ext cx="5715000" cy="476250"/>
          </a:xfrm>
          <a:prstGeom prst="rect">
            <a:avLst/>
          </a:prstGeom>
          <a:solidFill>
            <a:srgbClr val="FBFAEF"/>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chorCtr="1"/>
          <a:lstStyle/>
          <a:p>
            <a:r>
              <a:rPr lang="zh-CN" altLang="en-US" sz="1800" smtClean="0">
                <a:solidFill>
                  <a:srgbClr val="F84F41"/>
                </a:solidFill>
              </a:rPr>
              <a:t>正常使用主观题需</a:t>
            </a:r>
            <a:r>
              <a:rPr lang="en-US" altLang="zh-CN" sz="1800" smtClean="0">
                <a:solidFill>
                  <a:srgbClr val="F84F41"/>
                </a:solidFill>
              </a:rPr>
              <a:t>2.0</a:t>
            </a:r>
            <a:r>
              <a:rPr lang="zh-CN" altLang="en-US" sz="1800" smtClean="0">
                <a:solidFill>
                  <a:srgbClr val="F84F41"/>
                </a:solidFill>
              </a:rPr>
              <a:t>以上版本雨课堂</a:t>
            </a:r>
            <a:endParaRPr lang="zh-CN" altLang="en-US" sz="1800">
              <a:solidFill>
                <a:srgbClr val="F84F41"/>
              </a:solidFill>
            </a:endParaRPr>
          </a:p>
        </p:txBody>
      </p:sp>
      <p:pic>
        <p:nvPicPr>
          <p:cNvPr id="11" name="Picture 2"/>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89340"/>
          <a:stretch/>
        </p:blipFill>
        <p:spPr bwMode="auto">
          <a:xfrm>
            <a:off x="4470870" y="2344882"/>
            <a:ext cx="570686" cy="597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组合 12"/>
          <p:cNvGrpSpPr/>
          <p:nvPr>
            <p:custDataLst>
              <p:tags r:id="rId5"/>
            </p:custDataLst>
          </p:nvPr>
        </p:nvGrpSpPr>
        <p:grpSpPr>
          <a:xfrm>
            <a:off x="0" y="0"/>
            <a:ext cx="5715000" cy="635000"/>
            <a:chOff x="0" y="0"/>
            <a:chExt cx="5715000" cy="635000"/>
          </a:xfrm>
        </p:grpSpPr>
        <p:sp>
          <p:nvSpPr>
            <p:cNvPr id="3" name="TitleBackground"/>
            <p:cNvSpPr/>
            <p:nvPr>
              <p:custDataLst>
                <p:tags r:id="rId7"/>
              </p:custDataLst>
            </p:nvPr>
          </p:nvSpPr>
          <p:spPr>
            <a:xfrm>
              <a:off x="0" y="0"/>
              <a:ext cx="5715000" cy="635000"/>
            </a:xfrm>
            <a:prstGeom prst="rect">
              <a:avLst/>
            </a:prstGeom>
            <a:solidFill>
              <a:srgbClr val="F6F7F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ColorBlock"/>
            <p:cNvSpPr/>
            <p:nvPr>
              <p:custDataLst>
                <p:tags r:id="rId8"/>
              </p:custDataLst>
            </p:nvPr>
          </p:nvSpPr>
          <p:spPr>
            <a:xfrm>
              <a:off x="0" y="0"/>
              <a:ext cx="254000" cy="635000"/>
            </a:xfrm>
            <a:prstGeom prst="rect">
              <a:avLst/>
            </a:prstGeom>
            <a:solidFill>
              <a:srgbClr val="639EF4"/>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ypeText"/>
            <p:cNvSpPr/>
            <p:nvPr>
              <p:custDataLst>
                <p:tags r:id="rId9"/>
              </p:custDataLst>
            </p:nvPr>
          </p:nvSpPr>
          <p:spPr>
            <a:xfrm>
              <a:off x="254000" y="0"/>
              <a:ext cx="1270000" cy="635000"/>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600" smtClean="0">
                  <a:solidFill>
                    <a:srgbClr val="000000"/>
                  </a:solidFill>
                </a:rPr>
                <a:t>主观题</a:t>
              </a:r>
              <a:endParaRPr lang="zh-CN" altLang="en-US" sz="2600">
                <a:solidFill>
                  <a:srgbClr val="000000"/>
                </a:solidFill>
              </a:endParaRPr>
            </a:p>
          </p:txBody>
        </p:sp>
        <p:sp>
          <p:nvSpPr>
            <p:cNvPr id="12" name="TipText"/>
            <p:cNvSpPr txBox="1"/>
            <p:nvPr>
              <p:custDataLst>
                <p:tags r:id="rId10"/>
              </p:custDataLst>
            </p:nvPr>
          </p:nvSpPr>
          <p:spPr>
            <a:xfrm>
              <a:off x="1517968" y="109220"/>
              <a:ext cx="2286000" cy="508000"/>
            </a:xfrm>
            <a:prstGeom prst="rect">
              <a:avLst/>
            </a:prstGeom>
            <a:noFill/>
          </p:spPr>
          <p:txBody>
            <a:bodyPr vert="horz" wrap="none" rtlCol="0" anchor="ctr" anchorCtr="0">
              <a:noAutofit/>
            </a:bodyPr>
            <a:lstStyle/>
            <a:p>
              <a:r>
                <a:rPr lang="en-US" altLang="zh-CN"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10</a:t>
              </a:r>
              <a:r>
                <a:rPr lang="zh-CN" altLang="en-US"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分</a:t>
              </a:r>
              <a:endParaRPr lang="zh-CN" altLang="en-US" sz="200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pic>
        <p:nvPicPr>
          <p:cNvPr id="2" name="图片 1"/>
          <p:cNvPicPr>
            <a:picLocks/>
          </p:cNvPicPr>
          <p:nvPr>
            <p:custDataLst>
              <p:tags r:id="rId6"/>
            </p:custDataLst>
          </p:nvPr>
        </p:nvPicPr>
        <p:blipFill>
          <a:blip r:embed="rId13">
            <a:extLst>
              <a:ext uri="{28A0092B-C50C-407E-A947-70E740481C1C}">
                <a14:useLocalDpi xmlns:a14="http://schemas.microsoft.com/office/drawing/2010/main" val="0"/>
              </a:ext>
            </a:extLst>
          </a:blip>
          <a:stretch>
            <a:fillRect/>
          </a:stretch>
        </p:blipFill>
        <p:spPr>
          <a:xfrm>
            <a:off x="4165600" y="63500"/>
            <a:ext cx="1422400" cy="508000"/>
          </a:xfrm>
          <a:prstGeom prst="rect">
            <a:avLst/>
          </a:prstGeom>
        </p:spPr>
      </p:pic>
    </p:spTree>
    <p:custDataLst>
      <p:tags r:id="rId1"/>
    </p:custDataLst>
    <p:extLst>
      <p:ext uri="{BB962C8B-B14F-4D97-AF65-F5344CB8AC3E}">
        <p14:creationId xmlns:p14="http://schemas.microsoft.com/office/powerpoint/2010/main" val="3341795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marL="0" marR="0" lvl="0" indent="0" algn="r" defTabSz="713232" rtl="0" eaLnBrk="1" fontAlgn="auto" latinLnBrk="0" hangingPunct="1">
              <a:lnSpc>
                <a:spcPct val="100000"/>
              </a:lnSpc>
              <a:spcBef>
                <a:spcPts val="0"/>
              </a:spcBef>
              <a:spcAft>
                <a:spcPts val="0"/>
              </a:spcAft>
              <a:buClrTx/>
              <a:buSzTx/>
              <a:buFontTx/>
              <a:buNone/>
              <a:tabLst/>
              <a:defRPr/>
            </a:pPr>
            <a:fld id="{9962B8F5-D893-4438-B76E-5EB0BD05E9DD}" type="slidenum">
              <a:rPr kumimoji="0" lang="zh-CN" altLang="en-US" sz="563"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r" defTabSz="713232" rtl="0" eaLnBrk="1" fontAlgn="auto" latinLnBrk="0" hangingPunct="1">
                <a:lnSpc>
                  <a:spcPct val="100000"/>
                </a:lnSpc>
                <a:spcBef>
                  <a:spcPts val="0"/>
                </a:spcBef>
                <a:spcAft>
                  <a:spcPts val="0"/>
                </a:spcAft>
                <a:buClrTx/>
                <a:buSzTx/>
                <a:buFontTx/>
                <a:buNone/>
                <a:tabLst/>
                <a:defRPr/>
              </a:pPr>
              <a:t>9</a:t>
            </a:fld>
            <a:endParaRPr kumimoji="0" lang="zh-CN" altLang="en-US" sz="563"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4" name="矩形 3"/>
          <p:cNvSpPr/>
          <p:nvPr>
            <p:custDataLst>
              <p:tags r:id="rId2"/>
            </p:custDataLst>
          </p:nvPr>
        </p:nvSpPr>
        <p:spPr>
          <a:xfrm>
            <a:off x="571500" y="571500"/>
            <a:ext cx="4572000" cy="2857500"/>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713232" rtl="0" eaLnBrk="1" fontAlgn="auto" latinLnBrk="0" hangingPunct="1">
              <a:spcBef>
                <a:spcPts val="600"/>
              </a:spcBef>
              <a:spcAft>
                <a:spcPts val="600"/>
              </a:spcAft>
              <a:buClrTx/>
              <a:buSzTx/>
              <a:buFontTx/>
              <a:buNone/>
              <a:tabLst/>
              <a:defRPr/>
            </a:pPr>
            <a:r>
              <a:rPr kumimoji="0" lang="zh-CN" altLang="en-US" sz="2600" b="0" i="0" u="none" strike="noStrike" kern="1200" cap="none" spc="0" normalizeH="0" baseline="0" noProof="0" dirty="0" smtClean="0">
                <a:ln>
                  <a:noFill/>
                </a:ln>
                <a:solidFill>
                  <a:srgbClr val="000000"/>
                </a:solidFill>
                <a:effectLst/>
                <a:uLnTx/>
                <a:uFillTx/>
                <a:latin typeface="等线" panose="020F0502020204030204"/>
                <a:ea typeface="等线" panose="02010600030101010101" pitchFamily="2" charset="-122"/>
                <a:cs typeface="+mn-cs"/>
              </a:rPr>
              <a:t>请根据本讲的学习内容为</a:t>
            </a:r>
            <a:r>
              <a:rPr kumimoji="0" lang="zh-CN" altLang="en-US" sz="2600" b="0" i="0" u="none" strike="noStrike" kern="1200" cap="none" spc="0" normalizeH="0" baseline="0" noProof="0" dirty="0">
                <a:ln>
                  <a:noFill/>
                </a:ln>
                <a:solidFill>
                  <a:srgbClr val="000000"/>
                </a:solidFill>
                <a:effectLst/>
                <a:uLnTx/>
                <a:uFillTx/>
                <a:latin typeface="等线" panose="020F0502020204030204"/>
                <a:ea typeface="等线" panose="02010600030101010101" pitchFamily="2" charset="-122"/>
                <a:cs typeface="+mn-cs"/>
              </a:rPr>
              <a:t>下面的句子选择恰当的译文</a:t>
            </a:r>
            <a:r>
              <a:rPr kumimoji="0" lang="zh-CN" altLang="en-US" sz="2600" b="0" i="0" u="none" strike="noStrike" kern="1200" cap="none" spc="0" normalizeH="0" baseline="0" noProof="0" dirty="0" smtClean="0">
                <a:ln>
                  <a:noFill/>
                </a:ln>
                <a:solidFill>
                  <a:srgbClr val="000000"/>
                </a:solidFill>
                <a:effectLst/>
                <a:uLnTx/>
                <a:uFillTx/>
                <a:latin typeface="等线" panose="020F0502020204030204"/>
                <a:ea typeface="等线" panose="02010600030101010101" pitchFamily="2" charset="-122"/>
                <a:cs typeface="+mn-cs"/>
              </a:rPr>
              <a:t>。</a:t>
            </a:r>
            <a:endParaRPr kumimoji="0" lang="en-US" altLang="zh-CN" sz="2600" b="0" i="0" u="none" strike="noStrike" kern="1200" cap="none" spc="0" normalizeH="0" baseline="0" noProof="0" dirty="0" smtClean="0">
              <a:ln>
                <a:noFill/>
              </a:ln>
              <a:solidFill>
                <a:srgbClr val="000000"/>
              </a:solidFill>
              <a:effectLst/>
              <a:uLnTx/>
              <a:uFillTx/>
              <a:latin typeface="等线" panose="020F0502020204030204"/>
              <a:ea typeface="等线" panose="02010600030101010101" pitchFamily="2" charset="-122"/>
              <a:cs typeface="+mn-cs"/>
            </a:endParaRPr>
          </a:p>
          <a:p>
            <a:pPr lvl="0">
              <a:spcBef>
                <a:spcPts val="600"/>
              </a:spcBef>
              <a:spcAft>
                <a:spcPts val="600"/>
              </a:spcAft>
            </a:pPr>
            <a:r>
              <a:rPr lang="en-US" altLang="zh-CN" sz="2600" dirty="0" smtClean="0">
                <a:solidFill>
                  <a:srgbClr val="000000"/>
                </a:solidFill>
              </a:rPr>
              <a:t>1</a:t>
            </a:r>
            <a:r>
              <a:rPr lang="en-US" altLang="zh-CN" sz="2600" dirty="0">
                <a:solidFill>
                  <a:srgbClr val="000000"/>
                </a:solidFill>
              </a:rPr>
              <a:t>. The interest rates have seesawed between 10 to 15 percent.</a:t>
            </a:r>
            <a:endParaRPr kumimoji="0" lang="zh-CN" altLang="en-US" sz="2600" b="0" i="0" u="none" strike="noStrike" kern="1200" cap="none" spc="0" normalizeH="0" baseline="0" noProof="0" dirty="0">
              <a:ln>
                <a:noFill/>
              </a:ln>
              <a:solidFill>
                <a:srgbClr val="000000"/>
              </a:solidFill>
              <a:effectLst/>
              <a:uLnTx/>
              <a:uFillTx/>
              <a:latin typeface="等线" panose="020F0502020204030204"/>
              <a:ea typeface="等线" panose="02010600030101010101" pitchFamily="2" charset="-122"/>
              <a:cs typeface="+mn-cs"/>
            </a:endParaRPr>
          </a:p>
        </p:txBody>
      </p:sp>
      <p:sp>
        <p:nvSpPr>
          <p:cNvPr id="5" name="矩形 4"/>
          <p:cNvSpPr/>
          <p:nvPr>
            <p:custDataLst>
              <p:tags r:id="rId3"/>
            </p:custDataLst>
          </p:nvPr>
        </p:nvSpPr>
        <p:spPr>
          <a:xfrm>
            <a:off x="1143000" y="3714750"/>
            <a:ext cx="4000500" cy="857250"/>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2600" dirty="0">
                <a:solidFill>
                  <a:srgbClr val="000000"/>
                </a:solidFill>
              </a:rPr>
              <a:t>利率一直像跷跷板一样在</a:t>
            </a:r>
            <a:r>
              <a:rPr lang="en-US" altLang="zh-CN" sz="2600" dirty="0">
                <a:solidFill>
                  <a:srgbClr val="000000"/>
                </a:solidFill>
              </a:rPr>
              <a:t>10%</a:t>
            </a:r>
            <a:r>
              <a:rPr lang="zh-CN" altLang="en-US" sz="2600" dirty="0">
                <a:solidFill>
                  <a:srgbClr val="000000"/>
                </a:solidFill>
              </a:rPr>
              <a:t>到</a:t>
            </a:r>
            <a:r>
              <a:rPr lang="en-US" altLang="zh-CN" sz="2600" dirty="0">
                <a:solidFill>
                  <a:srgbClr val="000000"/>
                </a:solidFill>
              </a:rPr>
              <a:t>15%</a:t>
            </a:r>
            <a:r>
              <a:rPr lang="zh-CN" altLang="en-US" sz="2600" dirty="0">
                <a:solidFill>
                  <a:srgbClr val="000000"/>
                </a:solidFill>
              </a:rPr>
              <a:t>之间。</a:t>
            </a:r>
            <a:endParaRPr kumimoji="0" lang="zh-CN" altLang="en-US" sz="2600" b="0" i="0" u="none" strike="noStrike" kern="1200" cap="none" spc="0" normalizeH="0" baseline="0" noProof="0" dirty="0">
              <a:ln>
                <a:noFill/>
              </a:ln>
              <a:solidFill>
                <a:srgbClr val="000000"/>
              </a:solidFill>
              <a:effectLst/>
              <a:uLnTx/>
              <a:uFillTx/>
              <a:latin typeface="等线" panose="020F0502020204030204"/>
              <a:ea typeface="等线" panose="02010600030101010101" pitchFamily="2" charset="-122"/>
              <a:cs typeface="+mn-cs"/>
            </a:endParaRPr>
          </a:p>
        </p:txBody>
      </p:sp>
      <p:sp>
        <p:nvSpPr>
          <p:cNvPr id="6" name="矩形 5"/>
          <p:cNvSpPr/>
          <p:nvPr>
            <p:custDataLst>
              <p:tags r:id="rId4"/>
            </p:custDataLst>
          </p:nvPr>
        </p:nvSpPr>
        <p:spPr>
          <a:xfrm>
            <a:off x="1143000" y="4857750"/>
            <a:ext cx="4000500" cy="857250"/>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2600" dirty="0">
                <a:solidFill>
                  <a:srgbClr val="000000"/>
                </a:solidFill>
              </a:rPr>
              <a:t>利率一直在</a:t>
            </a:r>
            <a:r>
              <a:rPr lang="en-US" altLang="zh-CN" sz="2600" dirty="0">
                <a:solidFill>
                  <a:srgbClr val="000000"/>
                </a:solidFill>
              </a:rPr>
              <a:t>10%</a:t>
            </a:r>
            <a:r>
              <a:rPr lang="zh-CN" altLang="en-US" sz="2600" dirty="0">
                <a:solidFill>
                  <a:srgbClr val="000000"/>
                </a:solidFill>
              </a:rPr>
              <a:t>到</a:t>
            </a:r>
            <a:r>
              <a:rPr lang="en-US" altLang="zh-CN" sz="2600" dirty="0">
                <a:solidFill>
                  <a:srgbClr val="000000"/>
                </a:solidFill>
              </a:rPr>
              <a:t>15%</a:t>
            </a:r>
            <a:r>
              <a:rPr lang="zh-CN" altLang="en-US" sz="2600" dirty="0">
                <a:solidFill>
                  <a:srgbClr val="000000"/>
                </a:solidFill>
              </a:rPr>
              <a:t>之间不断波动。</a:t>
            </a:r>
            <a:endParaRPr kumimoji="0" lang="zh-CN" altLang="en-US" sz="2600" b="0" i="0" u="none" strike="noStrike" kern="1200" cap="none" spc="0" normalizeH="0" baseline="0" noProof="0" dirty="0">
              <a:ln>
                <a:noFill/>
              </a:ln>
              <a:solidFill>
                <a:srgbClr val="000000"/>
              </a:solidFill>
              <a:effectLst/>
              <a:uLnTx/>
              <a:uFillTx/>
              <a:latin typeface="等线" panose="020F0502020204030204"/>
              <a:ea typeface="等线" panose="02010600030101010101" pitchFamily="2" charset="-122"/>
              <a:cs typeface="+mn-cs"/>
            </a:endParaRPr>
          </a:p>
        </p:txBody>
      </p:sp>
      <p:sp>
        <p:nvSpPr>
          <p:cNvPr id="9" name="椭圆 8"/>
          <p:cNvSpPr>
            <a:spLocks noChangeAspect="1"/>
          </p:cNvSpPr>
          <p:nvPr>
            <p:custDataLst>
              <p:tags r:id="rId5"/>
            </p:custDataLst>
          </p:nvPr>
        </p:nvSpPr>
        <p:spPr>
          <a:xfrm>
            <a:off x="539496" y="3869055"/>
            <a:ext cx="548640" cy="548640"/>
          </a:xfrm>
          <a:prstGeom prst="ellipse">
            <a:avLst/>
          </a:prstGeom>
          <a:solidFill>
            <a:srgbClr val="808080"/>
          </a:solidFill>
          <a:ln w="127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713232"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smtClean="0">
                <a:ln>
                  <a:noFill/>
                </a:ln>
                <a:solidFill>
                  <a:srgbClr val="FFFFFF"/>
                </a:solidFill>
                <a:effectLst/>
                <a:uLnTx/>
                <a:uFillTx/>
                <a:latin typeface="等线" panose="020F0502020204030204"/>
                <a:ea typeface="等线" panose="02010600030101010101" pitchFamily="2" charset="-122"/>
                <a:cs typeface="+mn-cs"/>
              </a:rPr>
              <a:t>A</a:t>
            </a:r>
            <a:endParaRPr kumimoji="0" lang="zh-CN" altLang="en-US" sz="16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0" name="椭圆 9"/>
          <p:cNvSpPr>
            <a:spLocks noChangeAspect="1"/>
          </p:cNvSpPr>
          <p:nvPr>
            <p:custDataLst>
              <p:tags r:id="rId6"/>
            </p:custDataLst>
          </p:nvPr>
        </p:nvSpPr>
        <p:spPr>
          <a:xfrm>
            <a:off x="539496" y="5012055"/>
            <a:ext cx="548640" cy="548640"/>
          </a:xfrm>
          <a:prstGeom prst="ellipse">
            <a:avLst/>
          </a:prstGeom>
          <a:solidFill>
            <a:srgbClr val="00FF00"/>
          </a:solidFill>
          <a:ln w="254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713232"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srgbClr val="FFFFFF"/>
                </a:solidFill>
                <a:effectLst/>
                <a:uLnTx/>
                <a:uFillTx/>
                <a:latin typeface="等线" panose="020F0502020204030204"/>
                <a:ea typeface="等线" panose="02010600030101010101" pitchFamily="2" charset="-122"/>
                <a:cs typeface="+mn-cs"/>
              </a:rPr>
              <a:t>B</a:t>
            </a:r>
            <a:endParaRPr kumimoji="0" lang="zh-CN" altLang="en-US" sz="16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13" name="圆角矩形 12"/>
          <p:cNvSpPr/>
          <p:nvPr>
            <p:custDataLst>
              <p:tags r:id="rId7"/>
            </p:custDataLst>
          </p:nvPr>
        </p:nvSpPr>
        <p:spPr>
          <a:xfrm>
            <a:off x="2948940" y="8286750"/>
            <a:ext cx="1645920" cy="438912"/>
          </a:xfrm>
          <a:prstGeom prst="roundRect">
            <a:avLst/>
          </a:prstGeom>
          <a:solidFill>
            <a:srgbClr val="808080"/>
          </a:solidFill>
          <a:ln w="3810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0" marR="0" lvl="0" indent="0" algn="ctr" defTabSz="713232"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smtClean="0">
                <a:ln>
                  <a:noFill/>
                </a:ln>
                <a:solidFill>
                  <a:srgbClr val="FFFFFF"/>
                </a:solidFill>
                <a:effectLst/>
                <a:uLnTx/>
                <a:uFillTx/>
                <a:latin typeface="等线" panose="020F0502020204030204"/>
                <a:ea typeface="等线" panose="02010600030101010101" pitchFamily="2" charset="-122"/>
                <a:cs typeface="+mn-cs"/>
              </a:rPr>
              <a:t>提交</a:t>
            </a:r>
            <a:endParaRPr kumimoji="0" lang="zh-CN" altLang="en-US" sz="16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nvGrpSpPr>
          <p:cNvPr id="12" name="组合 11"/>
          <p:cNvGrpSpPr/>
          <p:nvPr>
            <p:custDataLst>
              <p:tags r:id="rId8"/>
            </p:custDataLst>
          </p:nvPr>
        </p:nvGrpSpPr>
        <p:grpSpPr>
          <a:xfrm>
            <a:off x="0" y="0"/>
            <a:ext cx="5715000" cy="635000"/>
            <a:chOff x="0" y="0"/>
            <a:chExt cx="5715000" cy="635000"/>
          </a:xfrm>
        </p:grpSpPr>
        <p:sp>
          <p:nvSpPr>
            <p:cNvPr id="8" name="TitleBackground"/>
            <p:cNvSpPr/>
            <p:nvPr>
              <p:custDataLst>
                <p:tags r:id="rId10"/>
              </p:custDataLst>
            </p:nvPr>
          </p:nvSpPr>
          <p:spPr>
            <a:xfrm>
              <a:off x="0" y="0"/>
              <a:ext cx="5715000" cy="635000"/>
            </a:xfrm>
            <a:prstGeom prst="rect">
              <a:avLst/>
            </a:prstGeom>
            <a:solidFill>
              <a:srgbClr val="F6F7F8"/>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ColorBlock"/>
            <p:cNvSpPr/>
            <p:nvPr>
              <p:custDataLst>
                <p:tags r:id="rId11"/>
              </p:custDataLst>
            </p:nvPr>
          </p:nvSpPr>
          <p:spPr>
            <a:xfrm>
              <a:off x="0" y="0"/>
              <a:ext cx="254000" cy="635000"/>
            </a:xfrm>
            <a:prstGeom prst="rect">
              <a:avLst/>
            </a:prstGeom>
            <a:solidFill>
              <a:srgbClr val="639EF4"/>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13232" rtl="0" eaLnBrk="1" fontAlgn="auto" latinLnBrk="0" hangingPunct="1">
                <a:lnSpc>
                  <a:spcPct val="100000"/>
                </a:lnSpc>
                <a:spcBef>
                  <a:spcPts val="0"/>
                </a:spcBef>
                <a:spcAft>
                  <a:spcPts val="0"/>
                </a:spcAft>
                <a:buClrTx/>
                <a:buSzTx/>
                <a:buFontTx/>
                <a:buNone/>
                <a:tabLst/>
                <a:defRPr/>
              </a:pPr>
              <a:endParaRPr kumimoji="0" lang="zh-CN" altLang="en-US" sz="1404"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TypeText"/>
            <p:cNvSpPr/>
            <p:nvPr>
              <p:custDataLst>
                <p:tags r:id="rId12"/>
              </p:custDataLst>
            </p:nvPr>
          </p:nvSpPr>
          <p:spPr>
            <a:xfrm>
              <a:off x="254000" y="0"/>
              <a:ext cx="1270000" cy="635000"/>
            </a:xfrm>
            <a:prstGeom prst="rect">
              <a:avLst/>
            </a:prstGeom>
            <a:noFill/>
            <a:ln w="12700" cap="flat" cmpd="sng" algn="ctr">
              <a:noFill/>
              <a:prstDash val="solid"/>
              <a:miter lim="800000"/>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FFFFFF"/>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713232" rtl="0" eaLnBrk="1" fontAlgn="auto" latinLnBrk="0" hangingPunct="1">
                <a:lnSpc>
                  <a:spcPct val="100000"/>
                </a:lnSpc>
                <a:spcBef>
                  <a:spcPts val="0"/>
                </a:spcBef>
                <a:spcAft>
                  <a:spcPts val="0"/>
                </a:spcAft>
                <a:buClrTx/>
                <a:buSzTx/>
                <a:buFontTx/>
                <a:buNone/>
                <a:tabLst/>
                <a:defRPr/>
              </a:pPr>
              <a:r>
                <a:rPr kumimoji="0" lang="zh-CN" altLang="en-US" sz="2600" b="0" i="0" u="none" strike="noStrike" kern="1200" cap="none" spc="0" normalizeH="0" baseline="0" noProof="0" smtClean="0">
                  <a:ln>
                    <a:noFill/>
                  </a:ln>
                  <a:solidFill>
                    <a:srgbClr val="000000"/>
                  </a:solidFill>
                  <a:effectLst/>
                  <a:uLnTx/>
                  <a:uFillTx/>
                  <a:latin typeface="等线" panose="020F0502020204030204"/>
                  <a:ea typeface="等线" panose="02010600030101010101" pitchFamily="2" charset="-122"/>
                  <a:cs typeface="+mn-cs"/>
                </a:rPr>
                <a:t>单选题</a:t>
              </a:r>
              <a:endParaRPr kumimoji="0" lang="zh-CN" altLang="en-US" sz="2600" b="0" i="0" u="none" strike="noStrike" kern="1200" cap="none" spc="0" normalizeH="0" baseline="0" noProof="0">
                <a:ln>
                  <a:noFill/>
                </a:ln>
                <a:solidFill>
                  <a:srgbClr val="000000"/>
                </a:solidFill>
                <a:effectLst/>
                <a:uLnTx/>
                <a:uFillTx/>
                <a:latin typeface="等线" panose="020F0502020204030204"/>
                <a:ea typeface="等线" panose="02010600030101010101" pitchFamily="2" charset="-122"/>
                <a:cs typeface="+mn-cs"/>
              </a:endParaRPr>
            </a:p>
          </p:txBody>
        </p:sp>
        <p:sp>
          <p:nvSpPr>
            <p:cNvPr id="11" name="TipText"/>
            <p:cNvSpPr txBox="1"/>
            <p:nvPr>
              <p:custDataLst>
                <p:tags r:id="rId13"/>
              </p:custDataLst>
            </p:nvPr>
          </p:nvSpPr>
          <p:spPr>
            <a:xfrm>
              <a:off x="1517968" y="109220"/>
              <a:ext cx="2286000" cy="508000"/>
            </a:xfrm>
            <a:prstGeom prst="rect">
              <a:avLst/>
            </a:prstGeom>
            <a:noFill/>
          </p:spPr>
          <p:txBody>
            <a:bodyPr vert="horz" wrap="none" rtlCol="0" anchor="ctr" anchorCtr="0">
              <a:noAutofit/>
            </a:bodyPr>
            <a:lstStyle/>
            <a:p>
              <a:r>
                <a:rPr lang="en-US" altLang="zh-CN"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1</a:t>
              </a:r>
              <a:r>
                <a:rPr lang="zh-CN" altLang="en-US" sz="2000" smtClean="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rPr>
                <a:t>分</a:t>
              </a:r>
              <a:endParaRPr lang="zh-CN" altLang="en-US" sz="2000">
                <a:solidFill>
                  <a:srgbClr val="808080"/>
                </a:solidFill>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pic>
        <p:nvPicPr>
          <p:cNvPr id="7" name="图片 6"/>
          <p:cNvPicPr>
            <a:picLocks/>
          </p:cNvPicPr>
          <p:nvPr>
            <p:custDataLst>
              <p:tags r:id="rId9"/>
            </p:custDataLst>
          </p:nvPr>
        </p:nvPicPr>
        <p:blipFill>
          <a:blip r:embed="rId15">
            <a:extLst>
              <a:ext uri="{28A0092B-C50C-407E-A947-70E740481C1C}">
                <a14:useLocalDpi xmlns:a14="http://schemas.microsoft.com/office/drawing/2010/main" val="0"/>
              </a:ext>
            </a:extLst>
          </a:blip>
          <a:stretch>
            <a:fillRect/>
          </a:stretch>
        </p:blipFill>
        <p:spPr>
          <a:xfrm>
            <a:off x="4165600" y="63500"/>
            <a:ext cx="1422400" cy="508000"/>
          </a:xfrm>
          <a:prstGeom prst="rect">
            <a:avLst/>
          </a:prstGeom>
        </p:spPr>
      </p:pic>
    </p:spTree>
    <p:custDataLst>
      <p:tags r:id="rId1"/>
    </p:custDataLst>
    <p:extLst>
      <p:ext uri="{BB962C8B-B14F-4D97-AF65-F5344CB8AC3E}">
        <p14:creationId xmlns:p14="http://schemas.microsoft.com/office/powerpoint/2010/main" val="222036785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7.2|5.9"/>
</p:tagLst>
</file>

<file path=ppt/tags/tag10.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11.xml><?xml version="1.0" encoding="utf-8"?>
<p:tagLst xmlns:a="http://schemas.openxmlformats.org/drawingml/2006/main" xmlns:r="http://schemas.openxmlformats.org/officeDocument/2006/relationships" xmlns:p="http://schemas.openxmlformats.org/presentationml/2006/main">
  <p:tag name="RAINPROBLEM" val="ProblemSetting"/>
  <p:tag name="RAINPROBLEMTYPE" val="ShortAnswer"/>
</p:tagLst>
</file>

<file path=ppt/tags/tag12.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13.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14.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15.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16.xml><?xml version="1.0" encoding="utf-8"?>
<p:tagLst xmlns:a="http://schemas.openxmlformats.org/drawingml/2006/main" xmlns:r="http://schemas.openxmlformats.org/officeDocument/2006/relationships" xmlns:p="http://schemas.openxmlformats.org/presentationml/2006/main">
  <p:tag name="RAINPROBLEM" val="MultipleChoice"/>
  <p:tag name="PROBLEMSCORE" val="1"/>
</p:tagLst>
</file>

<file path=ppt/tags/tag17.xml><?xml version="1.0" encoding="utf-8"?>
<p:tagLst xmlns:a="http://schemas.openxmlformats.org/drawingml/2006/main" xmlns:r="http://schemas.openxmlformats.org/officeDocument/2006/relationships" xmlns:p="http://schemas.openxmlformats.org/presentationml/2006/main">
  <p:tag name="RAINPROBLEM" val="ProblemBody"/>
</p:tagLst>
</file>

<file path=ppt/tags/tag18.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19.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2.xml><?xml version="1.0" encoding="utf-8"?>
<p:tagLst xmlns:a="http://schemas.openxmlformats.org/drawingml/2006/main" xmlns:r="http://schemas.openxmlformats.org/officeDocument/2006/relationships" xmlns:p="http://schemas.openxmlformats.org/presentationml/2006/main">
  <p:tag name="TIMING" val="|6.6|11.9|34.5|5.2|25.2"/>
</p:tagLst>
</file>

<file path=ppt/tags/tag20.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21.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Correct"/>
</p:tagLst>
</file>

<file path=ppt/tags/tag22.xml><?xml version="1.0" encoding="utf-8"?>
<p:tagLst xmlns:a="http://schemas.openxmlformats.org/drawingml/2006/main" xmlns:r="http://schemas.openxmlformats.org/officeDocument/2006/relationships" xmlns:p="http://schemas.openxmlformats.org/presentationml/2006/main">
  <p:tag name="RAINPROBLEM" val="ProblemSubmit"/>
  <p:tag name="RAINPROBLEMTYPE" val="MultipleChoice"/>
</p:tagLst>
</file>

<file path=ppt/tags/tag23.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24.xml><?xml version="1.0" encoding="utf-8"?>
<p:tagLst xmlns:a="http://schemas.openxmlformats.org/drawingml/2006/main" xmlns:r="http://schemas.openxmlformats.org/officeDocument/2006/relationships" xmlns:p="http://schemas.openxmlformats.org/presentationml/2006/main">
  <p:tag name="RAINPROBLEM" val="ProblemSetting"/>
  <p:tag name="RAINPROBLEMTYPE" val="MultipleChoice"/>
</p:tagLst>
</file>

<file path=ppt/tags/tag25.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26.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27.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28.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29.xml><?xml version="1.0" encoding="utf-8"?>
<p:tagLst xmlns:a="http://schemas.openxmlformats.org/drawingml/2006/main" xmlns:r="http://schemas.openxmlformats.org/officeDocument/2006/relationships" xmlns:p="http://schemas.openxmlformats.org/presentationml/2006/main">
  <p:tag name="RAINPROBLEM" val="MultipleChoice"/>
  <p:tag name="PROBLEMSCORE" val="1"/>
</p:tagLst>
</file>

<file path=ppt/tags/tag3.xml><?xml version="1.0" encoding="utf-8"?>
<p:tagLst xmlns:a="http://schemas.openxmlformats.org/drawingml/2006/main" xmlns:r="http://schemas.openxmlformats.org/officeDocument/2006/relationships" xmlns:p="http://schemas.openxmlformats.org/presentationml/2006/main">
  <p:tag name="TIMING" val="|9.8|14.4|23.5|3.1|21.4"/>
</p:tagLst>
</file>

<file path=ppt/tags/tag30.xml><?xml version="1.0" encoding="utf-8"?>
<p:tagLst xmlns:a="http://schemas.openxmlformats.org/drawingml/2006/main" xmlns:r="http://schemas.openxmlformats.org/officeDocument/2006/relationships" xmlns:p="http://schemas.openxmlformats.org/presentationml/2006/main">
  <p:tag name="RAINPROBLEM" val="ProblemBody"/>
</p:tagLst>
</file>

<file path=ppt/tags/tag31.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32.xml><?xml version="1.0" encoding="utf-8"?>
<p:tagLst xmlns:a="http://schemas.openxmlformats.org/drawingml/2006/main" xmlns:r="http://schemas.openxmlformats.org/officeDocument/2006/relationships" xmlns:p="http://schemas.openxmlformats.org/presentationml/2006/main">
  <p:tag name="RAINPROBLEM" val="ProblemItem"/>
</p:tagLst>
</file>

<file path=ppt/tags/tag33.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Correct"/>
</p:tagLst>
</file>

<file path=ppt/tags/tag34.xml><?xml version="1.0" encoding="utf-8"?>
<p:tagLst xmlns:a="http://schemas.openxmlformats.org/drawingml/2006/main" xmlns:r="http://schemas.openxmlformats.org/officeDocument/2006/relationships" xmlns:p="http://schemas.openxmlformats.org/presentationml/2006/main">
  <p:tag name="RAINPROBLEM" val="ProblemBullet"/>
  <p:tag name="RAINPROBLEMTYPE" val="MultipleChoice"/>
  <p:tag name="RAINBULLET" val="Wrong"/>
</p:tagLst>
</file>

<file path=ppt/tags/tag35.xml><?xml version="1.0" encoding="utf-8"?>
<p:tagLst xmlns:a="http://schemas.openxmlformats.org/drawingml/2006/main" xmlns:r="http://schemas.openxmlformats.org/officeDocument/2006/relationships" xmlns:p="http://schemas.openxmlformats.org/presentationml/2006/main">
  <p:tag name="RAINPROBLEM" val="ProblemSubmit"/>
  <p:tag name="RAINPROBLEMTYPE" val="MultipleChoice"/>
</p:tagLst>
</file>

<file path=ppt/tags/tag36.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37.xml><?xml version="1.0" encoding="utf-8"?>
<p:tagLst xmlns:a="http://schemas.openxmlformats.org/drawingml/2006/main" xmlns:r="http://schemas.openxmlformats.org/officeDocument/2006/relationships" xmlns:p="http://schemas.openxmlformats.org/presentationml/2006/main">
  <p:tag name="RAINPROBLEM" val="ProblemSetting"/>
  <p:tag name="RAINPROBLEMTYPE" val="MultipleChoice"/>
</p:tagLst>
</file>

<file path=ppt/tags/tag38.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39.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4.xml><?xml version="1.0" encoding="utf-8"?>
<p:tagLst xmlns:a="http://schemas.openxmlformats.org/drawingml/2006/main" xmlns:r="http://schemas.openxmlformats.org/officeDocument/2006/relationships" xmlns:p="http://schemas.openxmlformats.org/presentationml/2006/main">
  <p:tag name="TIMING" val="|1.5|32.1|9.7"/>
</p:tagLst>
</file>

<file path=ppt/tags/tag40.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41.xml><?xml version="1.0" encoding="utf-8"?>
<p:tagLst xmlns:a="http://schemas.openxmlformats.org/drawingml/2006/main" xmlns:r="http://schemas.openxmlformats.org/officeDocument/2006/relationships" xmlns:p="http://schemas.openxmlformats.org/presentationml/2006/main">
  <p:tag name="RAINPROBLEMTYPE" val="ProblemTypeMarker"/>
</p:tagLst>
</file>

<file path=ppt/tags/tag5.xml><?xml version="1.0" encoding="utf-8"?>
<p:tagLst xmlns:a="http://schemas.openxmlformats.org/drawingml/2006/main" xmlns:r="http://schemas.openxmlformats.org/officeDocument/2006/relationships" xmlns:p="http://schemas.openxmlformats.org/presentationml/2006/main">
  <p:tag name="TIMING" val="|4.8|1.6|83.5|42.1"/>
</p:tagLst>
</file>

<file path=ppt/tags/tag6.xml><?xml version="1.0" encoding="utf-8"?>
<p:tagLst xmlns:a="http://schemas.openxmlformats.org/drawingml/2006/main" xmlns:r="http://schemas.openxmlformats.org/officeDocument/2006/relationships" xmlns:p="http://schemas.openxmlformats.org/presentationml/2006/main">
  <p:tag name="RAINPROBLEM" val="ShortAnswer"/>
  <p:tag name="PROBLEMSCORE" val="10"/>
  <p:tag name="PROBLEMVOICEALLOWED" val="False"/>
</p:tagLst>
</file>

<file path=ppt/tags/tag7.xml><?xml version="1.0" encoding="utf-8"?>
<p:tagLst xmlns:a="http://schemas.openxmlformats.org/drawingml/2006/main" xmlns:r="http://schemas.openxmlformats.org/officeDocument/2006/relationships" xmlns:p="http://schemas.openxmlformats.org/presentationml/2006/main">
  <p:tag name="RAINPROBLEM" val="ProblemBody"/>
</p:tagLst>
</file>

<file path=ppt/tags/tag8.xml><?xml version="1.0" encoding="utf-8"?>
<p:tagLst xmlns:a="http://schemas.openxmlformats.org/drawingml/2006/main" xmlns:r="http://schemas.openxmlformats.org/officeDocument/2006/relationships" xmlns:p="http://schemas.openxmlformats.org/presentationml/2006/main">
  <p:tag name="RAINPROBLEM" val="ProblemSubmit"/>
  <p:tag name="RAINPROBLEMTYPE" val="ShortAnswer"/>
</p:tagLst>
</file>

<file path=ppt/tags/tag9.xml><?xml version="1.0" encoding="utf-8"?>
<p:tagLst xmlns:a="http://schemas.openxmlformats.org/drawingml/2006/main" xmlns:r="http://schemas.openxmlformats.org/officeDocument/2006/relationships" xmlns:p="http://schemas.openxmlformats.org/presentationml/2006/main">
  <p:tag name="PRODUCTVERSIONTIP" val="PRODUCTVERSIONTIP"/>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TotalTime>
  <Words>619</Words>
  <Application>Microsoft Office PowerPoint</Application>
  <PresentationFormat>全屏显示(16:10)</PresentationFormat>
  <Paragraphs>80</Paragraphs>
  <Slides>11</Slides>
  <Notes>1</Notes>
  <HiddenSlides>0</HiddenSlides>
  <MMClips>8</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11</vt:i4>
      </vt:variant>
    </vt:vector>
  </HeadingPairs>
  <TitlesOfParts>
    <vt:vector size="28" baseType="lpstr">
      <vt:lpstr>Arial Unicode MS</vt:lpstr>
      <vt:lpstr>Microsoft Yahei</vt:lpstr>
      <vt:lpstr>等线</vt:lpstr>
      <vt:lpstr>等线 Light</vt:lpstr>
      <vt:lpstr>黑体</vt:lpstr>
      <vt:lpstr>华文彩云</vt:lpstr>
      <vt:lpstr>华文新魏</vt:lpstr>
      <vt:lpstr>宋体</vt:lpstr>
      <vt:lpstr>Arial</vt:lpstr>
      <vt:lpstr>Bradley Hand ITC</vt:lpstr>
      <vt:lpstr>Calibri</vt:lpstr>
      <vt:lpstr>Comic Sans MS</vt:lpstr>
      <vt:lpstr>Wingdings</vt:lpstr>
      <vt:lpstr>Wingdings 2</vt:lpstr>
      <vt:lpstr>Office 主题​​</vt:lpstr>
      <vt:lpstr>1_Office 主题​​</vt:lpstr>
      <vt:lpstr>2_Office 主题​​</vt:lpstr>
      <vt:lpstr>PowerPoint 演示文稿</vt:lpstr>
      <vt:lpstr>Lecture One </vt:lpstr>
      <vt:lpstr>2．词义的引申(extend the meaning of a word – extended meaning)</vt:lpstr>
      <vt:lpstr>2.1 抽象化的引申 (generalization)</vt:lpstr>
      <vt:lpstr>2.2 具体化引申 (specification)</vt:lpstr>
      <vt:lpstr>在英语中抽象名词使用的频率是很高的，在将这些抽象名词翻译成汉语时，往往需要将它们具体化才符合汉语语言的表达。</vt:lpstr>
      <vt:lpstr>Translate the following sentences</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GuoLijing</dc:creator>
  <cp:lastModifiedBy>guolijing</cp:lastModifiedBy>
  <cp:revision>13</cp:revision>
  <dcterms:created xsi:type="dcterms:W3CDTF">2018-07-29T15:11:57Z</dcterms:created>
  <dcterms:modified xsi:type="dcterms:W3CDTF">2018-08-02T11:33:54Z</dcterms:modified>
</cp:coreProperties>
</file>