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tmp" ContentType="image/png"/>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 id="2147483672" r:id="rId2"/>
  </p:sldMasterIdLst>
  <p:notesMasterIdLst>
    <p:notesMasterId r:id="rId32"/>
  </p:notesMasterIdLst>
  <p:sldIdLst>
    <p:sldId id="486" r:id="rId3"/>
    <p:sldId id="515" r:id="rId4"/>
    <p:sldId id="558" r:id="rId5"/>
    <p:sldId id="559" r:id="rId6"/>
    <p:sldId id="560" r:id="rId7"/>
    <p:sldId id="561" r:id="rId8"/>
    <p:sldId id="562" r:id="rId9"/>
    <p:sldId id="563" r:id="rId10"/>
    <p:sldId id="564" r:id="rId11"/>
    <p:sldId id="565" r:id="rId12"/>
    <p:sldId id="566" r:id="rId13"/>
    <p:sldId id="567" r:id="rId14"/>
    <p:sldId id="568" r:id="rId15"/>
    <p:sldId id="569" r:id="rId16"/>
    <p:sldId id="570" r:id="rId17"/>
    <p:sldId id="571" r:id="rId18"/>
    <p:sldId id="572" r:id="rId19"/>
    <p:sldId id="573" r:id="rId20"/>
    <p:sldId id="574" r:id="rId21"/>
    <p:sldId id="575" r:id="rId22"/>
    <p:sldId id="576" r:id="rId23"/>
    <p:sldId id="577" r:id="rId24"/>
    <p:sldId id="510" r:id="rId25"/>
    <p:sldId id="511" r:id="rId26"/>
    <p:sldId id="512" r:id="rId27"/>
    <p:sldId id="513" r:id="rId28"/>
    <p:sldId id="514" r:id="rId29"/>
    <p:sldId id="516" r:id="rId30"/>
    <p:sldId id="517" r:id="rId31"/>
  </p:sldIdLst>
  <p:sldSz cx="5715000" cy="9144000" type="screen16x10"/>
  <p:notesSz cx="6858000" cy="9144000"/>
  <p:defaultTextStyle>
    <a:defPPr>
      <a:defRPr lang="zh-CN"/>
    </a:defPPr>
    <a:lvl1pPr marL="0" algn="l" defTabSz="713232" rtl="0" eaLnBrk="1" latinLnBrk="0" hangingPunct="1">
      <a:defRPr sz="1404" kern="1200">
        <a:solidFill>
          <a:schemeClr val="tx1"/>
        </a:solidFill>
        <a:latin typeface="+mn-lt"/>
        <a:ea typeface="+mn-ea"/>
        <a:cs typeface="+mn-cs"/>
      </a:defRPr>
    </a:lvl1pPr>
    <a:lvl2pPr marL="356616" algn="l" defTabSz="713232" rtl="0" eaLnBrk="1" latinLnBrk="0" hangingPunct="1">
      <a:defRPr sz="1404" kern="1200">
        <a:solidFill>
          <a:schemeClr val="tx1"/>
        </a:solidFill>
        <a:latin typeface="+mn-lt"/>
        <a:ea typeface="+mn-ea"/>
        <a:cs typeface="+mn-cs"/>
      </a:defRPr>
    </a:lvl2pPr>
    <a:lvl3pPr marL="713232" algn="l" defTabSz="713232" rtl="0" eaLnBrk="1" latinLnBrk="0" hangingPunct="1">
      <a:defRPr sz="1404" kern="1200">
        <a:solidFill>
          <a:schemeClr val="tx1"/>
        </a:solidFill>
        <a:latin typeface="+mn-lt"/>
        <a:ea typeface="+mn-ea"/>
        <a:cs typeface="+mn-cs"/>
      </a:defRPr>
    </a:lvl3pPr>
    <a:lvl4pPr marL="1069848" algn="l" defTabSz="713232" rtl="0" eaLnBrk="1" latinLnBrk="0" hangingPunct="1">
      <a:defRPr sz="1404" kern="1200">
        <a:solidFill>
          <a:schemeClr val="tx1"/>
        </a:solidFill>
        <a:latin typeface="+mn-lt"/>
        <a:ea typeface="+mn-ea"/>
        <a:cs typeface="+mn-cs"/>
      </a:defRPr>
    </a:lvl4pPr>
    <a:lvl5pPr marL="1426464" algn="l" defTabSz="713232" rtl="0" eaLnBrk="1" latinLnBrk="0" hangingPunct="1">
      <a:defRPr sz="1404" kern="1200">
        <a:solidFill>
          <a:schemeClr val="tx1"/>
        </a:solidFill>
        <a:latin typeface="+mn-lt"/>
        <a:ea typeface="+mn-ea"/>
        <a:cs typeface="+mn-cs"/>
      </a:defRPr>
    </a:lvl5pPr>
    <a:lvl6pPr marL="1783080" algn="l" defTabSz="713232" rtl="0" eaLnBrk="1" latinLnBrk="0" hangingPunct="1">
      <a:defRPr sz="1404" kern="1200">
        <a:solidFill>
          <a:schemeClr val="tx1"/>
        </a:solidFill>
        <a:latin typeface="+mn-lt"/>
        <a:ea typeface="+mn-ea"/>
        <a:cs typeface="+mn-cs"/>
      </a:defRPr>
    </a:lvl6pPr>
    <a:lvl7pPr marL="2139696" algn="l" defTabSz="713232" rtl="0" eaLnBrk="1" latinLnBrk="0" hangingPunct="1">
      <a:defRPr sz="1404" kern="1200">
        <a:solidFill>
          <a:schemeClr val="tx1"/>
        </a:solidFill>
        <a:latin typeface="+mn-lt"/>
        <a:ea typeface="+mn-ea"/>
        <a:cs typeface="+mn-cs"/>
      </a:defRPr>
    </a:lvl7pPr>
    <a:lvl8pPr marL="2496312" algn="l" defTabSz="713232" rtl="0" eaLnBrk="1" latinLnBrk="0" hangingPunct="1">
      <a:defRPr sz="1404" kern="1200">
        <a:solidFill>
          <a:schemeClr val="tx1"/>
        </a:solidFill>
        <a:latin typeface="+mn-lt"/>
        <a:ea typeface="+mn-ea"/>
        <a:cs typeface="+mn-cs"/>
      </a:defRPr>
    </a:lvl8pPr>
    <a:lvl9pPr marL="2852928" algn="l" defTabSz="713232" rtl="0" eaLnBrk="1" latinLnBrk="0" hangingPunct="1">
      <a:defRPr sz="1404"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2" pos="180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howGuides="1">
      <p:cViewPr varScale="1">
        <p:scale>
          <a:sx n="78" d="100"/>
          <a:sy n="78" d="100"/>
        </p:scale>
        <p:origin x="3324" y="114"/>
      </p:cViewPr>
      <p:guideLst>
        <p:guide orient="horz" pos="2880"/>
        <p:guide pos="180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ED11633-B2F7-4FAD-95D6-B9AA71C5B122}" type="datetimeFigureOut">
              <a:rPr lang="zh-CN" altLang="en-US" smtClean="0"/>
              <a:t>2019/1/19</a:t>
            </a:fld>
            <a:endParaRPr lang="zh-CN" altLang="en-US"/>
          </a:p>
        </p:txBody>
      </p:sp>
      <p:sp>
        <p:nvSpPr>
          <p:cNvPr id="4" name="幻灯片图像占位符 3"/>
          <p:cNvSpPr>
            <a:spLocks noGrp="1" noRot="1" noChangeAspect="1"/>
          </p:cNvSpPr>
          <p:nvPr>
            <p:ph type="sldImg" idx="2"/>
          </p:nvPr>
        </p:nvSpPr>
        <p:spPr>
          <a:xfrm>
            <a:off x="2463800" y="1143000"/>
            <a:ext cx="1930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976161F-6092-408C-A0E4-7DDCA5E3C192}" type="slidenum">
              <a:rPr lang="zh-CN" altLang="en-US" smtClean="0"/>
              <a:t>‹#›</a:t>
            </a:fld>
            <a:endParaRPr lang="zh-CN" altLang="en-US"/>
          </a:p>
        </p:txBody>
      </p:sp>
    </p:spTree>
    <p:extLst>
      <p:ext uri="{BB962C8B-B14F-4D97-AF65-F5344CB8AC3E}">
        <p14:creationId xmlns:p14="http://schemas.microsoft.com/office/powerpoint/2010/main" val="1103584617"/>
      </p:ext>
    </p:extLst>
  </p:cSld>
  <p:clrMap bg1="lt1" tx1="dk1" bg2="lt2" tx2="dk2" accent1="accent1" accent2="accent2" accent3="accent3" accent4="accent4" accent5="accent5" accent6="accent6" hlink="hlink" folHlink="folHlink"/>
  <p:notesStyle>
    <a:lvl1pPr marL="0" algn="l" defTabSz="713232" rtl="0" eaLnBrk="1" latinLnBrk="0" hangingPunct="1">
      <a:defRPr sz="936" kern="1200">
        <a:solidFill>
          <a:schemeClr val="tx1"/>
        </a:solidFill>
        <a:latin typeface="+mn-lt"/>
        <a:ea typeface="+mn-ea"/>
        <a:cs typeface="+mn-cs"/>
      </a:defRPr>
    </a:lvl1pPr>
    <a:lvl2pPr marL="356616" algn="l" defTabSz="713232" rtl="0" eaLnBrk="1" latinLnBrk="0" hangingPunct="1">
      <a:defRPr sz="936" kern="1200">
        <a:solidFill>
          <a:schemeClr val="tx1"/>
        </a:solidFill>
        <a:latin typeface="+mn-lt"/>
        <a:ea typeface="+mn-ea"/>
        <a:cs typeface="+mn-cs"/>
      </a:defRPr>
    </a:lvl2pPr>
    <a:lvl3pPr marL="713232" algn="l" defTabSz="713232" rtl="0" eaLnBrk="1" latinLnBrk="0" hangingPunct="1">
      <a:defRPr sz="936" kern="1200">
        <a:solidFill>
          <a:schemeClr val="tx1"/>
        </a:solidFill>
        <a:latin typeface="+mn-lt"/>
        <a:ea typeface="+mn-ea"/>
        <a:cs typeface="+mn-cs"/>
      </a:defRPr>
    </a:lvl3pPr>
    <a:lvl4pPr marL="1069848" algn="l" defTabSz="713232" rtl="0" eaLnBrk="1" latinLnBrk="0" hangingPunct="1">
      <a:defRPr sz="936" kern="1200">
        <a:solidFill>
          <a:schemeClr val="tx1"/>
        </a:solidFill>
        <a:latin typeface="+mn-lt"/>
        <a:ea typeface="+mn-ea"/>
        <a:cs typeface="+mn-cs"/>
      </a:defRPr>
    </a:lvl4pPr>
    <a:lvl5pPr marL="1426464" algn="l" defTabSz="713232" rtl="0" eaLnBrk="1" latinLnBrk="0" hangingPunct="1">
      <a:defRPr sz="936" kern="1200">
        <a:solidFill>
          <a:schemeClr val="tx1"/>
        </a:solidFill>
        <a:latin typeface="+mn-lt"/>
        <a:ea typeface="+mn-ea"/>
        <a:cs typeface="+mn-cs"/>
      </a:defRPr>
    </a:lvl5pPr>
    <a:lvl6pPr marL="1783080" algn="l" defTabSz="713232" rtl="0" eaLnBrk="1" latinLnBrk="0" hangingPunct="1">
      <a:defRPr sz="936" kern="1200">
        <a:solidFill>
          <a:schemeClr val="tx1"/>
        </a:solidFill>
        <a:latin typeface="+mn-lt"/>
        <a:ea typeface="+mn-ea"/>
        <a:cs typeface="+mn-cs"/>
      </a:defRPr>
    </a:lvl6pPr>
    <a:lvl7pPr marL="2139696" algn="l" defTabSz="713232" rtl="0" eaLnBrk="1" latinLnBrk="0" hangingPunct="1">
      <a:defRPr sz="936" kern="1200">
        <a:solidFill>
          <a:schemeClr val="tx1"/>
        </a:solidFill>
        <a:latin typeface="+mn-lt"/>
        <a:ea typeface="+mn-ea"/>
        <a:cs typeface="+mn-cs"/>
      </a:defRPr>
    </a:lvl7pPr>
    <a:lvl8pPr marL="2496312" algn="l" defTabSz="713232" rtl="0" eaLnBrk="1" latinLnBrk="0" hangingPunct="1">
      <a:defRPr sz="936" kern="1200">
        <a:solidFill>
          <a:schemeClr val="tx1"/>
        </a:solidFill>
        <a:latin typeface="+mn-lt"/>
        <a:ea typeface="+mn-ea"/>
        <a:cs typeface="+mn-cs"/>
      </a:defRPr>
    </a:lvl8pPr>
    <a:lvl9pPr marL="2852928" algn="l" defTabSz="713232" rtl="0" eaLnBrk="1" latinLnBrk="0" hangingPunct="1">
      <a:defRPr sz="936"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vmlDrawing" Target="../drawings/vmlDrawing2.v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vmlDrawing" Target="../drawings/vmlDrawing3.vml"/><Relationship Id="rId4" Type="http://schemas.openxmlformats.org/officeDocument/2006/relationships/image" Target="../media/image1.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标题和内容">
    <p:spTree>
      <p:nvGrpSpPr>
        <p:cNvPr id="1" name=""/>
        <p:cNvGrpSpPr/>
        <p:nvPr/>
      </p:nvGrpSpPr>
      <p:grpSpPr>
        <a:xfrm>
          <a:off x="0" y="0"/>
          <a:ext cx="0" cy="0"/>
          <a:chOff x="0" y="0"/>
          <a:chExt cx="0" cy="0"/>
        </a:xfrm>
      </p:grpSpPr>
      <p:sp>
        <p:nvSpPr>
          <p:cNvPr id="4" name="Rectangle 15">
            <a:extLst>
              <a:ext uri="{FF2B5EF4-FFF2-40B4-BE49-F238E27FC236}">
                <a16:creationId xmlns:a16="http://schemas.microsoft.com/office/drawing/2014/main" id="{3236F1B7-F5F6-4EA8-90C8-1C228780793A}"/>
              </a:ext>
            </a:extLst>
          </p:cNvPr>
          <p:cNvSpPr>
            <a:spLocks noChangeArrowheads="1"/>
          </p:cNvSpPr>
          <p:nvPr/>
        </p:nvSpPr>
        <p:spPr bwMode="ltGray">
          <a:xfrm>
            <a:off x="0" y="1308104"/>
            <a:ext cx="5715000" cy="192617"/>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428625" rtl="0" eaLnBrk="1" fontAlgn="base" latinLnBrk="0" hangingPunct="1">
              <a:lnSpc>
                <a:spcPct val="115000"/>
              </a:lnSpc>
              <a:spcBef>
                <a:spcPct val="0"/>
              </a:spcBef>
              <a:spcAft>
                <a:spcPct val="0"/>
              </a:spcAft>
              <a:buClrTx/>
              <a:buSzTx/>
              <a:buFontTx/>
              <a:buNone/>
              <a:tabLst/>
              <a:defRPr/>
            </a:pPr>
            <a:endParaRPr kumimoji="1" lang="zh-CN" altLang="en-US" sz="1125" b="0" i="0" u="none" strike="noStrike" kern="1200" cap="none" spc="0" normalizeH="0" baseline="0" noProof="0">
              <a:ln>
                <a:noFill/>
              </a:ln>
              <a:solidFill>
                <a:srgbClr val="666699"/>
              </a:solidFill>
              <a:effectLst/>
              <a:uLnTx/>
              <a:uFillTx/>
              <a:latin typeface="Arial" panose="020B0604020202020204" pitchFamily="34" charset="0"/>
              <a:ea typeface="宋体" panose="02010600030101010101" pitchFamily="2" charset="-122"/>
              <a:cs typeface="+mn-cs"/>
            </a:endParaRPr>
          </a:p>
        </p:txBody>
      </p:sp>
      <p:graphicFrame>
        <p:nvGraphicFramePr>
          <p:cNvPr id="5" name="Object 16">
            <a:extLst>
              <a:ext uri="{FF2B5EF4-FFF2-40B4-BE49-F238E27FC236}">
                <a16:creationId xmlns:a16="http://schemas.microsoft.com/office/drawing/2014/main" id="{14E1A20A-4644-48D9-9FD2-02296C4C5403}"/>
              </a:ext>
            </a:extLst>
          </p:cNvPr>
          <p:cNvGraphicFramePr>
            <a:graphicFrameLocks noChangeAspect="1"/>
          </p:cNvGraphicFramePr>
          <p:nvPr/>
        </p:nvGraphicFramePr>
        <p:xfrm>
          <a:off x="0" y="2"/>
          <a:ext cx="5715000" cy="1308100"/>
        </p:xfrm>
        <a:graphic>
          <a:graphicData uri="http://schemas.openxmlformats.org/presentationml/2006/ole">
            <mc:AlternateContent xmlns:mc="http://schemas.openxmlformats.org/markup-compatibility/2006">
              <mc:Choice xmlns:v="urn:schemas-microsoft-com:vml" Requires="v">
                <p:oleObj spid="_x0000_s3088" name="Image" r:id="rId3" imgW="10387302" imgH="1205924" progId="">
                  <p:embed/>
                </p:oleObj>
              </mc:Choice>
              <mc:Fallback>
                <p:oleObj name="Image" r:id="rId3" imgW="10387302" imgH="1205924" progId="">
                  <p:embed/>
                  <p:pic>
                    <p:nvPicPr>
                      <p:cNvPr id="5" name="Object 16">
                        <a:extLst>
                          <a:ext uri="{FF2B5EF4-FFF2-40B4-BE49-F238E27FC236}">
                            <a16:creationId xmlns:a16="http://schemas.microsoft.com/office/drawing/2014/main" id="{14E1A20A-4644-48D9-9FD2-02296C4C540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2"/>
                        <a:ext cx="5715000" cy="1308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 name="Text Box 74">
            <a:extLst>
              <a:ext uri="{FF2B5EF4-FFF2-40B4-BE49-F238E27FC236}">
                <a16:creationId xmlns:a16="http://schemas.microsoft.com/office/drawing/2014/main" id="{299B11F2-2011-462A-AF05-D22914E88C48}"/>
              </a:ext>
            </a:extLst>
          </p:cNvPr>
          <p:cNvSpPr txBox="1">
            <a:spLocks noChangeArrowheads="1"/>
          </p:cNvSpPr>
          <p:nvPr userDrawn="1"/>
        </p:nvSpPr>
        <p:spPr bwMode="auto">
          <a:xfrm>
            <a:off x="0" y="1524000"/>
            <a:ext cx="5715000" cy="7620000"/>
          </a:xfrm>
          <a:prstGeom prst="rect">
            <a:avLst/>
          </a:prstGeom>
          <a:gradFill rotWithShape="1">
            <a:gsLst>
              <a:gs pos="0">
                <a:srgbClr val="CCECFF"/>
              </a:gs>
              <a:gs pos="100000">
                <a:schemeClr val="bg1"/>
              </a:gs>
            </a:gsLst>
            <a:lin ang="189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428625" rtl="0" eaLnBrk="1" fontAlgn="base" latinLnBrk="0" hangingPunct="1">
              <a:lnSpc>
                <a:spcPct val="115000"/>
              </a:lnSpc>
              <a:spcBef>
                <a:spcPct val="0"/>
              </a:spcBef>
              <a:spcAft>
                <a:spcPct val="0"/>
              </a:spcAft>
              <a:buClrTx/>
              <a:buSzTx/>
              <a:buFontTx/>
              <a:buNone/>
              <a:tabLst/>
              <a:defRPr/>
            </a:pPr>
            <a:endParaRPr kumimoji="1" lang="zh-CN" altLang="en-US" sz="1125" b="0" i="0" u="none" strike="noStrike" kern="1200" cap="none" spc="0" normalizeH="0" baseline="0" noProof="0">
              <a:ln>
                <a:noFill/>
              </a:ln>
              <a:solidFill>
                <a:srgbClr val="666699"/>
              </a:solidFill>
              <a:effectLst/>
              <a:uLnTx/>
              <a:uFillTx/>
              <a:latin typeface="Arial" panose="020B0604020202020204" pitchFamily="34" charset="0"/>
              <a:ea typeface="宋体" panose="02010600030101010101" pitchFamily="2" charset="-122"/>
              <a:cs typeface="+mn-cs"/>
            </a:endParaRPr>
          </a:p>
        </p:txBody>
      </p:sp>
      <p:pic>
        <p:nvPicPr>
          <p:cNvPr id="11" name="图片 10">
            <a:extLst>
              <a:ext uri="{FF2B5EF4-FFF2-40B4-BE49-F238E27FC236}">
                <a16:creationId xmlns:a16="http://schemas.microsoft.com/office/drawing/2014/main" id="{A96F2702-B900-473A-9992-00D7BEDACFCF}"/>
              </a:ext>
            </a:extLst>
          </p:cNvPr>
          <p:cNvPicPr>
            <a:picLocks noChangeAspect="1"/>
          </p:cNvPicPr>
          <p:nvPr userDrawn="1"/>
        </p:nvPicPr>
        <p:blipFill>
          <a:blip r:embed="rId5"/>
          <a:stretch>
            <a:fillRect/>
          </a:stretch>
        </p:blipFill>
        <p:spPr>
          <a:xfrm>
            <a:off x="4391690" y="39192"/>
            <a:ext cx="1222593" cy="1162041"/>
          </a:xfrm>
          <a:prstGeom prst="ellipse">
            <a:avLst/>
          </a:prstGeom>
          <a:ln>
            <a:noFill/>
          </a:ln>
          <a:effectLst>
            <a:softEdge rad="112500"/>
          </a:effectLst>
        </p:spPr>
      </p:pic>
      <p:pic>
        <p:nvPicPr>
          <p:cNvPr id="12" name="图片 11">
            <a:extLst>
              <a:ext uri="{FF2B5EF4-FFF2-40B4-BE49-F238E27FC236}">
                <a16:creationId xmlns:a16="http://schemas.microsoft.com/office/drawing/2014/main" id="{328C3538-490C-492A-9C82-B4004B9E9D31}"/>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 y="39192"/>
            <a:ext cx="1215705" cy="1215705"/>
          </a:xfrm>
          <a:prstGeom prst="rect">
            <a:avLst/>
          </a:prstGeom>
        </p:spPr>
      </p:pic>
    </p:spTree>
    <p:extLst>
      <p:ext uri="{BB962C8B-B14F-4D97-AF65-F5344CB8AC3E}">
        <p14:creationId xmlns:p14="http://schemas.microsoft.com/office/powerpoint/2010/main" val="2353667346"/>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609536596"/>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4037631006"/>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6214900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标题和内容">
    <p:spTree>
      <p:nvGrpSpPr>
        <p:cNvPr id="1" name=""/>
        <p:cNvGrpSpPr/>
        <p:nvPr/>
      </p:nvGrpSpPr>
      <p:grpSpPr>
        <a:xfrm>
          <a:off x="0" y="0"/>
          <a:ext cx="0" cy="0"/>
          <a:chOff x="0" y="0"/>
          <a:chExt cx="0" cy="0"/>
        </a:xfrm>
      </p:grpSpPr>
      <p:sp>
        <p:nvSpPr>
          <p:cNvPr id="4" name="Rectangle 15">
            <a:extLst>
              <a:ext uri="{FF2B5EF4-FFF2-40B4-BE49-F238E27FC236}">
                <a16:creationId xmlns:a16="http://schemas.microsoft.com/office/drawing/2014/main" id="{3236F1B7-F5F6-4EA8-90C8-1C228780793A}"/>
              </a:ext>
            </a:extLst>
          </p:cNvPr>
          <p:cNvSpPr>
            <a:spLocks noChangeArrowheads="1"/>
          </p:cNvSpPr>
          <p:nvPr/>
        </p:nvSpPr>
        <p:spPr bwMode="ltGray">
          <a:xfrm>
            <a:off x="0" y="1308104"/>
            <a:ext cx="5715000" cy="192617"/>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428625" rtl="0" eaLnBrk="1" fontAlgn="base" latinLnBrk="0" hangingPunct="1">
              <a:lnSpc>
                <a:spcPct val="115000"/>
              </a:lnSpc>
              <a:spcBef>
                <a:spcPct val="0"/>
              </a:spcBef>
              <a:spcAft>
                <a:spcPct val="0"/>
              </a:spcAft>
              <a:buClrTx/>
              <a:buSzTx/>
              <a:buFontTx/>
              <a:buNone/>
              <a:tabLst/>
              <a:defRPr/>
            </a:pPr>
            <a:endParaRPr kumimoji="1" lang="zh-CN" altLang="en-US" sz="1125" b="0" i="0" u="none" strike="noStrike" kern="1200" cap="none" spc="0" normalizeH="0" baseline="0" noProof="0">
              <a:ln>
                <a:noFill/>
              </a:ln>
              <a:solidFill>
                <a:srgbClr val="666699"/>
              </a:solidFill>
              <a:effectLst/>
              <a:uLnTx/>
              <a:uFillTx/>
              <a:latin typeface="Arial" panose="020B0604020202020204" pitchFamily="34" charset="0"/>
              <a:ea typeface="宋体" panose="02010600030101010101" pitchFamily="2" charset="-122"/>
              <a:cs typeface="+mn-cs"/>
            </a:endParaRPr>
          </a:p>
        </p:txBody>
      </p:sp>
      <p:graphicFrame>
        <p:nvGraphicFramePr>
          <p:cNvPr id="5" name="Object 16">
            <a:extLst>
              <a:ext uri="{FF2B5EF4-FFF2-40B4-BE49-F238E27FC236}">
                <a16:creationId xmlns:a16="http://schemas.microsoft.com/office/drawing/2014/main" id="{14E1A20A-4644-48D9-9FD2-02296C4C5403}"/>
              </a:ext>
            </a:extLst>
          </p:cNvPr>
          <p:cNvGraphicFramePr>
            <a:graphicFrameLocks noChangeAspect="1"/>
          </p:cNvGraphicFramePr>
          <p:nvPr>
            <p:extLst/>
          </p:nvPr>
        </p:nvGraphicFramePr>
        <p:xfrm>
          <a:off x="0" y="611560"/>
          <a:ext cx="5715000" cy="696542"/>
        </p:xfrm>
        <a:graphic>
          <a:graphicData uri="http://schemas.openxmlformats.org/presentationml/2006/ole">
            <mc:AlternateContent xmlns:mc="http://schemas.openxmlformats.org/markup-compatibility/2006">
              <mc:Choice xmlns:v="urn:schemas-microsoft-com:vml" Requires="v">
                <p:oleObj spid="_x0000_s4112" name="Image" r:id="rId3" imgW="10387302" imgH="1205924" progId="">
                  <p:embed/>
                </p:oleObj>
              </mc:Choice>
              <mc:Fallback>
                <p:oleObj name="Image" r:id="rId3" imgW="10387302" imgH="1205924" progId="">
                  <p:embed/>
                  <p:pic>
                    <p:nvPicPr>
                      <p:cNvPr id="5" name="Object 16">
                        <a:extLst>
                          <a:ext uri="{FF2B5EF4-FFF2-40B4-BE49-F238E27FC236}">
                            <a16:creationId xmlns:a16="http://schemas.microsoft.com/office/drawing/2014/main" id="{14E1A20A-4644-48D9-9FD2-02296C4C540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611560"/>
                        <a:ext cx="5715000" cy="696542"/>
                      </a:xfrm>
                      <a:prstGeom prst="rect">
                        <a:avLst/>
                      </a:prstGeom>
                      <a:noFill/>
                      <a:ln>
                        <a:noFill/>
                      </a:ln>
                      <a:effectLst/>
                      <a:extLst/>
                    </p:spPr>
                  </p:pic>
                </p:oleObj>
              </mc:Fallback>
            </mc:AlternateContent>
          </a:graphicData>
        </a:graphic>
      </p:graphicFrame>
      <p:sp>
        <p:nvSpPr>
          <p:cNvPr id="6" name="Text Box 74">
            <a:extLst>
              <a:ext uri="{FF2B5EF4-FFF2-40B4-BE49-F238E27FC236}">
                <a16:creationId xmlns:a16="http://schemas.microsoft.com/office/drawing/2014/main" id="{299B11F2-2011-462A-AF05-D22914E88C48}"/>
              </a:ext>
            </a:extLst>
          </p:cNvPr>
          <p:cNvSpPr txBox="1">
            <a:spLocks noChangeArrowheads="1"/>
          </p:cNvSpPr>
          <p:nvPr userDrawn="1"/>
        </p:nvSpPr>
        <p:spPr bwMode="auto">
          <a:xfrm>
            <a:off x="0" y="1524000"/>
            <a:ext cx="5715000" cy="7620000"/>
          </a:xfrm>
          <a:prstGeom prst="rect">
            <a:avLst/>
          </a:prstGeom>
          <a:gradFill rotWithShape="1">
            <a:gsLst>
              <a:gs pos="0">
                <a:srgbClr val="CCECFF"/>
              </a:gs>
              <a:gs pos="100000">
                <a:schemeClr val="bg1"/>
              </a:gs>
            </a:gsLst>
            <a:lin ang="189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428625" rtl="0" eaLnBrk="1" fontAlgn="base" latinLnBrk="0" hangingPunct="1">
              <a:lnSpc>
                <a:spcPct val="115000"/>
              </a:lnSpc>
              <a:spcBef>
                <a:spcPct val="0"/>
              </a:spcBef>
              <a:spcAft>
                <a:spcPct val="0"/>
              </a:spcAft>
              <a:buClrTx/>
              <a:buSzTx/>
              <a:buFontTx/>
              <a:buNone/>
              <a:tabLst/>
              <a:defRPr/>
            </a:pPr>
            <a:endParaRPr kumimoji="1" lang="zh-CN" altLang="en-US" sz="1125" b="0" i="0" u="none" strike="noStrike" kern="1200" cap="none" spc="0" normalizeH="0" baseline="0" noProof="0">
              <a:ln>
                <a:noFill/>
              </a:ln>
              <a:solidFill>
                <a:srgbClr val="666699"/>
              </a:solidFill>
              <a:effectLst/>
              <a:uLnTx/>
              <a:uFillTx/>
              <a:latin typeface="Arial" panose="020B0604020202020204" pitchFamily="34" charset="0"/>
              <a:ea typeface="宋体" panose="02010600030101010101" pitchFamily="2" charset="-122"/>
              <a:cs typeface="+mn-cs"/>
            </a:endParaRPr>
          </a:p>
        </p:txBody>
      </p:sp>
    </p:spTree>
    <p:extLst>
      <p:ext uri="{BB962C8B-B14F-4D97-AF65-F5344CB8AC3E}">
        <p14:creationId xmlns:p14="http://schemas.microsoft.com/office/powerpoint/2010/main" val="157042107"/>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6951048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4389730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cSld name="雨课堂试卷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7177940-2C73-4BAA-8DB3-0EF5D2821286}"/>
              </a:ext>
            </a:extLst>
          </p:cNvPr>
          <p:cNvSpPr>
            <a:spLocks noGrp="1"/>
          </p:cNvSpPr>
          <p:nvPr>
            <p:ph type="title" hasCustomPrompt="1"/>
          </p:nvPr>
        </p:nvSpPr>
        <p:spPr>
          <a:xfrm>
            <a:off x="285750" y="3810000"/>
            <a:ext cx="5143500" cy="1524000"/>
          </a:xfrm>
          <a:prstGeom prst="rect">
            <a:avLst/>
          </a:prstGeom>
        </p:spPr>
        <p:txBody>
          <a:bodyPr vert="horz" anchor="ctr" anchorCtr="1"/>
          <a:lstStyle>
            <a:lvl1pPr>
              <a:defRPr sz="2600"/>
            </a:lvl1pPr>
          </a:lstStyle>
          <a:p>
            <a:r>
              <a:rPr lang="zh-CN" altLang="en-US"/>
              <a:t>请填写试卷标题</a:t>
            </a:r>
          </a:p>
        </p:txBody>
      </p:sp>
    </p:spTree>
    <p:extLst>
      <p:ext uri="{BB962C8B-B14F-4D97-AF65-F5344CB8AC3E}">
        <p14:creationId xmlns:p14="http://schemas.microsoft.com/office/powerpoint/2010/main" val="22554467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4390261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oleObject" Target="../embeddings/oleObject1.bin"/><Relationship Id="rId4" Type="http://schemas.openxmlformats.org/officeDocument/2006/relationships/slideLayout" Target="../slideLayouts/slideLayout4.xml"/><Relationship Id="rId9" Type="http://schemas.openxmlformats.org/officeDocument/2006/relationships/vmlDrawing" Target="../drawings/vmlDrawing1.v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15">
            <a:extLst>
              <a:ext uri="{FF2B5EF4-FFF2-40B4-BE49-F238E27FC236}">
                <a16:creationId xmlns:a16="http://schemas.microsoft.com/office/drawing/2014/main" id="{5282B396-672B-4D78-9261-B8AF3938FFF8}"/>
              </a:ext>
            </a:extLst>
          </p:cNvPr>
          <p:cNvSpPr>
            <a:spLocks noChangeArrowheads="1"/>
          </p:cNvSpPr>
          <p:nvPr/>
        </p:nvSpPr>
        <p:spPr bwMode="ltGray">
          <a:xfrm>
            <a:off x="0" y="1308104"/>
            <a:ext cx="5715000" cy="192617"/>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428625" rtl="0" eaLnBrk="1" fontAlgn="base" latinLnBrk="0" hangingPunct="1">
              <a:lnSpc>
                <a:spcPct val="115000"/>
              </a:lnSpc>
              <a:spcBef>
                <a:spcPct val="0"/>
              </a:spcBef>
              <a:spcAft>
                <a:spcPct val="0"/>
              </a:spcAft>
              <a:buClrTx/>
              <a:buSzTx/>
              <a:buFontTx/>
              <a:buNone/>
              <a:tabLst/>
              <a:defRPr/>
            </a:pPr>
            <a:endParaRPr kumimoji="1" lang="zh-CN" altLang="en-US" sz="1125" b="0" i="0" u="none" strike="noStrike" kern="1200" cap="none" spc="0" normalizeH="0" baseline="0" noProof="0">
              <a:ln>
                <a:noFill/>
              </a:ln>
              <a:solidFill>
                <a:srgbClr val="666699"/>
              </a:solidFill>
              <a:effectLst/>
              <a:uLnTx/>
              <a:uFillTx/>
              <a:latin typeface="Arial" panose="020B0604020202020204" pitchFamily="34" charset="0"/>
              <a:ea typeface="宋体" panose="02010600030101010101" pitchFamily="2" charset="-122"/>
              <a:cs typeface="+mn-cs"/>
            </a:endParaRPr>
          </a:p>
        </p:txBody>
      </p:sp>
      <p:graphicFrame>
        <p:nvGraphicFramePr>
          <p:cNvPr id="1027" name="Object 16">
            <a:extLst>
              <a:ext uri="{FF2B5EF4-FFF2-40B4-BE49-F238E27FC236}">
                <a16:creationId xmlns:a16="http://schemas.microsoft.com/office/drawing/2014/main" id="{841CD3F1-9AFE-4898-968D-B420B9A73566}"/>
              </a:ext>
            </a:extLst>
          </p:cNvPr>
          <p:cNvGraphicFramePr>
            <a:graphicFrameLocks noChangeAspect="1"/>
          </p:cNvGraphicFramePr>
          <p:nvPr>
            <p:extLst/>
          </p:nvPr>
        </p:nvGraphicFramePr>
        <p:xfrm>
          <a:off x="0" y="3090"/>
          <a:ext cx="5715000" cy="1308100"/>
        </p:xfrm>
        <a:graphic>
          <a:graphicData uri="http://schemas.openxmlformats.org/presentationml/2006/ole">
            <mc:AlternateContent xmlns:mc="http://schemas.openxmlformats.org/markup-compatibility/2006">
              <mc:Choice xmlns:v="urn:schemas-microsoft-com:vml" Requires="v">
                <p:oleObj spid="_x0000_s2064" name="Image" r:id="rId10" imgW="10387302" imgH="1205924" progId="">
                  <p:embed/>
                </p:oleObj>
              </mc:Choice>
              <mc:Fallback>
                <p:oleObj name="Image" r:id="rId10" imgW="10387302" imgH="1205924" progId="">
                  <p:embed/>
                  <p:pic>
                    <p:nvPicPr>
                      <p:cNvPr id="1027" name="Object 16">
                        <a:extLst>
                          <a:ext uri="{FF2B5EF4-FFF2-40B4-BE49-F238E27FC236}">
                            <a16:creationId xmlns:a16="http://schemas.microsoft.com/office/drawing/2014/main" id="{841CD3F1-9AFE-4898-968D-B420B9A73566}"/>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0" y="3090"/>
                        <a:ext cx="5715000" cy="1308100"/>
                      </a:xfrm>
                      <a:prstGeom prst="rect">
                        <a:avLst/>
                      </a:prstGeom>
                      <a:noFill/>
                      <a:ln>
                        <a:noFill/>
                      </a:ln>
                      <a:effectLst/>
                      <a:extLst>
                        <a:ext uri="{909E8E84-426E-40DD-AFC4-6F175D3DCCD1}">
                          <a14:hiddenFill xmlns:a14="http://schemas.microsoft.com/office/drawing/2010/main">
                            <a:solidFill>
                              <a:srgbClr val="49CACD"/>
                            </a:solidFill>
                          </a14:hiddenFill>
                        </a:ext>
                        <a:ext uri="{91240B29-F687-4F45-9708-019B960494DF}">
                          <a14:hiddenLine xmlns:a14="http://schemas.microsoft.com/office/drawing/2010/main" w="9525">
                            <a:solidFill>
                              <a:srgbClr val="666699"/>
                            </a:solidFill>
                            <a:miter lim="800000"/>
                            <a:headEnd/>
                            <a:tailEnd/>
                          </a14:hiddenLine>
                        </a:ext>
                        <a:ext uri="{AF507438-7753-43E0-B8FC-AC1667EBCBE1}">
                          <a14:hiddenEffects xmlns:a14="http://schemas.microsoft.com/office/drawing/2010/main">
                            <a:effectLst>
                              <a:outerShdw dist="35921" dir="2700000" algn="ctr" rotWithShape="0">
                                <a:srgbClr val="C0C0C0"/>
                              </a:outerShdw>
                            </a:effectLst>
                          </a14:hiddenEffects>
                        </a:ext>
                      </a:extLst>
                    </p:spPr>
                  </p:pic>
                </p:oleObj>
              </mc:Fallback>
            </mc:AlternateContent>
          </a:graphicData>
        </a:graphic>
      </p:graphicFrame>
      <p:sp>
        <p:nvSpPr>
          <p:cNvPr id="1028" name="Rectangle 3">
            <a:extLst>
              <a:ext uri="{FF2B5EF4-FFF2-40B4-BE49-F238E27FC236}">
                <a16:creationId xmlns:a16="http://schemas.microsoft.com/office/drawing/2014/main" id="{EA6FBBF2-903F-471A-B0D9-8CC8A76AD2CD}"/>
              </a:ext>
            </a:extLst>
          </p:cNvPr>
          <p:cNvSpPr>
            <a:spLocks noGrp="1" noChangeArrowheads="1"/>
          </p:cNvSpPr>
          <p:nvPr>
            <p:ph type="body" idx="1"/>
          </p:nvPr>
        </p:nvSpPr>
        <p:spPr bwMode="auto">
          <a:xfrm>
            <a:off x="285750" y="1682751"/>
            <a:ext cx="5143500" cy="699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p>
        </p:txBody>
      </p:sp>
      <p:sp>
        <p:nvSpPr>
          <p:cNvPr id="3" name="Rectangle 4">
            <a:extLst>
              <a:ext uri="{FF2B5EF4-FFF2-40B4-BE49-F238E27FC236}">
                <a16:creationId xmlns:a16="http://schemas.microsoft.com/office/drawing/2014/main" id="{B98E50A6-8D78-428C-A7CA-43FAB85DC561}"/>
              </a:ext>
            </a:extLst>
          </p:cNvPr>
          <p:cNvSpPr>
            <a:spLocks noGrp="1" noChangeArrowheads="1"/>
          </p:cNvSpPr>
          <p:nvPr>
            <p:ph type="dt" sz="half" idx="2"/>
          </p:nvPr>
        </p:nvSpPr>
        <p:spPr bwMode="auto">
          <a:xfrm>
            <a:off x="285750" y="8595787"/>
            <a:ext cx="1333500" cy="42756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264" b="1">
                <a:latin typeface="+mn-lt"/>
                <a:ea typeface="宋体" pitchFamily="2" charset="-122"/>
              </a:defRPr>
            </a:lvl1pPr>
          </a:lstStyle>
          <a:p>
            <a:pPr defTabSz="428625">
              <a:lnSpc>
                <a:spcPct val="115000"/>
              </a:lnSpc>
              <a:defRPr/>
            </a:pPr>
            <a:endParaRPr kumimoji="1" lang="en-US" altLang="zh-CN">
              <a:solidFill>
                <a:srgbClr val="0000C0"/>
              </a:solidFill>
            </a:endParaRPr>
          </a:p>
        </p:txBody>
      </p:sp>
      <p:sp>
        <p:nvSpPr>
          <p:cNvPr id="2" name="Rectangle 5">
            <a:extLst>
              <a:ext uri="{FF2B5EF4-FFF2-40B4-BE49-F238E27FC236}">
                <a16:creationId xmlns:a16="http://schemas.microsoft.com/office/drawing/2014/main" id="{8E4CA649-A4FD-40F0-AD0F-3CB7A04D6737}"/>
              </a:ext>
            </a:extLst>
          </p:cNvPr>
          <p:cNvSpPr>
            <a:spLocks noGrp="1" noChangeArrowheads="1"/>
          </p:cNvSpPr>
          <p:nvPr>
            <p:ph type="ftr" sz="quarter" idx="3"/>
          </p:nvPr>
        </p:nvSpPr>
        <p:spPr bwMode="auto">
          <a:xfrm>
            <a:off x="3595688" y="8610603"/>
            <a:ext cx="1809750" cy="42756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264">
                <a:latin typeface="+mn-lt"/>
                <a:ea typeface="宋体" pitchFamily="2" charset="-122"/>
              </a:defRPr>
            </a:lvl1pPr>
          </a:lstStyle>
          <a:p>
            <a:pPr defTabSz="428625">
              <a:lnSpc>
                <a:spcPct val="115000"/>
              </a:lnSpc>
              <a:defRPr/>
            </a:pPr>
            <a:endParaRPr kumimoji="1" lang="zh-CN" altLang="en-US" b="0">
              <a:solidFill>
                <a:srgbClr val="0000C0"/>
              </a:solidFill>
            </a:endParaRPr>
          </a:p>
        </p:txBody>
      </p:sp>
      <p:sp>
        <p:nvSpPr>
          <p:cNvPr id="1030" name="Rectangle 6">
            <a:extLst>
              <a:ext uri="{FF2B5EF4-FFF2-40B4-BE49-F238E27FC236}">
                <a16:creationId xmlns:a16="http://schemas.microsoft.com/office/drawing/2014/main" id="{21BFAE6D-55E5-439D-9223-25A5C3B176F8}"/>
              </a:ext>
            </a:extLst>
          </p:cNvPr>
          <p:cNvSpPr>
            <a:spLocks noGrp="1" noChangeArrowheads="1"/>
          </p:cNvSpPr>
          <p:nvPr>
            <p:ph type="sldNum" sz="quarter" idx="4"/>
          </p:nvPr>
        </p:nvSpPr>
        <p:spPr bwMode="auto">
          <a:xfrm>
            <a:off x="2169914" y="8591554"/>
            <a:ext cx="1333500" cy="42756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264">
                <a:latin typeface="Verdana" panose="020B0604030504040204" pitchFamily="34" charset="0"/>
              </a:defRPr>
            </a:lvl1pPr>
          </a:lstStyle>
          <a:p>
            <a:pPr defTabSz="428625">
              <a:lnSpc>
                <a:spcPct val="115000"/>
              </a:lnSpc>
              <a:defRPr/>
            </a:pPr>
            <a:fld id="{9EA59A41-86A5-4D1C-A07C-54564A2AE174}" type="slidenum">
              <a:rPr kumimoji="1" lang="zh-CN" altLang="en-US" b="0" smtClean="0">
                <a:solidFill>
                  <a:srgbClr val="0000C0"/>
                </a:solidFill>
              </a:rPr>
              <a:pPr defTabSz="428625">
                <a:lnSpc>
                  <a:spcPct val="115000"/>
                </a:lnSpc>
                <a:defRPr/>
              </a:pPr>
              <a:t>‹#›</a:t>
            </a:fld>
            <a:endParaRPr kumimoji="1" lang="en-US" altLang="zh-CN" b="0">
              <a:solidFill>
                <a:srgbClr val="0000C0"/>
              </a:solidFill>
            </a:endParaRPr>
          </a:p>
        </p:txBody>
      </p:sp>
      <p:sp>
        <p:nvSpPr>
          <p:cNvPr id="1033" name="Text Box 74">
            <a:extLst>
              <a:ext uri="{FF2B5EF4-FFF2-40B4-BE49-F238E27FC236}">
                <a16:creationId xmlns:a16="http://schemas.microsoft.com/office/drawing/2014/main" id="{D5EBD173-8952-4433-8810-5D36E4424C5B}"/>
              </a:ext>
            </a:extLst>
          </p:cNvPr>
          <p:cNvSpPr txBox="1">
            <a:spLocks noChangeArrowheads="1"/>
          </p:cNvSpPr>
          <p:nvPr userDrawn="1"/>
        </p:nvSpPr>
        <p:spPr bwMode="auto">
          <a:xfrm>
            <a:off x="0" y="1524000"/>
            <a:ext cx="5715000" cy="7620000"/>
          </a:xfrm>
          <a:prstGeom prst="rect">
            <a:avLst/>
          </a:prstGeom>
          <a:gradFill rotWithShape="1">
            <a:gsLst>
              <a:gs pos="0">
                <a:srgbClr val="CCECFF"/>
              </a:gs>
              <a:gs pos="100000">
                <a:schemeClr val="bg1"/>
              </a:gs>
            </a:gsLst>
            <a:lin ang="189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428625" rtl="0" eaLnBrk="1" fontAlgn="base" latinLnBrk="0" hangingPunct="1">
              <a:lnSpc>
                <a:spcPct val="115000"/>
              </a:lnSpc>
              <a:spcBef>
                <a:spcPct val="0"/>
              </a:spcBef>
              <a:spcAft>
                <a:spcPct val="0"/>
              </a:spcAft>
              <a:buClrTx/>
              <a:buSzTx/>
              <a:buFontTx/>
              <a:buNone/>
              <a:tabLst/>
              <a:defRPr/>
            </a:pPr>
            <a:endParaRPr kumimoji="1" lang="zh-CN" altLang="en-US" sz="1125" b="0" i="0" u="none" strike="noStrike" kern="1200" cap="none" spc="0" normalizeH="0" baseline="0" noProof="0">
              <a:ln>
                <a:noFill/>
              </a:ln>
              <a:solidFill>
                <a:srgbClr val="666699"/>
              </a:solidFill>
              <a:effectLst/>
              <a:uLnTx/>
              <a:uFillTx/>
              <a:latin typeface="Arial" panose="020B0604020202020204" pitchFamily="34" charset="0"/>
              <a:ea typeface="宋体" panose="02010600030101010101" pitchFamily="2" charset="-122"/>
              <a:cs typeface="+mn-cs"/>
            </a:endParaRPr>
          </a:p>
        </p:txBody>
      </p:sp>
    </p:spTree>
    <p:extLst>
      <p:ext uri="{BB962C8B-B14F-4D97-AF65-F5344CB8AC3E}">
        <p14:creationId xmlns:p14="http://schemas.microsoft.com/office/powerpoint/2010/main" val="3688723009"/>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7" r:id="rId6"/>
    <p:sldLayoutId id="2147483658" r:id="rId7"/>
  </p:sldLayoutIdLst>
  <p:transition/>
  <p:txStyles>
    <p:titleStyle>
      <a:lvl1pPr algn="r" rtl="0" eaLnBrk="0" fontAlgn="base" hangingPunct="0">
        <a:spcBef>
          <a:spcPct val="0"/>
        </a:spcBef>
        <a:spcAft>
          <a:spcPct val="0"/>
        </a:spcAft>
        <a:defRPr sz="844">
          <a:solidFill>
            <a:schemeClr val="bg1"/>
          </a:solidFill>
          <a:latin typeface="+mj-lt"/>
          <a:ea typeface="+mj-ea"/>
          <a:cs typeface="+mj-cs"/>
        </a:defRPr>
      </a:lvl1pPr>
      <a:lvl2pPr algn="r" rtl="0" eaLnBrk="0" fontAlgn="base" hangingPunct="0">
        <a:spcBef>
          <a:spcPct val="0"/>
        </a:spcBef>
        <a:spcAft>
          <a:spcPct val="0"/>
        </a:spcAft>
        <a:defRPr sz="844">
          <a:solidFill>
            <a:schemeClr val="bg1"/>
          </a:solidFill>
          <a:latin typeface="Verdana" pitchFamily="34" charset="0"/>
        </a:defRPr>
      </a:lvl2pPr>
      <a:lvl3pPr algn="r" rtl="0" eaLnBrk="0" fontAlgn="base" hangingPunct="0">
        <a:spcBef>
          <a:spcPct val="0"/>
        </a:spcBef>
        <a:spcAft>
          <a:spcPct val="0"/>
        </a:spcAft>
        <a:defRPr sz="844">
          <a:solidFill>
            <a:schemeClr val="bg1"/>
          </a:solidFill>
          <a:latin typeface="Verdana" pitchFamily="34" charset="0"/>
        </a:defRPr>
      </a:lvl3pPr>
      <a:lvl4pPr algn="r" rtl="0" eaLnBrk="0" fontAlgn="base" hangingPunct="0">
        <a:spcBef>
          <a:spcPct val="0"/>
        </a:spcBef>
        <a:spcAft>
          <a:spcPct val="0"/>
        </a:spcAft>
        <a:defRPr sz="844">
          <a:solidFill>
            <a:schemeClr val="bg1"/>
          </a:solidFill>
          <a:latin typeface="Verdana" pitchFamily="34" charset="0"/>
        </a:defRPr>
      </a:lvl4pPr>
      <a:lvl5pPr algn="r" rtl="0" eaLnBrk="0" fontAlgn="base" hangingPunct="0">
        <a:spcBef>
          <a:spcPct val="0"/>
        </a:spcBef>
        <a:spcAft>
          <a:spcPct val="0"/>
        </a:spcAft>
        <a:defRPr sz="844">
          <a:solidFill>
            <a:schemeClr val="bg1"/>
          </a:solidFill>
          <a:latin typeface="Verdana" pitchFamily="34" charset="0"/>
        </a:defRPr>
      </a:lvl5pPr>
      <a:lvl6pPr marL="120548" algn="r" rtl="0" fontAlgn="base">
        <a:spcBef>
          <a:spcPct val="0"/>
        </a:spcBef>
        <a:spcAft>
          <a:spcPct val="0"/>
        </a:spcAft>
        <a:defRPr sz="844">
          <a:solidFill>
            <a:schemeClr val="bg1"/>
          </a:solidFill>
          <a:latin typeface="Verdana" pitchFamily="34" charset="0"/>
        </a:defRPr>
      </a:lvl6pPr>
      <a:lvl7pPr marL="241096" algn="r" rtl="0" fontAlgn="base">
        <a:spcBef>
          <a:spcPct val="0"/>
        </a:spcBef>
        <a:spcAft>
          <a:spcPct val="0"/>
        </a:spcAft>
        <a:defRPr sz="844">
          <a:solidFill>
            <a:schemeClr val="bg1"/>
          </a:solidFill>
          <a:latin typeface="Verdana" pitchFamily="34" charset="0"/>
        </a:defRPr>
      </a:lvl7pPr>
      <a:lvl8pPr marL="361644" algn="r" rtl="0" fontAlgn="base">
        <a:spcBef>
          <a:spcPct val="0"/>
        </a:spcBef>
        <a:spcAft>
          <a:spcPct val="0"/>
        </a:spcAft>
        <a:defRPr sz="844">
          <a:solidFill>
            <a:schemeClr val="bg1"/>
          </a:solidFill>
          <a:latin typeface="Verdana" pitchFamily="34" charset="0"/>
        </a:defRPr>
      </a:lvl8pPr>
      <a:lvl9pPr marL="482191" algn="r" rtl="0" fontAlgn="base">
        <a:spcBef>
          <a:spcPct val="0"/>
        </a:spcBef>
        <a:spcAft>
          <a:spcPct val="0"/>
        </a:spcAft>
        <a:defRPr sz="844">
          <a:solidFill>
            <a:schemeClr val="bg1"/>
          </a:solidFill>
          <a:latin typeface="Verdana" pitchFamily="34" charset="0"/>
        </a:defRPr>
      </a:lvl9pPr>
    </p:titleStyle>
    <p:bodyStyle>
      <a:lvl1pPr marL="89995" indent="-89995" algn="l" rtl="0" eaLnBrk="0" fontAlgn="base" hangingPunct="0">
        <a:spcBef>
          <a:spcPct val="20000"/>
        </a:spcBef>
        <a:spcAft>
          <a:spcPct val="0"/>
        </a:spcAft>
        <a:buClr>
          <a:schemeClr val="hlink"/>
        </a:buClr>
        <a:buFont typeface="Wingdings" panose="05000000000000000000" pitchFamily="2" charset="2"/>
        <a:buChar char="v"/>
        <a:defRPr sz="738" b="1">
          <a:solidFill>
            <a:schemeClr val="tx1"/>
          </a:solidFill>
          <a:latin typeface="+mn-lt"/>
          <a:ea typeface="+mn-ea"/>
          <a:cs typeface="+mn-cs"/>
        </a:defRPr>
      </a:lvl1pPr>
      <a:lvl2pPr marL="195477" indent="-74926" algn="l" rtl="0" eaLnBrk="0" fontAlgn="base" hangingPunct="0">
        <a:spcBef>
          <a:spcPct val="20000"/>
        </a:spcBef>
        <a:spcAft>
          <a:spcPct val="0"/>
        </a:spcAft>
        <a:buClr>
          <a:schemeClr val="accent1"/>
        </a:buClr>
        <a:buFont typeface="Wingdings" panose="05000000000000000000" pitchFamily="2" charset="2"/>
        <a:buChar char="§"/>
        <a:defRPr sz="738">
          <a:solidFill>
            <a:schemeClr val="tx1"/>
          </a:solidFill>
          <a:latin typeface="Arial" charset="0"/>
        </a:defRPr>
      </a:lvl2pPr>
      <a:lvl3pPr marL="300959" indent="-59857" algn="l" rtl="0" eaLnBrk="0" fontAlgn="base" hangingPunct="0">
        <a:spcBef>
          <a:spcPct val="20000"/>
        </a:spcBef>
        <a:spcAft>
          <a:spcPct val="0"/>
        </a:spcAft>
        <a:buClr>
          <a:schemeClr val="tx1"/>
        </a:buClr>
        <a:buChar char="•"/>
        <a:defRPr sz="633">
          <a:solidFill>
            <a:schemeClr val="tx1"/>
          </a:solidFill>
          <a:latin typeface="Arial" charset="0"/>
        </a:defRPr>
      </a:lvl3pPr>
      <a:lvl4pPr marL="421509" indent="-59857" algn="l" rtl="0" eaLnBrk="0" fontAlgn="base" hangingPunct="0">
        <a:spcBef>
          <a:spcPct val="20000"/>
        </a:spcBef>
        <a:spcAft>
          <a:spcPct val="0"/>
        </a:spcAft>
        <a:buChar char="–"/>
        <a:defRPr sz="528">
          <a:solidFill>
            <a:schemeClr val="tx1"/>
          </a:solidFill>
          <a:latin typeface="Arial" charset="0"/>
        </a:defRPr>
      </a:lvl4pPr>
      <a:lvl5pPr marL="542060" indent="-59857" algn="l" rtl="0" eaLnBrk="0" fontAlgn="base" hangingPunct="0">
        <a:spcBef>
          <a:spcPct val="20000"/>
        </a:spcBef>
        <a:spcAft>
          <a:spcPct val="0"/>
        </a:spcAft>
        <a:buChar char="»"/>
        <a:defRPr sz="528">
          <a:solidFill>
            <a:schemeClr val="tx1"/>
          </a:solidFill>
          <a:latin typeface="Arial" charset="0"/>
        </a:defRPr>
      </a:lvl5pPr>
      <a:lvl6pPr marL="663013" indent="-60274" algn="l" rtl="0" fontAlgn="base">
        <a:spcBef>
          <a:spcPct val="20000"/>
        </a:spcBef>
        <a:spcAft>
          <a:spcPct val="0"/>
        </a:spcAft>
        <a:buChar char="»"/>
        <a:defRPr sz="528">
          <a:solidFill>
            <a:schemeClr val="tx1"/>
          </a:solidFill>
          <a:latin typeface="Arial" charset="0"/>
        </a:defRPr>
      </a:lvl6pPr>
      <a:lvl7pPr marL="783561" indent="-60274" algn="l" rtl="0" fontAlgn="base">
        <a:spcBef>
          <a:spcPct val="20000"/>
        </a:spcBef>
        <a:spcAft>
          <a:spcPct val="0"/>
        </a:spcAft>
        <a:buChar char="»"/>
        <a:defRPr sz="528">
          <a:solidFill>
            <a:schemeClr val="tx1"/>
          </a:solidFill>
          <a:latin typeface="Arial" charset="0"/>
        </a:defRPr>
      </a:lvl7pPr>
      <a:lvl8pPr marL="904108" indent="-60274" algn="l" rtl="0" fontAlgn="base">
        <a:spcBef>
          <a:spcPct val="20000"/>
        </a:spcBef>
        <a:spcAft>
          <a:spcPct val="0"/>
        </a:spcAft>
        <a:buChar char="»"/>
        <a:defRPr sz="528">
          <a:solidFill>
            <a:schemeClr val="tx1"/>
          </a:solidFill>
          <a:latin typeface="Arial" charset="0"/>
        </a:defRPr>
      </a:lvl8pPr>
      <a:lvl9pPr marL="1024656" indent="-60274" algn="l" rtl="0" fontAlgn="base">
        <a:spcBef>
          <a:spcPct val="20000"/>
        </a:spcBef>
        <a:spcAft>
          <a:spcPct val="0"/>
        </a:spcAft>
        <a:buChar char="»"/>
        <a:defRPr sz="528">
          <a:solidFill>
            <a:schemeClr val="tx1"/>
          </a:solidFill>
          <a:latin typeface="Arial" charset="0"/>
        </a:defRPr>
      </a:lvl9pPr>
    </p:bodyStyle>
    <p:otherStyle>
      <a:defPPr>
        <a:defRPr lang="zh-CN"/>
      </a:defPPr>
      <a:lvl1pPr marL="0" algn="l" defTabSz="241096" rtl="0" eaLnBrk="1" latinLnBrk="0" hangingPunct="1">
        <a:defRPr sz="475" kern="1200">
          <a:solidFill>
            <a:schemeClr val="tx1"/>
          </a:solidFill>
          <a:latin typeface="+mn-lt"/>
          <a:ea typeface="+mn-ea"/>
          <a:cs typeface="+mn-cs"/>
        </a:defRPr>
      </a:lvl1pPr>
      <a:lvl2pPr marL="120548" algn="l" defTabSz="241096" rtl="0" eaLnBrk="1" latinLnBrk="0" hangingPunct="1">
        <a:defRPr sz="475" kern="1200">
          <a:solidFill>
            <a:schemeClr val="tx1"/>
          </a:solidFill>
          <a:latin typeface="+mn-lt"/>
          <a:ea typeface="+mn-ea"/>
          <a:cs typeface="+mn-cs"/>
        </a:defRPr>
      </a:lvl2pPr>
      <a:lvl3pPr marL="241096" algn="l" defTabSz="241096" rtl="0" eaLnBrk="1" latinLnBrk="0" hangingPunct="1">
        <a:defRPr sz="475" kern="1200">
          <a:solidFill>
            <a:schemeClr val="tx1"/>
          </a:solidFill>
          <a:latin typeface="+mn-lt"/>
          <a:ea typeface="+mn-ea"/>
          <a:cs typeface="+mn-cs"/>
        </a:defRPr>
      </a:lvl3pPr>
      <a:lvl4pPr marL="361644" algn="l" defTabSz="241096" rtl="0" eaLnBrk="1" latinLnBrk="0" hangingPunct="1">
        <a:defRPr sz="475" kern="1200">
          <a:solidFill>
            <a:schemeClr val="tx1"/>
          </a:solidFill>
          <a:latin typeface="+mn-lt"/>
          <a:ea typeface="+mn-ea"/>
          <a:cs typeface="+mn-cs"/>
        </a:defRPr>
      </a:lvl4pPr>
      <a:lvl5pPr marL="482191" algn="l" defTabSz="241096" rtl="0" eaLnBrk="1" latinLnBrk="0" hangingPunct="1">
        <a:defRPr sz="475" kern="1200">
          <a:solidFill>
            <a:schemeClr val="tx1"/>
          </a:solidFill>
          <a:latin typeface="+mn-lt"/>
          <a:ea typeface="+mn-ea"/>
          <a:cs typeface="+mn-cs"/>
        </a:defRPr>
      </a:lvl5pPr>
      <a:lvl6pPr marL="602739" algn="l" defTabSz="241096" rtl="0" eaLnBrk="1" latinLnBrk="0" hangingPunct="1">
        <a:defRPr sz="475" kern="1200">
          <a:solidFill>
            <a:schemeClr val="tx1"/>
          </a:solidFill>
          <a:latin typeface="+mn-lt"/>
          <a:ea typeface="+mn-ea"/>
          <a:cs typeface="+mn-cs"/>
        </a:defRPr>
      </a:lvl6pPr>
      <a:lvl7pPr marL="723286" algn="l" defTabSz="241096" rtl="0" eaLnBrk="1" latinLnBrk="0" hangingPunct="1">
        <a:defRPr sz="475" kern="1200">
          <a:solidFill>
            <a:schemeClr val="tx1"/>
          </a:solidFill>
          <a:latin typeface="+mn-lt"/>
          <a:ea typeface="+mn-ea"/>
          <a:cs typeface="+mn-cs"/>
        </a:defRPr>
      </a:lvl7pPr>
      <a:lvl8pPr marL="843834" algn="l" defTabSz="241096" rtl="0" eaLnBrk="1" latinLnBrk="0" hangingPunct="1">
        <a:defRPr sz="475" kern="1200">
          <a:solidFill>
            <a:schemeClr val="tx1"/>
          </a:solidFill>
          <a:latin typeface="+mn-lt"/>
          <a:ea typeface="+mn-ea"/>
          <a:cs typeface="+mn-cs"/>
        </a:defRPr>
      </a:lvl8pPr>
      <a:lvl9pPr marL="964383" algn="l" defTabSz="241096" rtl="0" eaLnBrk="1" latinLnBrk="0" hangingPunct="1">
        <a:defRPr sz="475"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44286085"/>
      </p:ext>
    </p:extLst>
  </p:cSld>
  <p:clrMap bg1="lt1" tx1="dk1" bg2="lt2" tx2="dk2" accent1="accent1" accent2="accent2" accent3="accent3" accent4="accent4" accent5="accent5" accent6="accent6" hlink="hlink" folHlink="folHlink"/>
  <p:sldLayoutIdLst>
    <p:sldLayoutId id="2147483673" r:id="rId1"/>
    <p:sldLayoutId id="2147483674" r:id="rId2"/>
  </p:sldLayoutIdLst>
  <p:txStyles>
    <p:titleStyle>
      <a:lvl1pPr algn="l" defTabSz="385763" rtl="0" eaLnBrk="1" latinLnBrk="0" hangingPunct="1">
        <a:lnSpc>
          <a:spcPct val="90000"/>
        </a:lnSpc>
        <a:spcBef>
          <a:spcPct val="0"/>
        </a:spcBef>
        <a:buNone/>
        <a:defRPr sz="1856" kern="1200">
          <a:solidFill>
            <a:schemeClr val="tx1"/>
          </a:solidFill>
          <a:latin typeface="+mj-lt"/>
          <a:ea typeface="+mj-ea"/>
          <a:cs typeface="+mj-cs"/>
        </a:defRPr>
      </a:lvl1pPr>
    </p:titleStyle>
    <p:bodyStyle>
      <a:lvl1pPr marL="96441" indent="-96441" algn="l" defTabSz="385763" rtl="0" eaLnBrk="1" latinLnBrk="0" hangingPunct="1">
        <a:lnSpc>
          <a:spcPct val="90000"/>
        </a:lnSpc>
        <a:spcBef>
          <a:spcPts val="422"/>
        </a:spcBef>
        <a:buFont typeface="Arial" panose="020B0604020202020204" pitchFamily="34" charset="0"/>
        <a:buChar char="•"/>
        <a:defRPr sz="1181" kern="1200">
          <a:solidFill>
            <a:schemeClr val="tx1"/>
          </a:solidFill>
          <a:latin typeface="+mn-lt"/>
          <a:ea typeface="+mn-ea"/>
          <a:cs typeface="+mn-cs"/>
        </a:defRPr>
      </a:lvl1pPr>
      <a:lvl2pPr marL="289322" indent="-96441" algn="l" defTabSz="385763" rtl="0" eaLnBrk="1" latinLnBrk="0" hangingPunct="1">
        <a:lnSpc>
          <a:spcPct val="90000"/>
        </a:lnSpc>
        <a:spcBef>
          <a:spcPts val="211"/>
        </a:spcBef>
        <a:buFont typeface="Arial" panose="020B0604020202020204" pitchFamily="34" charset="0"/>
        <a:buChar char="•"/>
        <a:defRPr sz="1013" kern="1200">
          <a:solidFill>
            <a:schemeClr val="tx1"/>
          </a:solidFill>
          <a:latin typeface="+mn-lt"/>
          <a:ea typeface="+mn-ea"/>
          <a:cs typeface="+mn-cs"/>
        </a:defRPr>
      </a:lvl2pPr>
      <a:lvl3pPr marL="482204" indent="-96441" algn="l" defTabSz="385763" rtl="0" eaLnBrk="1" latinLnBrk="0" hangingPunct="1">
        <a:lnSpc>
          <a:spcPct val="90000"/>
        </a:lnSpc>
        <a:spcBef>
          <a:spcPts val="211"/>
        </a:spcBef>
        <a:buFont typeface="Arial" panose="020B0604020202020204" pitchFamily="34" charset="0"/>
        <a:buChar char="•"/>
        <a:defRPr sz="844" kern="1200">
          <a:solidFill>
            <a:schemeClr val="tx1"/>
          </a:solidFill>
          <a:latin typeface="+mn-lt"/>
          <a:ea typeface="+mn-ea"/>
          <a:cs typeface="+mn-cs"/>
        </a:defRPr>
      </a:lvl3pPr>
      <a:lvl4pPr marL="675085" indent="-96441" algn="l" defTabSz="385763" rtl="0" eaLnBrk="1" latinLnBrk="0" hangingPunct="1">
        <a:lnSpc>
          <a:spcPct val="90000"/>
        </a:lnSpc>
        <a:spcBef>
          <a:spcPts val="211"/>
        </a:spcBef>
        <a:buFont typeface="Arial" panose="020B0604020202020204" pitchFamily="34" charset="0"/>
        <a:buChar char="•"/>
        <a:defRPr sz="760" kern="1200">
          <a:solidFill>
            <a:schemeClr val="tx1"/>
          </a:solidFill>
          <a:latin typeface="+mn-lt"/>
          <a:ea typeface="+mn-ea"/>
          <a:cs typeface="+mn-cs"/>
        </a:defRPr>
      </a:lvl4pPr>
      <a:lvl5pPr marL="867966" indent="-96441" algn="l" defTabSz="385763" rtl="0" eaLnBrk="1" latinLnBrk="0" hangingPunct="1">
        <a:lnSpc>
          <a:spcPct val="90000"/>
        </a:lnSpc>
        <a:spcBef>
          <a:spcPts val="211"/>
        </a:spcBef>
        <a:buFont typeface="Arial" panose="020B0604020202020204" pitchFamily="34" charset="0"/>
        <a:buChar char="•"/>
        <a:defRPr sz="760" kern="1200">
          <a:solidFill>
            <a:schemeClr val="tx1"/>
          </a:solidFill>
          <a:latin typeface="+mn-lt"/>
          <a:ea typeface="+mn-ea"/>
          <a:cs typeface="+mn-cs"/>
        </a:defRPr>
      </a:lvl5pPr>
      <a:lvl6pPr marL="1060847" indent="-96441" algn="l" defTabSz="385763" rtl="0" eaLnBrk="1" latinLnBrk="0" hangingPunct="1">
        <a:lnSpc>
          <a:spcPct val="90000"/>
        </a:lnSpc>
        <a:spcBef>
          <a:spcPts val="211"/>
        </a:spcBef>
        <a:buFont typeface="Arial" panose="020B0604020202020204" pitchFamily="34" charset="0"/>
        <a:buChar char="•"/>
        <a:defRPr sz="760" kern="1200">
          <a:solidFill>
            <a:schemeClr val="tx1"/>
          </a:solidFill>
          <a:latin typeface="+mn-lt"/>
          <a:ea typeface="+mn-ea"/>
          <a:cs typeface="+mn-cs"/>
        </a:defRPr>
      </a:lvl6pPr>
      <a:lvl7pPr marL="1253729" indent="-96441" algn="l" defTabSz="385763" rtl="0" eaLnBrk="1" latinLnBrk="0" hangingPunct="1">
        <a:lnSpc>
          <a:spcPct val="90000"/>
        </a:lnSpc>
        <a:spcBef>
          <a:spcPts val="211"/>
        </a:spcBef>
        <a:buFont typeface="Arial" panose="020B0604020202020204" pitchFamily="34" charset="0"/>
        <a:buChar char="•"/>
        <a:defRPr sz="760" kern="1200">
          <a:solidFill>
            <a:schemeClr val="tx1"/>
          </a:solidFill>
          <a:latin typeface="+mn-lt"/>
          <a:ea typeface="+mn-ea"/>
          <a:cs typeface="+mn-cs"/>
        </a:defRPr>
      </a:lvl7pPr>
      <a:lvl8pPr marL="1446610" indent="-96441" algn="l" defTabSz="385763" rtl="0" eaLnBrk="1" latinLnBrk="0" hangingPunct="1">
        <a:lnSpc>
          <a:spcPct val="90000"/>
        </a:lnSpc>
        <a:spcBef>
          <a:spcPts val="211"/>
        </a:spcBef>
        <a:buFont typeface="Arial" panose="020B0604020202020204" pitchFamily="34" charset="0"/>
        <a:buChar char="•"/>
        <a:defRPr sz="760" kern="1200">
          <a:solidFill>
            <a:schemeClr val="tx1"/>
          </a:solidFill>
          <a:latin typeface="+mn-lt"/>
          <a:ea typeface="+mn-ea"/>
          <a:cs typeface="+mn-cs"/>
        </a:defRPr>
      </a:lvl8pPr>
      <a:lvl9pPr marL="1639491" indent="-96441" algn="l" defTabSz="385763" rtl="0" eaLnBrk="1" latinLnBrk="0" hangingPunct="1">
        <a:lnSpc>
          <a:spcPct val="90000"/>
        </a:lnSpc>
        <a:spcBef>
          <a:spcPts val="211"/>
        </a:spcBef>
        <a:buFont typeface="Arial" panose="020B0604020202020204" pitchFamily="34" charset="0"/>
        <a:buChar char="•"/>
        <a:defRPr sz="760" kern="1200">
          <a:solidFill>
            <a:schemeClr val="tx1"/>
          </a:solidFill>
          <a:latin typeface="+mn-lt"/>
          <a:ea typeface="+mn-ea"/>
          <a:cs typeface="+mn-cs"/>
        </a:defRPr>
      </a:lvl9pPr>
    </p:bodyStyle>
    <p:otherStyle>
      <a:defPPr>
        <a:defRPr lang="zh-CN"/>
      </a:defPPr>
      <a:lvl1pPr marL="0" algn="l" defTabSz="385763" rtl="0" eaLnBrk="1" latinLnBrk="0" hangingPunct="1">
        <a:defRPr sz="760" kern="1200">
          <a:solidFill>
            <a:schemeClr val="tx1"/>
          </a:solidFill>
          <a:latin typeface="+mn-lt"/>
          <a:ea typeface="+mn-ea"/>
          <a:cs typeface="+mn-cs"/>
        </a:defRPr>
      </a:lvl1pPr>
      <a:lvl2pPr marL="192881" algn="l" defTabSz="385763" rtl="0" eaLnBrk="1" latinLnBrk="0" hangingPunct="1">
        <a:defRPr sz="760" kern="1200">
          <a:solidFill>
            <a:schemeClr val="tx1"/>
          </a:solidFill>
          <a:latin typeface="+mn-lt"/>
          <a:ea typeface="+mn-ea"/>
          <a:cs typeface="+mn-cs"/>
        </a:defRPr>
      </a:lvl2pPr>
      <a:lvl3pPr marL="385763" algn="l" defTabSz="385763" rtl="0" eaLnBrk="1" latinLnBrk="0" hangingPunct="1">
        <a:defRPr sz="760" kern="1200">
          <a:solidFill>
            <a:schemeClr val="tx1"/>
          </a:solidFill>
          <a:latin typeface="+mn-lt"/>
          <a:ea typeface="+mn-ea"/>
          <a:cs typeface="+mn-cs"/>
        </a:defRPr>
      </a:lvl3pPr>
      <a:lvl4pPr marL="578644" algn="l" defTabSz="385763" rtl="0" eaLnBrk="1" latinLnBrk="0" hangingPunct="1">
        <a:defRPr sz="760" kern="1200">
          <a:solidFill>
            <a:schemeClr val="tx1"/>
          </a:solidFill>
          <a:latin typeface="+mn-lt"/>
          <a:ea typeface="+mn-ea"/>
          <a:cs typeface="+mn-cs"/>
        </a:defRPr>
      </a:lvl4pPr>
      <a:lvl5pPr marL="771525" algn="l" defTabSz="385763" rtl="0" eaLnBrk="1" latinLnBrk="0" hangingPunct="1">
        <a:defRPr sz="760" kern="1200">
          <a:solidFill>
            <a:schemeClr val="tx1"/>
          </a:solidFill>
          <a:latin typeface="+mn-lt"/>
          <a:ea typeface="+mn-ea"/>
          <a:cs typeface="+mn-cs"/>
        </a:defRPr>
      </a:lvl5pPr>
      <a:lvl6pPr marL="964406" algn="l" defTabSz="385763" rtl="0" eaLnBrk="1" latinLnBrk="0" hangingPunct="1">
        <a:defRPr sz="760" kern="1200">
          <a:solidFill>
            <a:schemeClr val="tx1"/>
          </a:solidFill>
          <a:latin typeface="+mn-lt"/>
          <a:ea typeface="+mn-ea"/>
          <a:cs typeface="+mn-cs"/>
        </a:defRPr>
      </a:lvl6pPr>
      <a:lvl7pPr marL="1157288" algn="l" defTabSz="385763" rtl="0" eaLnBrk="1" latinLnBrk="0" hangingPunct="1">
        <a:defRPr sz="760" kern="1200">
          <a:solidFill>
            <a:schemeClr val="tx1"/>
          </a:solidFill>
          <a:latin typeface="+mn-lt"/>
          <a:ea typeface="+mn-ea"/>
          <a:cs typeface="+mn-cs"/>
        </a:defRPr>
      </a:lvl7pPr>
      <a:lvl8pPr marL="1350169" algn="l" defTabSz="385763" rtl="0" eaLnBrk="1" latinLnBrk="0" hangingPunct="1">
        <a:defRPr sz="760" kern="1200">
          <a:solidFill>
            <a:schemeClr val="tx1"/>
          </a:solidFill>
          <a:latin typeface="+mn-lt"/>
          <a:ea typeface="+mn-ea"/>
          <a:cs typeface="+mn-cs"/>
        </a:defRPr>
      </a:lvl8pPr>
      <a:lvl9pPr marL="1543050" algn="l" defTabSz="385763" rtl="0" eaLnBrk="1" latinLnBrk="0" hangingPunct="1">
        <a:defRPr sz="7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vmlDrawing" Target="../drawings/vmlDrawing4.vml"/><Relationship Id="rId6" Type="http://schemas.openxmlformats.org/officeDocument/2006/relationships/image" Target="../media/image1.png"/><Relationship Id="rId5" Type="http://schemas.openxmlformats.org/officeDocument/2006/relationships/oleObject" Target="../embeddings/oleObject3.bin"/><Relationship Id="rId4"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8" Type="http://schemas.openxmlformats.org/officeDocument/2006/relationships/tags" Target="../tags/tag114.xml"/><Relationship Id="rId13" Type="http://schemas.openxmlformats.org/officeDocument/2006/relationships/tags" Target="../tags/tag119.xml"/><Relationship Id="rId3" Type="http://schemas.openxmlformats.org/officeDocument/2006/relationships/tags" Target="../tags/tag109.xml"/><Relationship Id="rId7" Type="http://schemas.openxmlformats.org/officeDocument/2006/relationships/tags" Target="../tags/tag113.xml"/><Relationship Id="rId12" Type="http://schemas.openxmlformats.org/officeDocument/2006/relationships/tags" Target="../tags/tag118.xml"/><Relationship Id="rId2" Type="http://schemas.openxmlformats.org/officeDocument/2006/relationships/tags" Target="../tags/tag108.xml"/><Relationship Id="rId16" Type="http://schemas.openxmlformats.org/officeDocument/2006/relationships/image" Target="../media/image4.tmp"/><Relationship Id="rId1" Type="http://schemas.openxmlformats.org/officeDocument/2006/relationships/tags" Target="../tags/tag107.xml"/><Relationship Id="rId6" Type="http://schemas.openxmlformats.org/officeDocument/2006/relationships/tags" Target="../tags/tag112.xml"/><Relationship Id="rId11" Type="http://schemas.openxmlformats.org/officeDocument/2006/relationships/tags" Target="../tags/tag117.xml"/><Relationship Id="rId5" Type="http://schemas.openxmlformats.org/officeDocument/2006/relationships/tags" Target="../tags/tag111.xml"/><Relationship Id="rId15" Type="http://schemas.openxmlformats.org/officeDocument/2006/relationships/slideLayout" Target="../slideLayouts/slideLayout3.xml"/><Relationship Id="rId10" Type="http://schemas.openxmlformats.org/officeDocument/2006/relationships/tags" Target="../tags/tag116.xml"/><Relationship Id="rId4" Type="http://schemas.openxmlformats.org/officeDocument/2006/relationships/tags" Target="../tags/tag110.xml"/><Relationship Id="rId9" Type="http://schemas.openxmlformats.org/officeDocument/2006/relationships/tags" Target="../tags/tag115.xml"/><Relationship Id="rId14" Type="http://schemas.openxmlformats.org/officeDocument/2006/relationships/tags" Target="../tags/tag120.xml"/></Relationships>
</file>

<file path=ppt/slides/_rels/slide11.xml.rels><?xml version="1.0" encoding="UTF-8" standalone="yes"?>
<Relationships xmlns="http://schemas.openxmlformats.org/package/2006/relationships"><Relationship Id="rId8" Type="http://schemas.openxmlformats.org/officeDocument/2006/relationships/tags" Target="../tags/tag128.xml"/><Relationship Id="rId13" Type="http://schemas.openxmlformats.org/officeDocument/2006/relationships/tags" Target="../tags/tag133.xml"/><Relationship Id="rId18" Type="http://schemas.openxmlformats.org/officeDocument/2006/relationships/image" Target="../media/image4.tmp"/><Relationship Id="rId3" Type="http://schemas.openxmlformats.org/officeDocument/2006/relationships/tags" Target="../tags/tag123.xml"/><Relationship Id="rId7" Type="http://schemas.openxmlformats.org/officeDocument/2006/relationships/tags" Target="../tags/tag127.xml"/><Relationship Id="rId12" Type="http://schemas.openxmlformats.org/officeDocument/2006/relationships/tags" Target="../tags/tag132.xml"/><Relationship Id="rId17" Type="http://schemas.openxmlformats.org/officeDocument/2006/relationships/slideLayout" Target="../slideLayouts/slideLayout3.xml"/><Relationship Id="rId2" Type="http://schemas.openxmlformats.org/officeDocument/2006/relationships/tags" Target="../tags/tag122.xml"/><Relationship Id="rId16" Type="http://schemas.openxmlformats.org/officeDocument/2006/relationships/tags" Target="../tags/tag136.xml"/><Relationship Id="rId1" Type="http://schemas.openxmlformats.org/officeDocument/2006/relationships/tags" Target="../tags/tag121.xml"/><Relationship Id="rId6" Type="http://schemas.openxmlformats.org/officeDocument/2006/relationships/tags" Target="../tags/tag126.xml"/><Relationship Id="rId11" Type="http://schemas.openxmlformats.org/officeDocument/2006/relationships/tags" Target="../tags/tag131.xml"/><Relationship Id="rId5" Type="http://schemas.openxmlformats.org/officeDocument/2006/relationships/tags" Target="../tags/tag125.xml"/><Relationship Id="rId15" Type="http://schemas.openxmlformats.org/officeDocument/2006/relationships/tags" Target="../tags/tag135.xml"/><Relationship Id="rId10" Type="http://schemas.openxmlformats.org/officeDocument/2006/relationships/tags" Target="../tags/tag130.xml"/><Relationship Id="rId4" Type="http://schemas.openxmlformats.org/officeDocument/2006/relationships/tags" Target="../tags/tag124.xml"/><Relationship Id="rId9" Type="http://schemas.openxmlformats.org/officeDocument/2006/relationships/tags" Target="../tags/tag129.xml"/><Relationship Id="rId14" Type="http://schemas.openxmlformats.org/officeDocument/2006/relationships/tags" Target="../tags/tag134.xml"/></Relationships>
</file>

<file path=ppt/slides/_rels/slide12.xml.rels><?xml version="1.0" encoding="UTF-8" standalone="yes"?>
<Relationships xmlns="http://schemas.openxmlformats.org/package/2006/relationships"><Relationship Id="rId8" Type="http://schemas.openxmlformats.org/officeDocument/2006/relationships/tags" Target="../tags/tag144.xml"/><Relationship Id="rId13" Type="http://schemas.openxmlformats.org/officeDocument/2006/relationships/tags" Target="../tags/tag149.xml"/><Relationship Id="rId18" Type="http://schemas.openxmlformats.org/officeDocument/2006/relationships/image" Target="../media/image4.tmp"/><Relationship Id="rId3" Type="http://schemas.openxmlformats.org/officeDocument/2006/relationships/tags" Target="../tags/tag139.xml"/><Relationship Id="rId7" Type="http://schemas.openxmlformats.org/officeDocument/2006/relationships/tags" Target="../tags/tag143.xml"/><Relationship Id="rId12" Type="http://schemas.openxmlformats.org/officeDocument/2006/relationships/tags" Target="../tags/tag148.xml"/><Relationship Id="rId17" Type="http://schemas.openxmlformats.org/officeDocument/2006/relationships/slideLayout" Target="../slideLayouts/slideLayout3.xml"/><Relationship Id="rId2" Type="http://schemas.openxmlformats.org/officeDocument/2006/relationships/tags" Target="../tags/tag138.xml"/><Relationship Id="rId16" Type="http://schemas.openxmlformats.org/officeDocument/2006/relationships/tags" Target="../tags/tag152.xml"/><Relationship Id="rId1" Type="http://schemas.openxmlformats.org/officeDocument/2006/relationships/tags" Target="../tags/tag137.xml"/><Relationship Id="rId6" Type="http://schemas.openxmlformats.org/officeDocument/2006/relationships/tags" Target="../tags/tag142.xml"/><Relationship Id="rId11" Type="http://schemas.openxmlformats.org/officeDocument/2006/relationships/tags" Target="../tags/tag147.xml"/><Relationship Id="rId5" Type="http://schemas.openxmlformats.org/officeDocument/2006/relationships/tags" Target="../tags/tag141.xml"/><Relationship Id="rId15" Type="http://schemas.openxmlformats.org/officeDocument/2006/relationships/tags" Target="../tags/tag151.xml"/><Relationship Id="rId10" Type="http://schemas.openxmlformats.org/officeDocument/2006/relationships/tags" Target="../tags/tag146.xml"/><Relationship Id="rId4" Type="http://schemas.openxmlformats.org/officeDocument/2006/relationships/tags" Target="../tags/tag140.xml"/><Relationship Id="rId9" Type="http://schemas.openxmlformats.org/officeDocument/2006/relationships/tags" Target="../tags/tag145.xml"/><Relationship Id="rId14" Type="http://schemas.openxmlformats.org/officeDocument/2006/relationships/tags" Target="../tags/tag150.xml"/></Relationships>
</file>

<file path=ppt/slides/_rels/slide13.xml.rels><?xml version="1.0" encoding="UTF-8" standalone="yes"?>
<Relationships xmlns="http://schemas.openxmlformats.org/package/2006/relationships"><Relationship Id="rId8" Type="http://schemas.openxmlformats.org/officeDocument/2006/relationships/tags" Target="../tags/tag160.xml"/><Relationship Id="rId13" Type="http://schemas.openxmlformats.org/officeDocument/2006/relationships/slideLayout" Target="../slideLayouts/slideLayout3.xml"/><Relationship Id="rId3" Type="http://schemas.openxmlformats.org/officeDocument/2006/relationships/tags" Target="../tags/tag155.xml"/><Relationship Id="rId7" Type="http://schemas.openxmlformats.org/officeDocument/2006/relationships/tags" Target="../tags/tag159.xml"/><Relationship Id="rId12" Type="http://schemas.openxmlformats.org/officeDocument/2006/relationships/tags" Target="../tags/tag164.xml"/><Relationship Id="rId2" Type="http://schemas.openxmlformats.org/officeDocument/2006/relationships/tags" Target="../tags/tag154.xml"/><Relationship Id="rId1" Type="http://schemas.openxmlformats.org/officeDocument/2006/relationships/tags" Target="../tags/tag153.xml"/><Relationship Id="rId6" Type="http://schemas.openxmlformats.org/officeDocument/2006/relationships/tags" Target="../tags/tag158.xml"/><Relationship Id="rId11" Type="http://schemas.openxmlformats.org/officeDocument/2006/relationships/tags" Target="../tags/tag163.xml"/><Relationship Id="rId5" Type="http://schemas.openxmlformats.org/officeDocument/2006/relationships/tags" Target="../tags/tag157.xml"/><Relationship Id="rId10" Type="http://schemas.openxmlformats.org/officeDocument/2006/relationships/tags" Target="../tags/tag162.xml"/><Relationship Id="rId4" Type="http://schemas.openxmlformats.org/officeDocument/2006/relationships/tags" Target="../tags/tag156.xml"/><Relationship Id="rId9" Type="http://schemas.openxmlformats.org/officeDocument/2006/relationships/tags" Target="../tags/tag161.xml"/><Relationship Id="rId14" Type="http://schemas.openxmlformats.org/officeDocument/2006/relationships/image" Target="../media/image4.tmp"/></Relationships>
</file>

<file path=ppt/slides/_rels/slide14.xml.rels><?xml version="1.0" encoding="UTF-8" standalone="yes"?>
<Relationships xmlns="http://schemas.openxmlformats.org/package/2006/relationships"><Relationship Id="rId8" Type="http://schemas.openxmlformats.org/officeDocument/2006/relationships/tags" Target="../tags/tag172.xml"/><Relationship Id="rId13" Type="http://schemas.openxmlformats.org/officeDocument/2006/relationships/slideLayout" Target="../slideLayouts/slideLayout3.xml"/><Relationship Id="rId3" Type="http://schemas.openxmlformats.org/officeDocument/2006/relationships/tags" Target="../tags/tag167.xml"/><Relationship Id="rId7" Type="http://schemas.openxmlformats.org/officeDocument/2006/relationships/tags" Target="../tags/tag171.xml"/><Relationship Id="rId12" Type="http://schemas.openxmlformats.org/officeDocument/2006/relationships/tags" Target="../tags/tag176.xml"/><Relationship Id="rId2" Type="http://schemas.openxmlformats.org/officeDocument/2006/relationships/tags" Target="../tags/tag166.xml"/><Relationship Id="rId1" Type="http://schemas.openxmlformats.org/officeDocument/2006/relationships/tags" Target="../tags/tag165.xml"/><Relationship Id="rId6" Type="http://schemas.openxmlformats.org/officeDocument/2006/relationships/tags" Target="../tags/tag170.xml"/><Relationship Id="rId11" Type="http://schemas.openxmlformats.org/officeDocument/2006/relationships/tags" Target="../tags/tag175.xml"/><Relationship Id="rId5" Type="http://schemas.openxmlformats.org/officeDocument/2006/relationships/tags" Target="../tags/tag169.xml"/><Relationship Id="rId10" Type="http://schemas.openxmlformats.org/officeDocument/2006/relationships/tags" Target="../tags/tag174.xml"/><Relationship Id="rId4" Type="http://schemas.openxmlformats.org/officeDocument/2006/relationships/tags" Target="../tags/tag168.xml"/><Relationship Id="rId9" Type="http://schemas.openxmlformats.org/officeDocument/2006/relationships/tags" Target="../tags/tag173.xml"/><Relationship Id="rId14" Type="http://schemas.openxmlformats.org/officeDocument/2006/relationships/image" Target="../media/image4.tmp"/></Relationships>
</file>

<file path=ppt/slides/_rels/slide15.xml.rels><?xml version="1.0" encoding="UTF-8" standalone="yes"?>
<Relationships xmlns="http://schemas.openxmlformats.org/package/2006/relationships"><Relationship Id="rId8" Type="http://schemas.openxmlformats.org/officeDocument/2006/relationships/tags" Target="../tags/tag184.xml"/><Relationship Id="rId13" Type="http://schemas.openxmlformats.org/officeDocument/2006/relationships/slideLayout" Target="../slideLayouts/slideLayout3.xml"/><Relationship Id="rId3" Type="http://schemas.openxmlformats.org/officeDocument/2006/relationships/tags" Target="../tags/tag179.xml"/><Relationship Id="rId7" Type="http://schemas.openxmlformats.org/officeDocument/2006/relationships/tags" Target="../tags/tag183.xml"/><Relationship Id="rId12" Type="http://schemas.openxmlformats.org/officeDocument/2006/relationships/tags" Target="../tags/tag188.xml"/><Relationship Id="rId2" Type="http://schemas.openxmlformats.org/officeDocument/2006/relationships/tags" Target="../tags/tag178.xml"/><Relationship Id="rId1" Type="http://schemas.openxmlformats.org/officeDocument/2006/relationships/tags" Target="../tags/tag177.xml"/><Relationship Id="rId6" Type="http://schemas.openxmlformats.org/officeDocument/2006/relationships/tags" Target="../tags/tag182.xml"/><Relationship Id="rId11" Type="http://schemas.openxmlformats.org/officeDocument/2006/relationships/tags" Target="../tags/tag187.xml"/><Relationship Id="rId5" Type="http://schemas.openxmlformats.org/officeDocument/2006/relationships/tags" Target="../tags/tag181.xml"/><Relationship Id="rId10" Type="http://schemas.openxmlformats.org/officeDocument/2006/relationships/tags" Target="../tags/tag186.xml"/><Relationship Id="rId4" Type="http://schemas.openxmlformats.org/officeDocument/2006/relationships/tags" Target="../tags/tag180.xml"/><Relationship Id="rId9" Type="http://schemas.openxmlformats.org/officeDocument/2006/relationships/tags" Target="../tags/tag185.xml"/><Relationship Id="rId14" Type="http://schemas.openxmlformats.org/officeDocument/2006/relationships/image" Target="../media/image4.tmp"/></Relationships>
</file>

<file path=ppt/slides/_rels/slide16.xml.rels><?xml version="1.0" encoding="UTF-8" standalone="yes"?>
<Relationships xmlns="http://schemas.openxmlformats.org/package/2006/relationships"><Relationship Id="rId8" Type="http://schemas.openxmlformats.org/officeDocument/2006/relationships/tags" Target="../tags/tag196.xml"/><Relationship Id="rId13" Type="http://schemas.openxmlformats.org/officeDocument/2006/relationships/slideLayout" Target="../slideLayouts/slideLayout3.xml"/><Relationship Id="rId3" Type="http://schemas.openxmlformats.org/officeDocument/2006/relationships/tags" Target="../tags/tag191.xml"/><Relationship Id="rId7" Type="http://schemas.openxmlformats.org/officeDocument/2006/relationships/tags" Target="../tags/tag195.xml"/><Relationship Id="rId12" Type="http://schemas.openxmlformats.org/officeDocument/2006/relationships/tags" Target="../tags/tag200.xml"/><Relationship Id="rId2" Type="http://schemas.openxmlformats.org/officeDocument/2006/relationships/tags" Target="../tags/tag190.xml"/><Relationship Id="rId1" Type="http://schemas.openxmlformats.org/officeDocument/2006/relationships/tags" Target="../tags/tag189.xml"/><Relationship Id="rId6" Type="http://schemas.openxmlformats.org/officeDocument/2006/relationships/tags" Target="../tags/tag194.xml"/><Relationship Id="rId11" Type="http://schemas.openxmlformats.org/officeDocument/2006/relationships/tags" Target="../tags/tag199.xml"/><Relationship Id="rId5" Type="http://schemas.openxmlformats.org/officeDocument/2006/relationships/tags" Target="../tags/tag193.xml"/><Relationship Id="rId10" Type="http://schemas.openxmlformats.org/officeDocument/2006/relationships/tags" Target="../tags/tag198.xml"/><Relationship Id="rId4" Type="http://schemas.openxmlformats.org/officeDocument/2006/relationships/tags" Target="../tags/tag192.xml"/><Relationship Id="rId9" Type="http://schemas.openxmlformats.org/officeDocument/2006/relationships/tags" Target="../tags/tag197.xml"/><Relationship Id="rId14" Type="http://schemas.openxmlformats.org/officeDocument/2006/relationships/image" Target="../media/image4.tmp"/></Relationships>
</file>

<file path=ppt/slides/_rels/slide17.xml.rels><?xml version="1.0" encoding="UTF-8" standalone="yes"?>
<Relationships xmlns="http://schemas.openxmlformats.org/package/2006/relationships"><Relationship Id="rId8" Type="http://schemas.openxmlformats.org/officeDocument/2006/relationships/tags" Target="../tags/tag208.xml"/><Relationship Id="rId13" Type="http://schemas.openxmlformats.org/officeDocument/2006/relationships/slideLayout" Target="../slideLayouts/slideLayout3.xml"/><Relationship Id="rId3" Type="http://schemas.openxmlformats.org/officeDocument/2006/relationships/tags" Target="../tags/tag203.xml"/><Relationship Id="rId7" Type="http://schemas.openxmlformats.org/officeDocument/2006/relationships/tags" Target="../tags/tag207.xml"/><Relationship Id="rId12" Type="http://schemas.openxmlformats.org/officeDocument/2006/relationships/tags" Target="../tags/tag212.xml"/><Relationship Id="rId2" Type="http://schemas.openxmlformats.org/officeDocument/2006/relationships/tags" Target="../tags/tag202.xml"/><Relationship Id="rId1" Type="http://schemas.openxmlformats.org/officeDocument/2006/relationships/tags" Target="../tags/tag201.xml"/><Relationship Id="rId6" Type="http://schemas.openxmlformats.org/officeDocument/2006/relationships/tags" Target="../tags/tag206.xml"/><Relationship Id="rId11" Type="http://schemas.openxmlformats.org/officeDocument/2006/relationships/tags" Target="../tags/tag211.xml"/><Relationship Id="rId5" Type="http://schemas.openxmlformats.org/officeDocument/2006/relationships/tags" Target="../tags/tag205.xml"/><Relationship Id="rId10" Type="http://schemas.openxmlformats.org/officeDocument/2006/relationships/tags" Target="../tags/tag210.xml"/><Relationship Id="rId4" Type="http://schemas.openxmlformats.org/officeDocument/2006/relationships/tags" Target="../tags/tag204.xml"/><Relationship Id="rId9" Type="http://schemas.openxmlformats.org/officeDocument/2006/relationships/tags" Target="../tags/tag209.xml"/><Relationship Id="rId14" Type="http://schemas.openxmlformats.org/officeDocument/2006/relationships/image" Target="../media/image4.tmp"/></Relationships>
</file>

<file path=ppt/slides/_rels/slide18.xml.rels><?xml version="1.0" encoding="UTF-8" standalone="yes"?>
<Relationships xmlns="http://schemas.openxmlformats.org/package/2006/relationships"><Relationship Id="rId8" Type="http://schemas.openxmlformats.org/officeDocument/2006/relationships/tags" Target="../tags/tag220.xml"/><Relationship Id="rId13" Type="http://schemas.openxmlformats.org/officeDocument/2006/relationships/slideLayout" Target="../slideLayouts/slideLayout3.xml"/><Relationship Id="rId3" Type="http://schemas.openxmlformats.org/officeDocument/2006/relationships/tags" Target="../tags/tag215.xml"/><Relationship Id="rId7" Type="http://schemas.openxmlformats.org/officeDocument/2006/relationships/tags" Target="../tags/tag219.xml"/><Relationship Id="rId12" Type="http://schemas.openxmlformats.org/officeDocument/2006/relationships/tags" Target="../tags/tag224.xml"/><Relationship Id="rId2" Type="http://schemas.openxmlformats.org/officeDocument/2006/relationships/tags" Target="../tags/tag214.xml"/><Relationship Id="rId1" Type="http://schemas.openxmlformats.org/officeDocument/2006/relationships/tags" Target="../tags/tag213.xml"/><Relationship Id="rId6" Type="http://schemas.openxmlformats.org/officeDocument/2006/relationships/tags" Target="../tags/tag218.xml"/><Relationship Id="rId11" Type="http://schemas.openxmlformats.org/officeDocument/2006/relationships/tags" Target="../tags/tag223.xml"/><Relationship Id="rId5" Type="http://schemas.openxmlformats.org/officeDocument/2006/relationships/tags" Target="../tags/tag217.xml"/><Relationship Id="rId10" Type="http://schemas.openxmlformats.org/officeDocument/2006/relationships/tags" Target="../tags/tag222.xml"/><Relationship Id="rId4" Type="http://schemas.openxmlformats.org/officeDocument/2006/relationships/tags" Target="../tags/tag216.xml"/><Relationship Id="rId9" Type="http://schemas.openxmlformats.org/officeDocument/2006/relationships/tags" Target="../tags/tag221.xml"/><Relationship Id="rId14" Type="http://schemas.openxmlformats.org/officeDocument/2006/relationships/image" Target="../media/image4.tmp"/></Relationships>
</file>

<file path=ppt/slides/_rels/slide19.xml.rels><?xml version="1.0" encoding="UTF-8" standalone="yes"?>
<Relationships xmlns="http://schemas.openxmlformats.org/package/2006/relationships"><Relationship Id="rId8" Type="http://schemas.openxmlformats.org/officeDocument/2006/relationships/tags" Target="../tags/tag232.xml"/><Relationship Id="rId13" Type="http://schemas.openxmlformats.org/officeDocument/2006/relationships/slideLayout" Target="../slideLayouts/slideLayout3.xml"/><Relationship Id="rId3" Type="http://schemas.openxmlformats.org/officeDocument/2006/relationships/tags" Target="../tags/tag227.xml"/><Relationship Id="rId7" Type="http://schemas.openxmlformats.org/officeDocument/2006/relationships/tags" Target="../tags/tag231.xml"/><Relationship Id="rId12" Type="http://schemas.openxmlformats.org/officeDocument/2006/relationships/tags" Target="../tags/tag236.xml"/><Relationship Id="rId2" Type="http://schemas.openxmlformats.org/officeDocument/2006/relationships/tags" Target="../tags/tag226.xml"/><Relationship Id="rId1" Type="http://schemas.openxmlformats.org/officeDocument/2006/relationships/tags" Target="../tags/tag225.xml"/><Relationship Id="rId6" Type="http://schemas.openxmlformats.org/officeDocument/2006/relationships/tags" Target="../tags/tag230.xml"/><Relationship Id="rId11" Type="http://schemas.openxmlformats.org/officeDocument/2006/relationships/tags" Target="../tags/tag235.xml"/><Relationship Id="rId5" Type="http://schemas.openxmlformats.org/officeDocument/2006/relationships/tags" Target="../tags/tag229.xml"/><Relationship Id="rId10" Type="http://schemas.openxmlformats.org/officeDocument/2006/relationships/tags" Target="../tags/tag234.xml"/><Relationship Id="rId4" Type="http://schemas.openxmlformats.org/officeDocument/2006/relationships/tags" Target="../tags/tag228.xml"/><Relationship Id="rId9" Type="http://schemas.openxmlformats.org/officeDocument/2006/relationships/tags" Target="../tags/tag233.xml"/><Relationship Id="rId14" Type="http://schemas.openxmlformats.org/officeDocument/2006/relationships/image" Target="../media/image4.tmp"/></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8" Type="http://schemas.openxmlformats.org/officeDocument/2006/relationships/tags" Target="../tags/tag244.xml"/><Relationship Id="rId13" Type="http://schemas.openxmlformats.org/officeDocument/2006/relationships/slideLayout" Target="../slideLayouts/slideLayout3.xml"/><Relationship Id="rId3" Type="http://schemas.openxmlformats.org/officeDocument/2006/relationships/tags" Target="../tags/tag239.xml"/><Relationship Id="rId7" Type="http://schemas.openxmlformats.org/officeDocument/2006/relationships/tags" Target="../tags/tag243.xml"/><Relationship Id="rId12" Type="http://schemas.openxmlformats.org/officeDocument/2006/relationships/tags" Target="../tags/tag248.xml"/><Relationship Id="rId2" Type="http://schemas.openxmlformats.org/officeDocument/2006/relationships/tags" Target="../tags/tag238.xml"/><Relationship Id="rId1" Type="http://schemas.openxmlformats.org/officeDocument/2006/relationships/tags" Target="../tags/tag237.xml"/><Relationship Id="rId6" Type="http://schemas.openxmlformats.org/officeDocument/2006/relationships/tags" Target="../tags/tag242.xml"/><Relationship Id="rId11" Type="http://schemas.openxmlformats.org/officeDocument/2006/relationships/tags" Target="../tags/tag247.xml"/><Relationship Id="rId5" Type="http://schemas.openxmlformats.org/officeDocument/2006/relationships/tags" Target="../tags/tag241.xml"/><Relationship Id="rId10" Type="http://schemas.openxmlformats.org/officeDocument/2006/relationships/tags" Target="../tags/tag246.xml"/><Relationship Id="rId4" Type="http://schemas.openxmlformats.org/officeDocument/2006/relationships/tags" Target="../tags/tag240.xml"/><Relationship Id="rId9" Type="http://schemas.openxmlformats.org/officeDocument/2006/relationships/tags" Target="../tags/tag245.xml"/><Relationship Id="rId14" Type="http://schemas.openxmlformats.org/officeDocument/2006/relationships/image" Target="../media/image4.tmp"/></Relationships>
</file>

<file path=ppt/slides/_rels/slide21.xml.rels><?xml version="1.0" encoding="UTF-8" standalone="yes"?>
<Relationships xmlns="http://schemas.openxmlformats.org/package/2006/relationships"><Relationship Id="rId8" Type="http://schemas.openxmlformats.org/officeDocument/2006/relationships/tags" Target="../tags/tag256.xml"/><Relationship Id="rId13" Type="http://schemas.openxmlformats.org/officeDocument/2006/relationships/slideLayout" Target="../slideLayouts/slideLayout3.xml"/><Relationship Id="rId3" Type="http://schemas.openxmlformats.org/officeDocument/2006/relationships/tags" Target="../tags/tag251.xml"/><Relationship Id="rId7" Type="http://schemas.openxmlformats.org/officeDocument/2006/relationships/tags" Target="../tags/tag255.xml"/><Relationship Id="rId12" Type="http://schemas.openxmlformats.org/officeDocument/2006/relationships/tags" Target="../tags/tag260.xml"/><Relationship Id="rId2" Type="http://schemas.openxmlformats.org/officeDocument/2006/relationships/tags" Target="../tags/tag250.xml"/><Relationship Id="rId1" Type="http://schemas.openxmlformats.org/officeDocument/2006/relationships/tags" Target="../tags/tag249.xml"/><Relationship Id="rId6" Type="http://schemas.openxmlformats.org/officeDocument/2006/relationships/tags" Target="../tags/tag254.xml"/><Relationship Id="rId11" Type="http://schemas.openxmlformats.org/officeDocument/2006/relationships/tags" Target="../tags/tag259.xml"/><Relationship Id="rId5" Type="http://schemas.openxmlformats.org/officeDocument/2006/relationships/tags" Target="../tags/tag253.xml"/><Relationship Id="rId10" Type="http://schemas.openxmlformats.org/officeDocument/2006/relationships/tags" Target="../tags/tag258.xml"/><Relationship Id="rId4" Type="http://schemas.openxmlformats.org/officeDocument/2006/relationships/tags" Target="../tags/tag252.xml"/><Relationship Id="rId9" Type="http://schemas.openxmlformats.org/officeDocument/2006/relationships/tags" Target="../tags/tag257.xml"/><Relationship Id="rId14" Type="http://schemas.openxmlformats.org/officeDocument/2006/relationships/image" Target="../media/image4.tmp"/></Relationships>
</file>

<file path=ppt/slides/_rels/slide22.xml.rels><?xml version="1.0" encoding="UTF-8" standalone="yes"?>
<Relationships xmlns="http://schemas.openxmlformats.org/package/2006/relationships"><Relationship Id="rId8" Type="http://schemas.openxmlformats.org/officeDocument/2006/relationships/tags" Target="../tags/tag268.xml"/><Relationship Id="rId13" Type="http://schemas.openxmlformats.org/officeDocument/2006/relationships/slideLayout" Target="../slideLayouts/slideLayout3.xml"/><Relationship Id="rId3" Type="http://schemas.openxmlformats.org/officeDocument/2006/relationships/tags" Target="../tags/tag263.xml"/><Relationship Id="rId7" Type="http://schemas.openxmlformats.org/officeDocument/2006/relationships/tags" Target="../tags/tag267.xml"/><Relationship Id="rId12" Type="http://schemas.openxmlformats.org/officeDocument/2006/relationships/tags" Target="../tags/tag272.xml"/><Relationship Id="rId2" Type="http://schemas.openxmlformats.org/officeDocument/2006/relationships/tags" Target="../tags/tag262.xml"/><Relationship Id="rId1" Type="http://schemas.openxmlformats.org/officeDocument/2006/relationships/tags" Target="../tags/tag261.xml"/><Relationship Id="rId6" Type="http://schemas.openxmlformats.org/officeDocument/2006/relationships/tags" Target="../tags/tag266.xml"/><Relationship Id="rId11" Type="http://schemas.openxmlformats.org/officeDocument/2006/relationships/tags" Target="../tags/tag271.xml"/><Relationship Id="rId5" Type="http://schemas.openxmlformats.org/officeDocument/2006/relationships/tags" Target="../tags/tag265.xml"/><Relationship Id="rId10" Type="http://schemas.openxmlformats.org/officeDocument/2006/relationships/tags" Target="../tags/tag270.xml"/><Relationship Id="rId4" Type="http://schemas.openxmlformats.org/officeDocument/2006/relationships/tags" Target="../tags/tag264.xml"/><Relationship Id="rId9" Type="http://schemas.openxmlformats.org/officeDocument/2006/relationships/tags" Target="../tags/tag269.xml"/><Relationship Id="rId14" Type="http://schemas.openxmlformats.org/officeDocument/2006/relationships/image" Target="../media/image4.tmp"/></Relationships>
</file>

<file path=ppt/slides/_rels/slide23.xml.rels><?xml version="1.0" encoding="UTF-8" standalone="yes"?>
<Relationships xmlns="http://schemas.openxmlformats.org/package/2006/relationships"><Relationship Id="rId8" Type="http://schemas.openxmlformats.org/officeDocument/2006/relationships/tags" Target="../tags/tag280.xml"/><Relationship Id="rId3" Type="http://schemas.openxmlformats.org/officeDocument/2006/relationships/tags" Target="../tags/tag275.xml"/><Relationship Id="rId7" Type="http://schemas.openxmlformats.org/officeDocument/2006/relationships/tags" Target="../tags/tag279.xml"/><Relationship Id="rId2" Type="http://schemas.openxmlformats.org/officeDocument/2006/relationships/tags" Target="../tags/tag274.xml"/><Relationship Id="rId1" Type="http://schemas.openxmlformats.org/officeDocument/2006/relationships/tags" Target="../tags/tag273.xml"/><Relationship Id="rId6" Type="http://schemas.openxmlformats.org/officeDocument/2006/relationships/tags" Target="../tags/tag278.xml"/><Relationship Id="rId11" Type="http://schemas.openxmlformats.org/officeDocument/2006/relationships/image" Target="../media/image4.tmp"/><Relationship Id="rId5" Type="http://schemas.openxmlformats.org/officeDocument/2006/relationships/tags" Target="../tags/tag277.xml"/><Relationship Id="rId10" Type="http://schemas.openxmlformats.org/officeDocument/2006/relationships/slideLayout" Target="../slideLayouts/slideLayout3.xml"/><Relationship Id="rId4" Type="http://schemas.openxmlformats.org/officeDocument/2006/relationships/tags" Target="../tags/tag276.xml"/><Relationship Id="rId9" Type="http://schemas.openxmlformats.org/officeDocument/2006/relationships/tags" Target="../tags/tag281.xml"/></Relationships>
</file>

<file path=ppt/slides/_rels/slide24.xml.rels><?xml version="1.0" encoding="UTF-8" standalone="yes"?>
<Relationships xmlns="http://schemas.openxmlformats.org/package/2006/relationships"><Relationship Id="rId8" Type="http://schemas.openxmlformats.org/officeDocument/2006/relationships/tags" Target="../tags/tag289.xml"/><Relationship Id="rId3" Type="http://schemas.openxmlformats.org/officeDocument/2006/relationships/tags" Target="../tags/tag284.xml"/><Relationship Id="rId7" Type="http://schemas.openxmlformats.org/officeDocument/2006/relationships/tags" Target="../tags/tag288.xml"/><Relationship Id="rId2" Type="http://schemas.openxmlformats.org/officeDocument/2006/relationships/tags" Target="../tags/tag283.xml"/><Relationship Id="rId1" Type="http://schemas.openxmlformats.org/officeDocument/2006/relationships/tags" Target="../tags/tag282.xml"/><Relationship Id="rId6" Type="http://schemas.openxmlformats.org/officeDocument/2006/relationships/tags" Target="../tags/tag287.xml"/><Relationship Id="rId11" Type="http://schemas.openxmlformats.org/officeDocument/2006/relationships/image" Target="../media/image4.tmp"/><Relationship Id="rId5" Type="http://schemas.openxmlformats.org/officeDocument/2006/relationships/tags" Target="../tags/tag286.xml"/><Relationship Id="rId10" Type="http://schemas.openxmlformats.org/officeDocument/2006/relationships/slideLayout" Target="../slideLayouts/slideLayout3.xml"/><Relationship Id="rId4" Type="http://schemas.openxmlformats.org/officeDocument/2006/relationships/tags" Target="../tags/tag285.xml"/><Relationship Id="rId9" Type="http://schemas.openxmlformats.org/officeDocument/2006/relationships/tags" Target="../tags/tag290.xml"/></Relationships>
</file>

<file path=ppt/slides/_rels/slide25.xml.rels><?xml version="1.0" encoding="UTF-8" standalone="yes"?>
<Relationships xmlns="http://schemas.openxmlformats.org/package/2006/relationships"><Relationship Id="rId8" Type="http://schemas.openxmlformats.org/officeDocument/2006/relationships/tags" Target="../tags/tag298.xml"/><Relationship Id="rId3" Type="http://schemas.openxmlformats.org/officeDocument/2006/relationships/tags" Target="../tags/tag293.xml"/><Relationship Id="rId7" Type="http://schemas.openxmlformats.org/officeDocument/2006/relationships/tags" Target="../tags/tag297.xml"/><Relationship Id="rId2" Type="http://schemas.openxmlformats.org/officeDocument/2006/relationships/tags" Target="../tags/tag292.xml"/><Relationship Id="rId1" Type="http://schemas.openxmlformats.org/officeDocument/2006/relationships/tags" Target="../tags/tag291.xml"/><Relationship Id="rId6" Type="http://schemas.openxmlformats.org/officeDocument/2006/relationships/tags" Target="../tags/tag296.xml"/><Relationship Id="rId11" Type="http://schemas.openxmlformats.org/officeDocument/2006/relationships/image" Target="../media/image4.tmp"/><Relationship Id="rId5" Type="http://schemas.openxmlformats.org/officeDocument/2006/relationships/tags" Target="../tags/tag295.xml"/><Relationship Id="rId10" Type="http://schemas.openxmlformats.org/officeDocument/2006/relationships/slideLayout" Target="../slideLayouts/slideLayout3.xml"/><Relationship Id="rId4" Type="http://schemas.openxmlformats.org/officeDocument/2006/relationships/tags" Target="../tags/tag294.xml"/><Relationship Id="rId9" Type="http://schemas.openxmlformats.org/officeDocument/2006/relationships/tags" Target="../tags/tag299.xml"/></Relationships>
</file>

<file path=ppt/slides/_rels/slide26.xml.rels><?xml version="1.0" encoding="UTF-8" standalone="yes"?>
<Relationships xmlns="http://schemas.openxmlformats.org/package/2006/relationships"><Relationship Id="rId8" Type="http://schemas.openxmlformats.org/officeDocument/2006/relationships/tags" Target="../tags/tag307.xml"/><Relationship Id="rId3" Type="http://schemas.openxmlformats.org/officeDocument/2006/relationships/tags" Target="../tags/tag302.xml"/><Relationship Id="rId7" Type="http://schemas.openxmlformats.org/officeDocument/2006/relationships/tags" Target="../tags/tag306.xml"/><Relationship Id="rId2" Type="http://schemas.openxmlformats.org/officeDocument/2006/relationships/tags" Target="../tags/tag301.xml"/><Relationship Id="rId1" Type="http://schemas.openxmlformats.org/officeDocument/2006/relationships/tags" Target="../tags/tag300.xml"/><Relationship Id="rId6" Type="http://schemas.openxmlformats.org/officeDocument/2006/relationships/tags" Target="../tags/tag305.xml"/><Relationship Id="rId11" Type="http://schemas.openxmlformats.org/officeDocument/2006/relationships/image" Target="../media/image4.tmp"/><Relationship Id="rId5" Type="http://schemas.openxmlformats.org/officeDocument/2006/relationships/tags" Target="../tags/tag304.xml"/><Relationship Id="rId10" Type="http://schemas.openxmlformats.org/officeDocument/2006/relationships/slideLayout" Target="../slideLayouts/slideLayout3.xml"/><Relationship Id="rId4" Type="http://schemas.openxmlformats.org/officeDocument/2006/relationships/tags" Target="../tags/tag303.xml"/><Relationship Id="rId9" Type="http://schemas.openxmlformats.org/officeDocument/2006/relationships/tags" Target="../tags/tag308.xml"/></Relationships>
</file>

<file path=ppt/slides/_rels/slide27.xml.rels><?xml version="1.0" encoding="UTF-8" standalone="yes"?>
<Relationships xmlns="http://schemas.openxmlformats.org/package/2006/relationships"><Relationship Id="rId8" Type="http://schemas.openxmlformats.org/officeDocument/2006/relationships/tags" Target="../tags/tag316.xml"/><Relationship Id="rId3" Type="http://schemas.openxmlformats.org/officeDocument/2006/relationships/tags" Target="../tags/tag311.xml"/><Relationship Id="rId7" Type="http://schemas.openxmlformats.org/officeDocument/2006/relationships/tags" Target="../tags/tag315.xml"/><Relationship Id="rId2" Type="http://schemas.openxmlformats.org/officeDocument/2006/relationships/tags" Target="../tags/tag310.xml"/><Relationship Id="rId1" Type="http://schemas.openxmlformats.org/officeDocument/2006/relationships/tags" Target="../tags/tag309.xml"/><Relationship Id="rId6" Type="http://schemas.openxmlformats.org/officeDocument/2006/relationships/tags" Target="../tags/tag314.xml"/><Relationship Id="rId11" Type="http://schemas.openxmlformats.org/officeDocument/2006/relationships/image" Target="../media/image4.tmp"/><Relationship Id="rId5" Type="http://schemas.openxmlformats.org/officeDocument/2006/relationships/tags" Target="../tags/tag313.xml"/><Relationship Id="rId10" Type="http://schemas.openxmlformats.org/officeDocument/2006/relationships/slideLayout" Target="../slideLayouts/slideLayout3.xml"/><Relationship Id="rId4" Type="http://schemas.openxmlformats.org/officeDocument/2006/relationships/tags" Target="../tags/tag312.xml"/><Relationship Id="rId9" Type="http://schemas.openxmlformats.org/officeDocument/2006/relationships/tags" Target="../tags/tag317.xml"/></Relationships>
</file>

<file path=ppt/slides/_rels/slide28.xml.rels><?xml version="1.0" encoding="UTF-8" standalone="yes"?>
<Relationships xmlns="http://schemas.openxmlformats.org/package/2006/relationships"><Relationship Id="rId8" Type="http://schemas.openxmlformats.org/officeDocument/2006/relationships/tags" Target="../tags/tag325.xml"/><Relationship Id="rId3" Type="http://schemas.openxmlformats.org/officeDocument/2006/relationships/tags" Target="../tags/tag320.xml"/><Relationship Id="rId7" Type="http://schemas.openxmlformats.org/officeDocument/2006/relationships/tags" Target="../tags/tag324.xml"/><Relationship Id="rId2" Type="http://schemas.openxmlformats.org/officeDocument/2006/relationships/tags" Target="../tags/tag319.xml"/><Relationship Id="rId1" Type="http://schemas.openxmlformats.org/officeDocument/2006/relationships/tags" Target="../tags/tag318.xml"/><Relationship Id="rId6" Type="http://schemas.openxmlformats.org/officeDocument/2006/relationships/tags" Target="../tags/tag323.xml"/><Relationship Id="rId11" Type="http://schemas.openxmlformats.org/officeDocument/2006/relationships/image" Target="../media/image4.tmp"/><Relationship Id="rId5" Type="http://schemas.openxmlformats.org/officeDocument/2006/relationships/tags" Target="../tags/tag322.xml"/><Relationship Id="rId10" Type="http://schemas.openxmlformats.org/officeDocument/2006/relationships/slideLayout" Target="../slideLayouts/slideLayout3.xml"/><Relationship Id="rId4" Type="http://schemas.openxmlformats.org/officeDocument/2006/relationships/tags" Target="../tags/tag321.xml"/><Relationship Id="rId9" Type="http://schemas.openxmlformats.org/officeDocument/2006/relationships/tags" Target="../tags/tag326.xml"/></Relationships>
</file>

<file path=ppt/slides/_rels/slide29.xml.rels><?xml version="1.0" encoding="UTF-8" standalone="yes"?>
<Relationships xmlns="http://schemas.openxmlformats.org/package/2006/relationships"><Relationship Id="rId8" Type="http://schemas.openxmlformats.org/officeDocument/2006/relationships/tags" Target="../tags/tag334.xml"/><Relationship Id="rId3" Type="http://schemas.openxmlformats.org/officeDocument/2006/relationships/tags" Target="../tags/tag329.xml"/><Relationship Id="rId7" Type="http://schemas.openxmlformats.org/officeDocument/2006/relationships/tags" Target="../tags/tag333.xml"/><Relationship Id="rId2" Type="http://schemas.openxmlformats.org/officeDocument/2006/relationships/tags" Target="../tags/tag328.xml"/><Relationship Id="rId1" Type="http://schemas.openxmlformats.org/officeDocument/2006/relationships/tags" Target="../tags/tag327.xml"/><Relationship Id="rId6" Type="http://schemas.openxmlformats.org/officeDocument/2006/relationships/tags" Target="../tags/tag332.xml"/><Relationship Id="rId11" Type="http://schemas.openxmlformats.org/officeDocument/2006/relationships/image" Target="../media/image4.tmp"/><Relationship Id="rId5" Type="http://schemas.openxmlformats.org/officeDocument/2006/relationships/tags" Target="../tags/tag331.xml"/><Relationship Id="rId10" Type="http://schemas.openxmlformats.org/officeDocument/2006/relationships/slideLayout" Target="../slideLayouts/slideLayout3.xml"/><Relationship Id="rId4" Type="http://schemas.openxmlformats.org/officeDocument/2006/relationships/tags" Target="../tags/tag330.xml"/><Relationship Id="rId9" Type="http://schemas.openxmlformats.org/officeDocument/2006/relationships/tags" Target="../tags/tag335.xml"/></Relationships>
</file>

<file path=ppt/slides/_rels/slide3.xml.rels><?xml version="1.0" encoding="UTF-8" standalone="yes"?>
<Relationships xmlns="http://schemas.openxmlformats.org/package/2006/relationships"><Relationship Id="rId8" Type="http://schemas.openxmlformats.org/officeDocument/2006/relationships/tags" Target="../tags/tag10.xml"/><Relationship Id="rId13" Type="http://schemas.openxmlformats.org/officeDocument/2006/relationships/tags" Target="../tags/tag15.xml"/><Relationship Id="rId18" Type="http://schemas.openxmlformats.org/officeDocument/2006/relationships/image" Target="../media/image4.tmp"/><Relationship Id="rId3" Type="http://schemas.openxmlformats.org/officeDocument/2006/relationships/tags" Target="../tags/tag5.xml"/><Relationship Id="rId7" Type="http://schemas.openxmlformats.org/officeDocument/2006/relationships/tags" Target="../tags/tag9.xml"/><Relationship Id="rId12" Type="http://schemas.openxmlformats.org/officeDocument/2006/relationships/tags" Target="../tags/tag14.xml"/><Relationship Id="rId17" Type="http://schemas.openxmlformats.org/officeDocument/2006/relationships/slideLayout" Target="../slideLayouts/slideLayout3.xml"/><Relationship Id="rId2" Type="http://schemas.openxmlformats.org/officeDocument/2006/relationships/tags" Target="../tags/tag4.xml"/><Relationship Id="rId16" Type="http://schemas.openxmlformats.org/officeDocument/2006/relationships/tags" Target="../tags/tag18.xml"/><Relationship Id="rId1" Type="http://schemas.openxmlformats.org/officeDocument/2006/relationships/tags" Target="../tags/tag3.xml"/><Relationship Id="rId6" Type="http://schemas.openxmlformats.org/officeDocument/2006/relationships/tags" Target="../tags/tag8.xml"/><Relationship Id="rId11" Type="http://schemas.openxmlformats.org/officeDocument/2006/relationships/tags" Target="../tags/tag13.xml"/><Relationship Id="rId5" Type="http://schemas.openxmlformats.org/officeDocument/2006/relationships/tags" Target="../tags/tag7.xml"/><Relationship Id="rId15" Type="http://schemas.openxmlformats.org/officeDocument/2006/relationships/tags" Target="../tags/tag17.xml"/><Relationship Id="rId10" Type="http://schemas.openxmlformats.org/officeDocument/2006/relationships/tags" Target="../tags/tag12.xml"/><Relationship Id="rId4" Type="http://schemas.openxmlformats.org/officeDocument/2006/relationships/tags" Target="../tags/tag6.xml"/><Relationship Id="rId9" Type="http://schemas.openxmlformats.org/officeDocument/2006/relationships/tags" Target="../tags/tag11.xml"/><Relationship Id="rId14" Type="http://schemas.openxmlformats.org/officeDocument/2006/relationships/tags" Target="../tags/tag16.xml"/></Relationships>
</file>

<file path=ppt/slides/_rels/slide4.xml.rels><?xml version="1.0" encoding="UTF-8" standalone="yes"?>
<Relationships xmlns="http://schemas.openxmlformats.org/package/2006/relationships"><Relationship Id="rId8" Type="http://schemas.openxmlformats.org/officeDocument/2006/relationships/tags" Target="../tags/tag26.xml"/><Relationship Id="rId13" Type="http://schemas.openxmlformats.org/officeDocument/2006/relationships/tags" Target="../tags/tag31.xml"/><Relationship Id="rId18" Type="http://schemas.openxmlformats.org/officeDocument/2006/relationships/image" Target="../media/image4.tmp"/><Relationship Id="rId3" Type="http://schemas.openxmlformats.org/officeDocument/2006/relationships/tags" Target="../tags/tag21.xml"/><Relationship Id="rId7" Type="http://schemas.openxmlformats.org/officeDocument/2006/relationships/tags" Target="../tags/tag25.xml"/><Relationship Id="rId12" Type="http://schemas.openxmlformats.org/officeDocument/2006/relationships/tags" Target="../tags/tag30.xml"/><Relationship Id="rId17" Type="http://schemas.openxmlformats.org/officeDocument/2006/relationships/slideLayout" Target="../slideLayouts/slideLayout3.xml"/><Relationship Id="rId2" Type="http://schemas.openxmlformats.org/officeDocument/2006/relationships/tags" Target="../tags/tag20.xml"/><Relationship Id="rId16" Type="http://schemas.openxmlformats.org/officeDocument/2006/relationships/tags" Target="../tags/tag34.xml"/><Relationship Id="rId1" Type="http://schemas.openxmlformats.org/officeDocument/2006/relationships/tags" Target="../tags/tag19.xml"/><Relationship Id="rId6" Type="http://schemas.openxmlformats.org/officeDocument/2006/relationships/tags" Target="../tags/tag24.xml"/><Relationship Id="rId11" Type="http://schemas.openxmlformats.org/officeDocument/2006/relationships/tags" Target="../tags/tag29.xml"/><Relationship Id="rId5" Type="http://schemas.openxmlformats.org/officeDocument/2006/relationships/tags" Target="../tags/tag23.xml"/><Relationship Id="rId15" Type="http://schemas.openxmlformats.org/officeDocument/2006/relationships/tags" Target="../tags/tag33.xml"/><Relationship Id="rId10" Type="http://schemas.openxmlformats.org/officeDocument/2006/relationships/tags" Target="../tags/tag28.xml"/><Relationship Id="rId4" Type="http://schemas.openxmlformats.org/officeDocument/2006/relationships/tags" Target="../tags/tag22.xml"/><Relationship Id="rId9" Type="http://schemas.openxmlformats.org/officeDocument/2006/relationships/tags" Target="../tags/tag27.xml"/><Relationship Id="rId14" Type="http://schemas.openxmlformats.org/officeDocument/2006/relationships/tags" Target="../tags/tag32.xml"/></Relationships>
</file>

<file path=ppt/slides/_rels/slide5.xml.rels><?xml version="1.0" encoding="UTF-8" standalone="yes"?>
<Relationships xmlns="http://schemas.openxmlformats.org/package/2006/relationships"><Relationship Id="rId8" Type="http://schemas.openxmlformats.org/officeDocument/2006/relationships/tags" Target="../tags/tag42.xml"/><Relationship Id="rId13" Type="http://schemas.openxmlformats.org/officeDocument/2006/relationships/tags" Target="../tags/tag47.xml"/><Relationship Id="rId3" Type="http://schemas.openxmlformats.org/officeDocument/2006/relationships/tags" Target="../tags/tag37.xml"/><Relationship Id="rId7" Type="http://schemas.openxmlformats.org/officeDocument/2006/relationships/tags" Target="../tags/tag41.xml"/><Relationship Id="rId12" Type="http://schemas.openxmlformats.org/officeDocument/2006/relationships/tags" Target="../tags/tag46.xml"/><Relationship Id="rId2" Type="http://schemas.openxmlformats.org/officeDocument/2006/relationships/tags" Target="../tags/tag36.xml"/><Relationship Id="rId16" Type="http://schemas.openxmlformats.org/officeDocument/2006/relationships/image" Target="../media/image4.tmp"/><Relationship Id="rId1" Type="http://schemas.openxmlformats.org/officeDocument/2006/relationships/tags" Target="../tags/tag35.xml"/><Relationship Id="rId6" Type="http://schemas.openxmlformats.org/officeDocument/2006/relationships/tags" Target="../tags/tag40.xml"/><Relationship Id="rId11" Type="http://schemas.openxmlformats.org/officeDocument/2006/relationships/tags" Target="../tags/tag45.xml"/><Relationship Id="rId5" Type="http://schemas.openxmlformats.org/officeDocument/2006/relationships/tags" Target="../tags/tag39.xml"/><Relationship Id="rId15" Type="http://schemas.openxmlformats.org/officeDocument/2006/relationships/slideLayout" Target="../slideLayouts/slideLayout3.xml"/><Relationship Id="rId10" Type="http://schemas.openxmlformats.org/officeDocument/2006/relationships/tags" Target="../tags/tag44.xml"/><Relationship Id="rId4" Type="http://schemas.openxmlformats.org/officeDocument/2006/relationships/tags" Target="../tags/tag38.xml"/><Relationship Id="rId9" Type="http://schemas.openxmlformats.org/officeDocument/2006/relationships/tags" Target="../tags/tag43.xml"/><Relationship Id="rId14" Type="http://schemas.openxmlformats.org/officeDocument/2006/relationships/tags" Target="../tags/tag48.xml"/></Relationships>
</file>

<file path=ppt/slides/_rels/slide6.xml.rels><?xml version="1.0" encoding="UTF-8" standalone="yes"?>
<Relationships xmlns="http://schemas.openxmlformats.org/package/2006/relationships"><Relationship Id="rId8" Type="http://schemas.openxmlformats.org/officeDocument/2006/relationships/tags" Target="../tags/tag56.xml"/><Relationship Id="rId13" Type="http://schemas.openxmlformats.org/officeDocument/2006/relationships/tags" Target="../tags/tag61.xml"/><Relationship Id="rId3" Type="http://schemas.openxmlformats.org/officeDocument/2006/relationships/tags" Target="../tags/tag51.xml"/><Relationship Id="rId7" Type="http://schemas.openxmlformats.org/officeDocument/2006/relationships/tags" Target="../tags/tag55.xml"/><Relationship Id="rId12" Type="http://schemas.openxmlformats.org/officeDocument/2006/relationships/tags" Target="../tags/tag60.xml"/><Relationship Id="rId2" Type="http://schemas.openxmlformats.org/officeDocument/2006/relationships/tags" Target="../tags/tag50.xml"/><Relationship Id="rId16" Type="http://schemas.openxmlformats.org/officeDocument/2006/relationships/image" Target="../media/image4.tmp"/><Relationship Id="rId1" Type="http://schemas.openxmlformats.org/officeDocument/2006/relationships/tags" Target="../tags/tag49.xml"/><Relationship Id="rId6" Type="http://schemas.openxmlformats.org/officeDocument/2006/relationships/tags" Target="../tags/tag54.xml"/><Relationship Id="rId11" Type="http://schemas.openxmlformats.org/officeDocument/2006/relationships/tags" Target="../tags/tag59.xml"/><Relationship Id="rId5" Type="http://schemas.openxmlformats.org/officeDocument/2006/relationships/tags" Target="../tags/tag53.xml"/><Relationship Id="rId15" Type="http://schemas.openxmlformats.org/officeDocument/2006/relationships/slideLayout" Target="../slideLayouts/slideLayout3.xml"/><Relationship Id="rId10" Type="http://schemas.openxmlformats.org/officeDocument/2006/relationships/tags" Target="../tags/tag58.xml"/><Relationship Id="rId4" Type="http://schemas.openxmlformats.org/officeDocument/2006/relationships/tags" Target="../tags/tag52.xml"/><Relationship Id="rId9" Type="http://schemas.openxmlformats.org/officeDocument/2006/relationships/tags" Target="../tags/tag57.xml"/><Relationship Id="rId14" Type="http://schemas.openxmlformats.org/officeDocument/2006/relationships/tags" Target="../tags/tag62.xml"/></Relationships>
</file>

<file path=ppt/slides/_rels/slide7.xml.rels><?xml version="1.0" encoding="UTF-8" standalone="yes"?>
<Relationships xmlns="http://schemas.openxmlformats.org/package/2006/relationships"><Relationship Id="rId8" Type="http://schemas.openxmlformats.org/officeDocument/2006/relationships/tags" Target="../tags/tag70.xml"/><Relationship Id="rId13" Type="http://schemas.openxmlformats.org/officeDocument/2006/relationships/tags" Target="../tags/tag75.xml"/><Relationship Id="rId18" Type="http://schemas.openxmlformats.org/officeDocument/2006/relationships/image" Target="../media/image4.tmp"/><Relationship Id="rId3" Type="http://schemas.openxmlformats.org/officeDocument/2006/relationships/tags" Target="../tags/tag65.xml"/><Relationship Id="rId7" Type="http://schemas.openxmlformats.org/officeDocument/2006/relationships/tags" Target="../tags/tag69.xml"/><Relationship Id="rId12" Type="http://schemas.openxmlformats.org/officeDocument/2006/relationships/tags" Target="../tags/tag74.xml"/><Relationship Id="rId17" Type="http://schemas.openxmlformats.org/officeDocument/2006/relationships/slideLayout" Target="../slideLayouts/slideLayout3.xml"/><Relationship Id="rId2" Type="http://schemas.openxmlformats.org/officeDocument/2006/relationships/tags" Target="../tags/tag64.xml"/><Relationship Id="rId16" Type="http://schemas.openxmlformats.org/officeDocument/2006/relationships/tags" Target="../tags/tag78.xml"/><Relationship Id="rId1" Type="http://schemas.openxmlformats.org/officeDocument/2006/relationships/tags" Target="../tags/tag63.xml"/><Relationship Id="rId6" Type="http://schemas.openxmlformats.org/officeDocument/2006/relationships/tags" Target="../tags/tag68.xml"/><Relationship Id="rId11" Type="http://schemas.openxmlformats.org/officeDocument/2006/relationships/tags" Target="../tags/tag73.xml"/><Relationship Id="rId5" Type="http://schemas.openxmlformats.org/officeDocument/2006/relationships/tags" Target="../tags/tag67.xml"/><Relationship Id="rId15" Type="http://schemas.openxmlformats.org/officeDocument/2006/relationships/tags" Target="../tags/tag77.xml"/><Relationship Id="rId10" Type="http://schemas.openxmlformats.org/officeDocument/2006/relationships/tags" Target="../tags/tag72.xml"/><Relationship Id="rId4" Type="http://schemas.openxmlformats.org/officeDocument/2006/relationships/tags" Target="../tags/tag66.xml"/><Relationship Id="rId9" Type="http://schemas.openxmlformats.org/officeDocument/2006/relationships/tags" Target="../tags/tag71.xml"/><Relationship Id="rId14" Type="http://schemas.openxmlformats.org/officeDocument/2006/relationships/tags" Target="../tags/tag76.xml"/></Relationships>
</file>

<file path=ppt/slides/_rels/slide8.xml.rels><?xml version="1.0" encoding="UTF-8" standalone="yes"?>
<Relationships xmlns="http://schemas.openxmlformats.org/package/2006/relationships"><Relationship Id="rId8" Type="http://schemas.openxmlformats.org/officeDocument/2006/relationships/tags" Target="../tags/tag86.xml"/><Relationship Id="rId13" Type="http://schemas.openxmlformats.org/officeDocument/2006/relationships/tags" Target="../tags/tag91.xml"/><Relationship Id="rId3" Type="http://schemas.openxmlformats.org/officeDocument/2006/relationships/tags" Target="../tags/tag81.xml"/><Relationship Id="rId7" Type="http://schemas.openxmlformats.org/officeDocument/2006/relationships/tags" Target="../tags/tag85.xml"/><Relationship Id="rId12" Type="http://schemas.openxmlformats.org/officeDocument/2006/relationships/tags" Target="../tags/tag90.xml"/><Relationship Id="rId2" Type="http://schemas.openxmlformats.org/officeDocument/2006/relationships/tags" Target="../tags/tag80.xml"/><Relationship Id="rId16" Type="http://schemas.openxmlformats.org/officeDocument/2006/relationships/image" Target="../media/image4.tmp"/><Relationship Id="rId1" Type="http://schemas.openxmlformats.org/officeDocument/2006/relationships/tags" Target="../tags/tag79.xml"/><Relationship Id="rId6" Type="http://schemas.openxmlformats.org/officeDocument/2006/relationships/tags" Target="../tags/tag84.xml"/><Relationship Id="rId11" Type="http://schemas.openxmlformats.org/officeDocument/2006/relationships/tags" Target="../tags/tag89.xml"/><Relationship Id="rId5" Type="http://schemas.openxmlformats.org/officeDocument/2006/relationships/tags" Target="../tags/tag83.xml"/><Relationship Id="rId15" Type="http://schemas.openxmlformats.org/officeDocument/2006/relationships/slideLayout" Target="../slideLayouts/slideLayout3.xml"/><Relationship Id="rId10" Type="http://schemas.openxmlformats.org/officeDocument/2006/relationships/tags" Target="../tags/tag88.xml"/><Relationship Id="rId4" Type="http://schemas.openxmlformats.org/officeDocument/2006/relationships/tags" Target="../tags/tag82.xml"/><Relationship Id="rId9" Type="http://schemas.openxmlformats.org/officeDocument/2006/relationships/tags" Target="../tags/tag87.xml"/><Relationship Id="rId14" Type="http://schemas.openxmlformats.org/officeDocument/2006/relationships/tags" Target="../tags/tag92.xml"/></Relationships>
</file>

<file path=ppt/slides/_rels/slide9.xml.rels><?xml version="1.0" encoding="UTF-8" standalone="yes"?>
<Relationships xmlns="http://schemas.openxmlformats.org/package/2006/relationships"><Relationship Id="rId8" Type="http://schemas.openxmlformats.org/officeDocument/2006/relationships/tags" Target="../tags/tag100.xml"/><Relationship Id="rId13" Type="http://schemas.openxmlformats.org/officeDocument/2006/relationships/tags" Target="../tags/tag105.xml"/><Relationship Id="rId3" Type="http://schemas.openxmlformats.org/officeDocument/2006/relationships/tags" Target="../tags/tag95.xml"/><Relationship Id="rId7" Type="http://schemas.openxmlformats.org/officeDocument/2006/relationships/tags" Target="../tags/tag99.xml"/><Relationship Id="rId12" Type="http://schemas.openxmlformats.org/officeDocument/2006/relationships/tags" Target="../tags/tag104.xml"/><Relationship Id="rId2" Type="http://schemas.openxmlformats.org/officeDocument/2006/relationships/tags" Target="../tags/tag94.xml"/><Relationship Id="rId16" Type="http://schemas.openxmlformats.org/officeDocument/2006/relationships/image" Target="../media/image4.tmp"/><Relationship Id="rId1" Type="http://schemas.openxmlformats.org/officeDocument/2006/relationships/tags" Target="../tags/tag93.xml"/><Relationship Id="rId6" Type="http://schemas.openxmlformats.org/officeDocument/2006/relationships/tags" Target="../tags/tag98.xml"/><Relationship Id="rId11" Type="http://schemas.openxmlformats.org/officeDocument/2006/relationships/tags" Target="../tags/tag103.xml"/><Relationship Id="rId5" Type="http://schemas.openxmlformats.org/officeDocument/2006/relationships/tags" Target="../tags/tag97.xml"/><Relationship Id="rId15" Type="http://schemas.openxmlformats.org/officeDocument/2006/relationships/slideLayout" Target="../slideLayouts/slideLayout3.xml"/><Relationship Id="rId10" Type="http://schemas.openxmlformats.org/officeDocument/2006/relationships/tags" Target="../tags/tag102.xml"/><Relationship Id="rId4" Type="http://schemas.openxmlformats.org/officeDocument/2006/relationships/tags" Target="../tags/tag96.xml"/><Relationship Id="rId9" Type="http://schemas.openxmlformats.org/officeDocument/2006/relationships/tags" Target="../tags/tag101.xml"/><Relationship Id="rId14" Type="http://schemas.openxmlformats.org/officeDocument/2006/relationships/tags" Target="../tags/tag10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ct 16">
            <a:extLst>
              <a:ext uri="{FF2B5EF4-FFF2-40B4-BE49-F238E27FC236}">
                <a16:creationId xmlns:a16="http://schemas.microsoft.com/office/drawing/2014/main" id="{028F1762-E98D-4B31-A45F-8BB3A1402E99}"/>
              </a:ext>
            </a:extLst>
          </p:cNvPr>
          <p:cNvGraphicFramePr>
            <a:graphicFrameLocks noChangeAspect="1"/>
          </p:cNvGraphicFramePr>
          <p:nvPr>
            <p:extLst/>
          </p:nvPr>
        </p:nvGraphicFramePr>
        <p:xfrm>
          <a:off x="0" y="3090"/>
          <a:ext cx="5715000" cy="1308100"/>
        </p:xfrm>
        <a:graphic>
          <a:graphicData uri="http://schemas.openxmlformats.org/presentationml/2006/ole">
            <mc:AlternateContent xmlns:mc="http://schemas.openxmlformats.org/markup-compatibility/2006">
              <mc:Choice xmlns:v="urn:schemas-microsoft-com:vml" Requires="v">
                <p:oleObj spid="_x0000_s5137" name="Image" r:id="rId5" imgW="10387302" imgH="1205924" progId="">
                  <p:embed/>
                </p:oleObj>
              </mc:Choice>
              <mc:Fallback>
                <p:oleObj name="Image" r:id="rId5" imgW="10387302" imgH="1205924" progId="">
                  <p:embed/>
                  <p:pic>
                    <p:nvPicPr>
                      <p:cNvPr id="1027" name="Object 16">
                        <a:extLst>
                          <a:ext uri="{FF2B5EF4-FFF2-40B4-BE49-F238E27FC236}">
                            <a16:creationId xmlns:a16="http://schemas.microsoft.com/office/drawing/2014/main" id="{841CD3F1-9AFE-4898-968D-B420B9A7356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3090"/>
                        <a:ext cx="5715000" cy="1308100"/>
                      </a:xfrm>
                      <a:prstGeom prst="rect">
                        <a:avLst/>
                      </a:prstGeom>
                      <a:noFill/>
                      <a:ln>
                        <a:noFill/>
                      </a:ln>
                      <a:effectLst/>
                      <a:extLst>
                        <a:ext uri="{909E8E84-426E-40DD-AFC4-6F175D3DCCD1}">
                          <a14:hiddenFill xmlns:a14="http://schemas.microsoft.com/office/drawing/2010/main">
                            <a:solidFill>
                              <a:srgbClr val="49CACD"/>
                            </a:solidFill>
                          </a14:hiddenFill>
                        </a:ext>
                        <a:ext uri="{91240B29-F687-4F45-9708-019B960494DF}">
                          <a14:hiddenLine xmlns:a14="http://schemas.microsoft.com/office/drawing/2010/main" w="9525">
                            <a:solidFill>
                              <a:srgbClr val="666699"/>
                            </a:solidFill>
                            <a:miter lim="800000"/>
                            <a:headEnd/>
                            <a:tailEnd/>
                          </a14:hiddenLine>
                        </a:ext>
                        <a:ext uri="{AF507438-7753-43E0-B8FC-AC1667EBCBE1}">
                          <a14:hiddenEffects xmlns:a14="http://schemas.microsoft.com/office/drawing/2010/main">
                            <a:effectLst>
                              <a:outerShdw dist="35921" dir="2700000" algn="ctr" rotWithShape="0">
                                <a:srgbClr val="C0C0C0"/>
                              </a:outerShdw>
                            </a:effectLst>
                          </a14:hiddenEffects>
                        </a:ext>
                      </a:extLst>
                    </p:spPr>
                  </p:pic>
                </p:oleObj>
              </mc:Fallback>
            </mc:AlternateContent>
          </a:graphicData>
        </a:graphic>
      </p:graphicFrame>
      <p:sp>
        <p:nvSpPr>
          <p:cNvPr id="5" name="Rectangle 15">
            <a:extLst>
              <a:ext uri="{FF2B5EF4-FFF2-40B4-BE49-F238E27FC236}">
                <a16:creationId xmlns:a16="http://schemas.microsoft.com/office/drawing/2014/main" id="{E267497F-C9E0-4AC6-8638-F0AB438270ED}"/>
              </a:ext>
            </a:extLst>
          </p:cNvPr>
          <p:cNvSpPr>
            <a:spLocks noChangeArrowheads="1"/>
          </p:cNvSpPr>
          <p:nvPr/>
        </p:nvSpPr>
        <p:spPr bwMode="ltGray">
          <a:xfrm>
            <a:off x="0" y="1308104"/>
            <a:ext cx="5715000" cy="192617"/>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428625" rtl="0" eaLnBrk="1" fontAlgn="base" latinLnBrk="0" hangingPunct="1">
              <a:lnSpc>
                <a:spcPct val="115000"/>
              </a:lnSpc>
              <a:spcBef>
                <a:spcPct val="0"/>
              </a:spcBef>
              <a:spcAft>
                <a:spcPct val="0"/>
              </a:spcAft>
              <a:buClrTx/>
              <a:buSzTx/>
              <a:buFontTx/>
              <a:buNone/>
              <a:tabLst/>
              <a:defRPr/>
            </a:pPr>
            <a:endParaRPr kumimoji="1" lang="zh-CN" altLang="en-US" sz="1125" b="0" i="0" u="none" strike="noStrike" kern="1200" cap="none" spc="0" normalizeH="0" baseline="0" noProof="0">
              <a:ln>
                <a:noFill/>
              </a:ln>
              <a:solidFill>
                <a:srgbClr val="666699"/>
              </a:solidFill>
              <a:effectLst/>
              <a:uLnTx/>
              <a:uFillTx/>
              <a:latin typeface="Arial" panose="020B0604020202020204" pitchFamily="34" charset="0"/>
              <a:ea typeface="宋体" panose="02010600030101010101" pitchFamily="2" charset="-122"/>
              <a:cs typeface="+mn-cs"/>
            </a:endParaRPr>
          </a:p>
        </p:txBody>
      </p:sp>
      <p:sp>
        <p:nvSpPr>
          <p:cNvPr id="7" name="Rectangle 3">
            <a:extLst>
              <a:ext uri="{FF2B5EF4-FFF2-40B4-BE49-F238E27FC236}">
                <a16:creationId xmlns:a16="http://schemas.microsoft.com/office/drawing/2014/main" id="{F6935CC2-C386-496E-87C2-4AF4B4851741}"/>
              </a:ext>
            </a:extLst>
          </p:cNvPr>
          <p:cNvSpPr txBox="1">
            <a:spLocks noChangeArrowheads="1"/>
          </p:cNvSpPr>
          <p:nvPr/>
        </p:nvSpPr>
        <p:spPr bwMode="auto">
          <a:xfrm>
            <a:off x="285750" y="1682751"/>
            <a:ext cx="5143500" cy="699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96441" indent="-96441" algn="l" defTabSz="385763" rtl="0" eaLnBrk="1" latinLnBrk="0" hangingPunct="1">
              <a:lnSpc>
                <a:spcPct val="90000"/>
              </a:lnSpc>
              <a:spcBef>
                <a:spcPts val="422"/>
              </a:spcBef>
              <a:buFont typeface="Arial" panose="020B0604020202020204" pitchFamily="34" charset="0"/>
              <a:buChar char="•"/>
              <a:defRPr sz="1181" kern="1200">
                <a:solidFill>
                  <a:schemeClr val="tx1"/>
                </a:solidFill>
                <a:latin typeface="+mn-lt"/>
                <a:ea typeface="+mn-ea"/>
                <a:cs typeface="+mn-cs"/>
              </a:defRPr>
            </a:lvl1pPr>
            <a:lvl2pPr marL="289322" indent="-96441" algn="l" defTabSz="385763" rtl="0" eaLnBrk="1" latinLnBrk="0" hangingPunct="1">
              <a:lnSpc>
                <a:spcPct val="90000"/>
              </a:lnSpc>
              <a:spcBef>
                <a:spcPts val="211"/>
              </a:spcBef>
              <a:buFont typeface="Arial" panose="020B0604020202020204" pitchFamily="34" charset="0"/>
              <a:buChar char="•"/>
              <a:defRPr sz="1013" kern="1200">
                <a:solidFill>
                  <a:schemeClr val="tx1"/>
                </a:solidFill>
                <a:latin typeface="+mn-lt"/>
                <a:ea typeface="+mn-ea"/>
                <a:cs typeface="+mn-cs"/>
              </a:defRPr>
            </a:lvl2pPr>
            <a:lvl3pPr marL="482204" indent="-96441" algn="l" defTabSz="385763" rtl="0" eaLnBrk="1" latinLnBrk="0" hangingPunct="1">
              <a:lnSpc>
                <a:spcPct val="90000"/>
              </a:lnSpc>
              <a:spcBef>
                <a:spcPts val="211"/>
              </a:spcBef>
              <a:buFont typeface="Arial" panose="020B0604020202020204" pitchFamily="34" charset="0"/>
              <a:buChar char="•"/>
              <a:defRPr sz="844" kern="1200">
                <a:solidFill>
                  <a:schemeClr val="tx1"/>
                </a:solidFill>
                <a:latin typeface="+mn-lt"/>
                <a:ea typeface="+mn-ea"/>
                <a:cs typeface="+mn-cs"/>
              </a:defRPr>
            </a:lvl3pPr>
            <a:lvl4pPr marL="675085" indent="-96441" algn="l" defTabSz="385763" rtl="0" eaLnBrk="1" latinLnBrk="0" hangingPunct="1">
              <a:lnSpc>
                <a:spcPct val="90000"/>
              </a:lnSpc>
              <a:spcBef>
                <a:spcPts val="211"/>
              </a:spcBef>
              <a:buFont typeface="Arial" panose="020B0604020202020204" pitchFamily="34" charset="0"/>
              <a:buChar char="•"/>
              <a:defRPr sz="760" kern="1200">
                <a:solidFill>
                  <a:schemeClr val="tx1"/>
                </a:solidFill>
                <a:latin typeface="+mn-lt"/>
                <a:ea typeface="+mn-ea"/>
                <a:cs typeface="+mn-cs"/>
              </a:defRPr>
            </a:lvl4pPr>
            <a:lvl5pPr marL="867966" indent="-96441" algn="l" defTabSz="385763" rtl="0" eaLnBrk="1" latinLnBrk="0" hangingPunct="1">
              <a:lnSpc>
                <a:spcPct val="90000"/>
              </a:lnSpc>
              <a:spcBef>
                <a:spcPts val="211"/>
              </a:spcBef>
              <a:buFont typeface="Arial" panose="020B0604020202020204" pitchFamily="34" charset="0"/>
              <a:buChar char="•"/>
              <a:defRPr sz="760" kern="1200">
                <a:solidFill>
                  <a:schemeClr val="tx1"/>
                </a:solidFill>
                <a:latin typeface="+mn-lt"/>
                <a:ea typeface="+mn-ea"/>
                <a:cs typeface="+mn-cs"/>
              </a:defRPr>
            </a:lvl5pPr>
            <a:lvl6pPr marL="1060847" indent="-96441" algn="l" defTabSz="385763" rtl="0" eaLnBrk="1" latinLnBrk="0" hangingPunct="1">
              <a:lnSpc>
                <a:spcPct val="90000"/>
              </a:lnSpc>
              <a:spcBef>
                <a:spcPts val="211"/>
              </a:spcBef>
              <a:buFont typeface="Arial" panose="020B0604020202020204" pitchFamily="34" charset="0"/>
              <a:buChar char="•"/>
              <a:defRPr sz="760" kern="1200">
                <a:solidFill>
                  <a:schemeClr val="tx1"/>
                </a:solidFill>
                <a:latin typeface="+mn-lt"/>
                <a:ea typeface="+mn-ea"/>
                <a:cs typeface="+mn-cs"/>
              </a:defRPr>
            </a:lvl6pPr>
            <a:lvl7pPr marL="1253729" indent="-96441" algn="l" defTabSz="385763" rtl="0" eaLnBrk="1" latinLnBrk="0" hangingPunct="1">
              <a:lnSpc>
                <a:spcPct val="90000"/>
              </a:lnSpc>
              <a:spcBef>
                <a:spcPts val="211"/>
              </a:spcBef>
              <a:buFont typeface="Arial" panose="020B0604020202020204" pitchFamily="34" charset="0"/>
              <a:buChar char="•"/>
              <a:defRPr sz="760" kern="1200">
                <a:solidFill>
                  <a:schemeClr val="tx1"/>
                </a:solidFill>
                <a:latin typeface="+mn-lt"/>
                <a:ea typeface="+mn-ea"/>
                <a:cs typeface="+mn-cs"/>
              </a:defRPr>
            </a:lvl7pPr>
            <a:lvl8pPr marL="1446610" indent="-96441" algn="l" defTabSz="385763" rtl="0" eaLnBrk="1" latinLnBrk="0" hangingPunct="1">
              <a:lnSpc>
                <a:spcPct val="90000"/>
              </a:lnSpc>
              <a:spcBef>
                <a:spcPts val="211"/>
              </a:spcBef>
              <a:buFont typeface="Arial" panose="020B0604020202020204" pitchFamily="34" charset="0"/>
              <a:buChar char="•"/>
              <a:defRPr sz="760" kern="1200">
                <a:solidFill>
                  <a:schemeClr val="tx1"/>
                </a:solidFill>
                <a:latin typeface="+mn-lt"/>
                <a:ea typeface="+mn-ea"/>
                <a:cs typeface="+mn-cs"/>
              </a:defRPr>
            </a:lvl8pPr>
            <a:lvl9pPr marL="1639491" indent="-96441" algn="l" defTabSz="385763" rtl="0" eaLnBrk="1" latinLnBrk="0" hangingPunct="1">
              <a:lnSpc>
                <a:spcPct val="90000"/>
              </a:lnSpc>
              <a:spcBef>
                <a:spcPts val="211"/>
              </a:spcBef>
              <a:buFont typeface="Arial" panose="020B0604020202020204" pitchFamily="34" charset="0"/>
              <a:buChar char="•"/>
              <a:defRPr sz="760" kern="1200">
                <a:solidFill>
                  <a:schemeClr val="tx1"/>
                </a:solidFill>
                <a:latin typeface="+mn-lt"/>
                <a:ea typeface="+mn-ea"/>
                <a:cs typeface="+mn-cs"/>
              </a:defRPr>
            </a:lvl9pPr>
          </a:lstStyle>
          <a:p>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p>
        </p:txBody>
      </p:sp>
      <p:sp>
        <p:nvSpPr>
          <p:cNvPr id="8" name="Rectangle 6">
            <a:extLst>
              <a:ext uri="{FF2B5EF4-FFF2-40B4-BE49-F238E27FC236}">
                <a16:creationId xmlns:a16="http://schemas.microsoft.com/office/drawing/2014/main" id="{DE17090E-21D0-4EB1-9E16-1E4E22956A47}"/>
              </a:ext>
            </a:extLst>
          </p:cNvPr>
          <p:cNvSpPr txBox="1">
            <a:spLocks noChangeArrowheads="1"/>
          </p:cNvSpPr>
          <p:nvPr/>
        </p:nvSpPr>
        <p:spPr bwMode="auto">
          <a:xfrm>
            <a:off x="2169914" y="8591554"/>
            <a:ext cx="1333500" cy="42756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zh-CN"/>
            </a:defPPr>
            <a:lvl1pPr marL="0" algn="ctr" defTabSz="713232" rtl="0" eaLnBrk="1" latinLnBrk="0" hangingPunct="1">
              <a:defRPr sz="264" kern="1200">
                <a:solidFill>
                  <a:schemeClr val="tx1"/>
                </a:solidFill>
                <a:latin typeface="Verdana" panose="020B0604030504040204" pitchFamily="34" charset="0"/>
                <a:ea typeface="+mn-ea"/>
                <a:cs typeface="+mn-cs"/>
              </a:defRPr>
            </a:lvl1pPr>
            <a:lvl2pPr marL="356616" algn="l" defTabSz="713232" rtl="0" eaLnBrk="1" latinLnBrk="0" hangingPunct="1">
              <a:defRPr sz="1404" kern="1200">
                <a:solidFill>
                  <a:schemeClr val="tx1"/>
                </a:solidFill>
                <a:latin typeface="+mn-lt"/>
                <a:ea typeface="+mn-ea"/>
                <a:cs typeface="+mn-cs"/>
              </a:defRPr>
            </a:lvl2pPr>
            <a:lvl3pPr marL="713232" algn="l" defTabSz="713232" rtl="0" eaLnBrk="1" latinLnBrk="0" hangingPunct="1">
              <a:defRPr sz="1404" kern="1200">
                <a:solidFill>
                  <a:schemeClr val="tx1"/>
                </a:solidFill>
                <a:latin typeface="+mn-lt"/>
                <a:ea typeface="+mn-ea"/>
                <a:cs typeface="+mn-cs"/>
              </a:defRPr>
            </a:lvl3pPr>
            <a:lvl4pPr marL="1069848" algn="l" defTabSz="713232" rtl="0" eaLnBrk="1" latinLnBrk="0" hangingPunct="1">
              <a:defRPr sz="1404" kern="1200">
                <a:solidFill>
                  <a:schemeClr val="tx1"/>
                </a:solidFill>
                <a:latin typeface="+mn-lt"/>
                <a:ea typeface="+mn-ea"/>
                <a:cs typeface="+mn-cs"/>
              </a:defRPr>
            </a:lvl4pPr>
            <a:lvl5pPr marL="1426464" algn="l" defTabSz="713232" rtl="0" eaLnBrk="1" latinLnBrk="0" hangingPunct="1">
              <a:defRPr sz="1404" kern="1200">
                <a:solidFill>
                  <a:schemeClr val="tx1"/>
                </a:solidFill>
                <a:latin typeface="+mn-lt"/>
                <a:ea typeface="+mn-ea"/>
                <a:cs typeface="+mn-cs"/>
              </a:defRPr>
            </a:lvl5pPr>
            <a:lvl6pPr marL="1783080" algn="l" defTabSz="713232" rtl="0" eaLnBrk="1" latinLnBrk="0" hangingPunct="1">
              <a:defRPr sz="1404" kern="1200">
                <a:solidFill>
                  <a:schemeClr val="tx1"/>
                </a:solidFill>
                <a:latin typeface="+mn-lt"/>
                <a:ea typeface="+mn-ea"/>
                <a:cs typeface="+mn-cs"/>
              </a:defRPr>
            </a:lvl6pPr>
            <a:lvl7pPr marL="2139696" algn="l" defTabSz="713232" rtl="0" eaLnBrk="1" latinLnBrk="0" hangingPunct="1">
              <a:defRPr sz="1404" kern="1200">
                <a:solidFill>
                  <a:schemeClr val="tx1"/>
                </a:solidFill>
                <a:latin typeface="+mn-lt"/>
                <a:ea typeface="+mn-ea"/>
                <a:cs typeface="+mn-cs"/>
              </a:defRPr>
            </a:lvl7pPr>
            <a:lvl8pPr marL="2496312" algn="l" defTabSz="713232" rtl="0" eaLnBrk="1" latinLnBrk="0" hangingPunct="1">
              <a:defRPr sz="1404" kern="1200">
                <a:solidFill>
                  <a:schemeClr val="tx1"/>
                </a:solidFill>
                <a:latin typeface="+mn-lt"/>
                <a:ea typeface="+mn-ea"/>
                <a:cs typeface="+mn-cs"/>
              </a:defRPr>
            </a:lvl8pPr>
            <a:lvl9pPr marL="2852928" algn="l" defTabSz="713232" rtl="0" eaLnBrk="1" latinLnBrk="0" hangingPunct="1">
              <a:defRPr sz="1404" kern="1200">
                <a:solidFill>
                  <a:schemeClr val="tx1"/>
                </a:solidFill>
                <a:latin typeface="+mn-lt"/>
                <a:ea typeface="+mn-ea"/>
                <a:cs typeface="+mn-cs"/>
              </a:defRPr>
            </a:lvl9pPr>
          </a:lstStyle>
          <a:p>
            <a:pPr defTabSz="428625">
              <a:lnSpc>
                <a:spcPct val="115000"/>
              </a:lnSpc>
              <a:defRPr/>
            </a:pPr>
            <a:fld id="{9EA59A41-86A5-4D1C-A07C-54564A2AE174}" type="slidenum">
              <a:rPr kumimoji="1" lang="zh-CN" altLang="en-US" smtClean="0">
                <a:solidFill>
                  <a:srgbClr val="0000C0"/>
                </a:solidFill>
              </a:rPr>
              <a:pPr defTabSz="428625">
                <a:lnSpc>
                  <a:spcPct val="115000"/>
                </a:lnSpc>
                <a:defRPr/>
              </a:pPr>
              <a:t>1</a:t>
            </a:fld>
            <a:endParaRPr kumimoji="1" lang="en-US" altLang="zh-CN">
              <a:solidFill>
                <a:srgbClr val="0000C0"/>
              </a:solidFill>
            </a:endParaRPr>
          </a:p>
        </p:txBody>
      </p:sp>
      <p:sp>
        <p:nvSpPr>
          <p:cNvPr id="9" name="Text Box 74">
            <a:extLst>
              <a:ext uri="{FF2B5EF4-FFF2-40B4-BE49-F238E27FC236}">
                <a16:creationId xmlns:a16="http://schemas.microsoft.com/office/drawing/2014/main" id="{EA909C5D-CA70-4BFA-B47C-DE8980B54BCB}"/>
              </a:ext>
            </a:extLst>
          </p:cNvPr>
          <p:cNvSpPr txBox="1">
            <a:spLocks noChangeArrowheads="1"/>
          </p:cNvSpPr>
          <p:nvPr/>
        </p:nvSpPr>
        <p:spPr bwMode="auto">
          <a:xfrm>
            <a:off x="0" y="1524000"/>
            <a:ext cx="5715000" cy="7620000"/>
          </a:xfrm>
          <a:prstGeom prst="rect">
            <a:avLst/>
          </a:prstGeom>
          <a:gradFill rotWithShape="1">
            <a:gsLst>
              <a:gs pos="0">
                <a:srgbClr val="CCECFF"/>
              </a:gs>
              <a:gs pos="100000">
                <a:schemeClr val="bg1"/>
              </a:gs>
            </a:gsLst>
            <a:lin ang="189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428625" rtl="0" eaLnBrk="1" fontAlgn="base" latinLnBrk="0" hangingPunct="1">
              <a:lnSpc>
                <a:spcPct val="115000"/>
              </a:lnSpc>
              <a:spcBef>
                <a:spcPct val="0"/>
              </a:spcBef>
              <a:spcAft>
                <a:spcPct val="0"/>
              </a:spcAft>
              <a:buClrTx/>
              <a:buSzTx/>
              <a:buFontTx/>
              <a:buNone/>
              <a:tabLst/>
              <a:defRPr/>
            </a:pPr>
            <a:endParaRPr kumimoji="1" lang="zh-CN" altLang="en-US" sz="1125" b="0" i="0" u="none" strike="noStrike" kern="1200" cap="none" spc="0" normalizeH="0" baseline="0" noProof="0">
              <a:ln>
                <a:noFill/>
              </a:ln>
              <a:solidFill>
                <a:srgbClr val="666699"/>
              </a:solidFill>
              <a:effectLst/>
              <a:uLnTx/>
              <a:uFillTx/>
              <a:latin typeface="Arial" panose="020B0604020202020204" pitchFamily="34" charset="0"/>
              <a:ea typeface="宋体" panose="02010600030101010101" pitchFamily="2" charset="-122"/>
              <a:cs typeface="+mn-cs"/>
            </a:endParaRPr>
          </a:p>
        </p:txBody>
      </p:sp>
      <p:sp>
        <p:nvSpPr>
          <p:cNvPr id="2" name="标题 1">
            <a:extLst>
              <a:ext uri="{FF2B5EF4-FFF2-40B4-BE49-F238E27FC236}">
                <a16:creationId xmlns:a16="http://schemas.microsoft.com/office/drawing/2014/main" id="{674C3A83-99A9-449F-97B8-7A252114052B}"/>
              </a:ext>
            </a:extLst>
          </p:cNvPr>
          <p:cNvSpPr>
            <a:spLocks noGrp="1"/>
          </p:cNvSpPr>
          <p:nvPr>
            <p:ph type="title"/>
          </p:nvPr>
        </p:nvSpPr>
        <p:spPr/>
        <p:txBody>
          <a:bodyPr/>
          <a:lstStyle/>
          <a:p>
            <a:r>
              <a:rPr lang="en-US" altLang="zh-CN" b="1" dirty="0">
                <a:latin typeface="Microsoft YaHei Light" panose="020B0502040204020203" pitchFamily="34" charset="-122"/>
                <a:ea typeface="Microsoft YaHei Light" panose="020B0502040204020203" pitchFamily="34" charset="-122"/>
              </a:rPr>
              <a:t>2</a:t>
            </a:r>
            <a:r>
              <a:rPr lang="zh-CN" altLang="en-US" b="1" dirty="0">
                <a:latin typeface="Microsoft YaHei Light" panose="020B0502040204020203" pitchFamily="34" charset="-122"/>
                <a:ea typeface="Microsoft YaHei Light" panose="020B0502040204020203" pitchFamily="34" charset="-122"/>
              </a:rPr>
              <a:t>晶体缺陷课后测试作业</a:t>
            </a:r>
          </a:p>
        </p:txBody>
      </p:sp>
      <p:sp>
        <p:nvSpPr>
          <p:cNvPr id="3" name="文本框 2">
            <a:extLst>
              <a:ext uri="{FF2B5EF4-FFF2-40B4-BE49-F238E27FC236}">
                <a16:creationId xmlns:a16="http://schemas.microsoft.com/office/drawing/2014/main" id="{96E7E83C-5A4D-4A47-8C9E-186C34A6EA60}"/>
              </a:ext>
            </a:extLst>
          </p:cNvPr>
          <p:cNvSpPr txBox="1"/>
          <p:nvPr/>
        </p:nvSpPr>
        <p:spPr>
          <a:xfrm>
            <a:off x="127000" y="7874000"/>
            <a:ext cx="5461000" cy="1016000"/>
          </a:xfrm>
          <a:prstGeom prst="rect">
            <a:avLst/>
          </a:prstGeom>
          <a:solidFill>
            <a:srgbClr val="FFFFFF"/>
          </a:solidFill>
          <a:ln w="12700">
            <a:solidFill>
              <a:schemeClr val="tx1"/>
            </a:solidFill>
          </a:ln>
        </p:spPr>
        <p:txBody>
          <a:bodyPr vert="horz" wrap="square" rtlCol="0" anchor="ctr">
            <a:noAutofit/>
          </a:bodyPr>
          <a:lstStyle/>
          <a:p>
            <a:pPr marL="0" marR="0" lvl="0" indent="0" algn="l" defTabSz="713232"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a:ln>
                  <a:noFill/>
                </a:ln>
                <a:solidFill>
                  <a:srgbClr val="FF0000"/>
                </a:solidFill>
                <a:effectLst/>
                <a:uLnTx/>
                <a:uFillTx/>
                <a:latin typeface="等线" panose="020F0502020204030204"/>
                <a:ea typeface="等线" panose="02010600030101010101" pitchFamily="2" charset="-122"/>
                <a:cs typeface="+mn-cs"/>
              </a:rPr>
              <a:t>*此封面页请勿删除，删除后将无法上传至试卷库，添加菜单栏任意题型即可制作试卷。本提示将在上传时自动隐藏。</a:t>
            </a:r>
          </a:p>
        </p:txBody>
      </p:sp>
      <p:sp>
        <p:nvSpPr>
          <p:cNvPr id="10" name="文本框 9">
            <a:extLst>
              <a:ext uri="{FF2B5EF4-FFF2-40B4-BE49-F238E27FC236}">
                <a16:creationId xmlns:a16="http://schemas.microsoft.com/office/drawing/2014/main" id="{7439A75D-9768-4824-BEE4-30008F248D78}"/>
              </a:ext>
            </a:extLst>
          </p:cNvPr>
          <p:cNvSpPr txBox="1"/>
          <p:nvPr/>
        </p:nvSpPr>
        <p:spPr>
          <a:xfrm>
            <a:off x="1380172" y="311835"/>
            <a:ext cx="2954655" cy="646331"/>
          </a:xfrm>
          <a:prstGeom prst="rect">
            <a:avLst/>
          </a:prstGeom>
          <a:noFill/>
        </p:spPr>
        <p:txBody>
          <a:bodyPr wrap="none" rtlCol="0">
            <a:spAutoFit/>
          </a:bodyPr>
          <a:lstStyle/>
          <a:p>
            <a:r>
              <a:rPr lang="zh-CN" altLang="en-US" sz="3600" dirty="0">
                <a:solidFill>
                  <a:schemeClr val="bg1"/>
                </a:solidFill>
                <a:latin typeface="黑体" panose="02010609060101010101" pitchFamily="49" charset="-122"/>
                <a:ea typeface="黑体" panose="02010609060101010101" pitchFamily="49" charset="-122"/>
              </a:rPr>
              <a:t>材料科学基础</a:t>
            </a:r>
          </a:p>
        </p:txBody>
      </p:sp>
      <p:sp>
        <p:nvSpPr>
          <p:cNvPr id="4" name="文本框 3">
            <a:extLst>
              <a:ext uri="{FF2B5EF4-FFF2-40B4-BE49-F238E27FC236}">
                <a16:creationId xmlns:a16="http://schemas.microsoft.com/office/drawing/2014/main" id="{891F77C8-3457-44B2-87C6-737C3C9D89B3}"/>
              </a:ext>
            </a:extLst>
          </p:cNvPr>
          <p:cNvSpPr txBox="1"/>
          <p:nvPr>
            <p:custDataLst>
              <p:tags r:id="rId3"/>
            </p:custDataLst>
          </p:nvPr>
        </p:nvSpPr>
        <p:spPr>
          <a:xfrm>
            <a:off x="1841500" y="5842000"/>
            <a:ext cx="2032000" cy="508000"/>
          </a:xfrm>
          <a:prstGeom prst="rect">
            <a:avLst/>
          </a:prstGeom>
          <a:noFill/>
          <a:ln w="127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14:hiddenLine>
            </a:ext>
          </a:extLst>
        </p:spPr>
        <p:txBody>
          <a:bodyPr vert="horz" wrap="square" rtlCol="0" anchor="ctr" anchorCtr="1">
            <a:noAutofit/>
          </a:bodyPr>
          <a:lstStyle/>
          <a:p>
            <a:r>
              <a:rPr lang="zh-CN" altLang="en-US" sz="2000">
                <a:solidFill>
                  <a:srgbClr val="000000"/>
                </a:solidFill>
              </a:rPr>
              <a:t>总分</a:t>
            </a:r>
            <a:r>
              <a:rPr lang="en-US" altLang="zh-CN" sz="2000">
                <a:solidFill>
                  <a:srgbClr val="000000"/>
                </a:solidFill>
              </a:rPr>
              <a:t>: 100</a:t>
            </a:r>
            <a:endParaRPr lang="zh-CN" altLang="en-US" sz="2000">
              <a:solidFill>
                <a:srgbClr val="000000"/>
              </a:solidFill>
            </a:endParaRPr>
          </a:p>
        </p:txBody>
      </p:sp>
    </p:spTree>
    <p:custDataLst>
      <p:tags r:id="rId2"/>
    </p:custDataLst>
    <p:extLst>
      <p:ext uri="{BB962C8B-B14F-4D97-AF65-F5344CB8AC3E}">
        <p14:creationId xmlns:p14="http://schemas.microsoft.com/office/powerpoint/2010/main" val="3244739190"/>
      </p:ext>
    </p:extLst>
  </p:cSld>
  <p:clrMapOvr>
    <a:masterClrMapping/>
  </p:clrMapOvr>
  <mc:AlternateContent xmlns:mc="http://schemas.openxmlformats.org/markup-compatibility/2006" xmlns:p14="http://schemas.microsoft.com/office/powerpoint/2010/main">
    <mc:Choice Requires="p14">
      <p:transition spd="slow" p14:dur="999"/>
    </mc:Choice>
    <mc:Fallback xmlns="">
      <p:transition spd="slow"/>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a:extLst>
              <a:ext uri="{FF2B5EF4-FFF2-40B4-BE49-F238E27FC236}">
                <a16:creationId xmlns:a16="http://schemas.microsoft.com/office/drawing/2014/main" id="{8299F0A6-59F2-47B3-8D76-53C558470283}"/>
              </a:ext>
            </a:extLst>
          </p:cNvPr>
          <p:cNvSpPr txBox="1"/>
          <p:nvPr>
            <p:custDataLst>
              <p:tags r:id="rId2"/>
            </p:custDataLst>
          </p:nvPr>
        </p:nvSpPr>
        <p:spPr>
          <a:xfrm>
            <a:off x="571500" y="1558290"/>
            <a:ext cx="4497705" cy="883920"/>
          </a:xfrm>
          <a:prstGeom prst="rect">
            <a:avLst/>
          </a:prstGeom>
          <a:noFill/>
          <a:ln w="127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14:hiddenLine>
            </a:ext>
          </a:extLst>
        </p:spPr>
        <p:txBody>
          <a:bodyPr vert="horz" wrap="square" rtlCol="0" anchor="ctr">
            <a:spAutoFit/>
          </a:bodyPr>
          <a:lstStyle/>
          <a:p>
            <a:r>
              <a:rPr lang="en-US" altLang="zh-CN"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8.</a:t>
            </a:r>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小角度晶界由位错构成</a:t>
            </a:r>
            <a:r>
              <a:rPr lang="en-US" altLang="zh-CN"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a:t>
            </a:r>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其中对称倾转晶界由</a:t>
            </a:r>
            <a:r>
              <a:rPr lang="en-US" altLang="zh-CN"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a:t>
            </a:r>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位错构成。</a:t>
            </a:r>
          </a:p>
        </p:txBody>
      </p:sp>
      <p:sp>
        <p:nvSpPr>
          <p:cNvPr id="10" name="文本框 9">
            <a:extLst>
              <a:ext uri="{FF2B5EF4-FFF2-40B4-BE49-F238E27FC236}">
                <a16:creationId xmlns:a16="http://schemas.microsoft.com/office/drawing/2014/main" id="{E2884118-29E8-4243-8B0A-A10C6E3D736F}"/>
              </a:ext>
            </a:extLst>
          </p:cNvPr>
          <p:cNvSpPr txBox="1"/>
          <p:nvPr>
            <p:custDataLst>
              <p:tags r:id="rId3"/>
            </p:custDataLst>
          </p:nvPr>
        </p:nvSpPr>
        <p:spPr>
          <a:xfrm>
            <a:off x="1143000" y="3899535"/>
            <a:ext cx="1271905" cy="487680"/>
          </a:xfrm>
          <a:prstGeom prst="rect">
            <a:avLst/>
          </a:prstGeom>
          <a:noFill/>
          <a:ln w="127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14:hiddenLine>
            </a:ext>
          </a:extLst>
        </p:spPr>
        <p:txBody>
          <a:bodyPr vert="horz" wrap="square" rtlCol="0" anchor="ctr">
            <a:spAutoFit/>
          </a:bodyPr>
          <a:lstStyle/>
          <a:p>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刃位错</a:t>
            </a:r>
          </a:p>
        </p:txBody>
      </p:sp>
      <p:sp>
        <p:nvSpPr>
          <p:cNvPr id="11" name="椭圆 10">
            <a:extLst>
              <a:ext uri="{FF2B5EF4-FFF2-40B4-BE49-F238E27FC236}">
                <a16:creationId xmlns:a16="http://schemas.microsoft.com/office/drawing/2014/main" id="{79136155-26F1-4A31-B01D-2E440D58254B}"/>
              </a:ext>
            </a:extLst>
          </p:cNvPr>
          <p:cNvSpPr>
            <a:spLocks noChangeAspect="1"/>
          </p:cNvSpPr>
          <p:nvPr>
            <p:custDataLst>
              <p:tags r:id="rId4"/>
            </p:custDataLst>
          </p:nvPr>
        </p:nvSpPr>
        <p:spPr>
          <a:xfrm>
            <a:off x="539496" y="3869055"/>
            <a:ext cx="548640" cy="548640"/>
          </a:xfrm>
          <a:prstGeom prst="ellipse">
            <a:avLst/>
          </a:prstGeom>
          <a:solidFill>
            <a:srgbClr val="00FF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en-US" altLang="zh-CN"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A</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2" name="文本框 11">
            <a:extLst>
              <a:ext uri="{FF2B5EF4-FFF2-40B4-BE49-F238E27FC236}">
                <a16:creationId xmlns:a16="http://schemas.microsoft.com/office/drawing/2014/main" id="{719D6392-254F-42C0-8801-D7B6FD4C2E14}"/>
              </a:ext>
            </a:extLst>
          </p:cNvPr>
          <p:cNvSpPr txBox="1"/>
          <p:nvPr>
            <p:custDataLst>
              <p:tags r:id="rId5"/>
            </p:custDataLst>
          </p:nvPr>
        </p:nvSpPr>
        <p:spPr>
          <a:xfrm>
            <a:off x="1143000" y="5423535"/>
            <a:ext cx="1271905" cy="487680"/>
          </a:xfrm>
          <a:prstGeom prst="rect">
            <a:avLst/>
          </a:prstGeom>
          <a:noFill/>
          <a:ln w="127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14:hiddenLine>
            </a:ext>
          </a:extLst>
        </p:spPr>
        <p:txBody>
          <a:bodyPr vert="horz" wrap="square" rtlCol="0" anchor="ctr">
            <a:spAutoFit/>
          </a:bodyPr>
          <a:lstStyle/>
          <a:p>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螺位错</a:t>
            </a:r>
          </a:p>
        </p:txBody>
      </p:sp>
      <p:sp>
        <p:nvSpPr>
          <p:cNvPr id="13" name="椭圆 12">
            <a:extLst>
              <a:ext uri="{FF2B5EF4-FFF2-40B4-BE49-F238E27FC236}">
                <a16:creationId xmlns:a16="http://schemas.microsoft.com/office/drawing/2014/main" id="{1F03CBDC-E7AE-48A1-87AD-C3E32FD9352B}"/>
              </a:ext>
            </a:extLst>
          </p:cNvPr>
          <p:cNvSpPr>
            <a:spLocks noChangeAspect="1"/>
          </p:cNvSpPr>
          <p:nvPr>
            <p:custDataLst>
              <p:tags r:id="rId6"/>
            </p:custDataLst>
          </p:nvPr>
        </p:nvSpPr>
        <p:spPr>
          <a:xfrm>
            <a:off x="539496" y="5393055"/>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en-US" altLang="zh-CN"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B</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4" name="文本框 13">
            <a:extLst>
              <a:ext uri="{FF2B5EF4-FFF2-40B4-BE49-F238E27FC236}">
                <a16:creationId xmlns:a16="http://schemas.microsoft.com/office/drawing/2014/main" id="{744BABFE-8372-44D5-8C41-C90B87A9E0B3}"/>
              </a:ext>
            </a:extLst>
          </p:cNvPr>
          <p:cNvSpPr txBox="1"/>
          <p:nvPr>
            <p:custDataLst>
              <p:tags r:id="rId7"/>
            </p:custDataLst>
          </p:nvPr>
        </p:nvSpPr>
        <p:spPr>
          <a:xfrm>
            <a:off x="1143000" y="6947535"/>
            <a:ext cx="1932305" cy="487680"/>
          </a:xfrm>
          <a:prstGeom prst="rect">
            <a:avLst/>
          </a:prstGeom>
          <a:noFill/>
          <a:ln w="127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14:hiddenLine>
            </a:ext>
          </a:extLst>
        </p:spPr>
        <p:txBody>
          <a:bodyPr vert="horz" wrap="square" rtlCol="0" anchor="ctr">
            <a:spAutoFit/>
          </a:bodyPr>
          <a:lstStyle/>
          <a:p>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混合型位错</a:t>
            </a:r>
          </a:p>
        </p:txBody>
      </p:sp>
      <p:sp>
        <p:nvSpPr>
          <p:cNvPr id="15" name="椭圆 14">
            <a:extLst>
              <a:ext uri="{FF2B5EF4-FFF2-40B4-BE49-F238E27FC236}">
                <a16:creationId xmlns:a16="http://schemas.microsoft.com/office/drawing/2014/main" id="{32664C9C-E4D3-41ED-A7AD-8079FFDDBB98}"/>
              </a:ext>
            </a:extLst>
          </p:cNvPr>
          <p:cNvSpPr>
            <a:spLocks noChangeAspect="1"/>
          </p:cNvSpPr>
          <p:nvPr>
            <p:custDataLst>
              <p:tags r:id="rId8"/>
            </p:custDataLst>
          </p:nvPr>
        </p:nvSpPr>
        <p:spPr>
          <a:xfrm>
            <a:off x="539496" y="6917055"/>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en-US" altLang="zh-CN"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C</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nvGrpSpPr>
          <p:cNvPr id="8" name="组合 7">
            <a:extLst>
              <a:ext uri="{FF2B5EF4-FFF2-40B4-BE49-F238E27FC236}">
                <a16:creationId xmlns:a16="http://schemas.microsoft.com/office/drawing/2014/main" id="{8CE35F0C-EB1C-4EAB-A5E7-8158A2F714C0}"/>
              </a:ext>
            </a:extLst>
          </p:cNvPr>
          <p:cNvGrpSpPr/>
          <p:nvPr>
            <p:custDataLst>
              <p:tags r:id="rId9"/>
            </p:custDataLst>
          </p:nvPr>
        </p:nvGrpSpPr>
        <p:grpSpPr>
          <a:xfrm>
            <a:off x="0" y="0"/>
            <a:ext cx="5715000" cy="635000"/>
            <a:chOff x="0" y="0"/>
            <a:chExt cx="5715000" cy="635000"/>
          </a:xfrm>
        </p:grpSpPr>
        <p:sp>
          <p:nvSpPr>
            <p:cNvPr id="4" name="TitleBackground">
              <a:extLst>
                <a:ext uri="{FF2B5EF4-FFF2-40B4-BE49-F238E27FC236}">
                  <a16:creationId xmlns:a16="http://schemas.microsoft.com/office/drawing/2014/main" id="{DA12FEAD-3EDE-483B-ACEA-D8BE076BBB42}"/>
                </a:ext>
              </a:extLst>
            </p:cNvPr>
            <p:cNvSpPr/>
            <p:nvPr>
              <p:custDataLst>
                <p:tags r:id="rId11"/>
              </p:custDataLst>
            </p:nvPr>
          </p:nvSpPr>
          <p:spPr>
            <a:xfrm>
              <a:off x="0" y="0"/>
              <a:ext cx="5715000" cy="635000"/>
            </a:xfrm>
            <a:prstGeom prst="rect">
              <a:avLst/>
            </a:prstGeom>
            <a:solidFill>
              <a:srgbClr val="F6F7F8"/>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ColorBlock">
              <a:extLst>
                <a:ext uri="{FF2B5EF4-FFF2-40B4-BE49-F238E27FC236}">
                  <a16:creationId xmlns:a16="http://schemas.microsoft.com/office/drawing/2014/main" id="{8AD00D7B-E740-4C32-90B5-CC9FBE3A6A27}"/>
                </a:ext>
              </a:extLst>
            </p:cNvPr>
            <p:cNvSpPr/>
            <p:nvPr>
              <p:custDataLst>
                <p:tags r:id="rId12"/>
              </p:custDataLst>
            </p:nvPr>
          </p:nvSpPr>
          <p:spPr>
            <a:xfrm>
              <a:off x="0" y="0"/>
              <a:ext cx="190500" cy="635000"/>
            </a:xfrm>
            <a:prstGeom prst="rect">
              <a:avLst/>
            </a:prstGeom>
            <a:solidFill>
              <a:srgbClr val="639EF4"/>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ypeText">
              <a:extLst>
                <a:ext uri="{FF2B5EF4-FFF2-40B4-BE49-F238E27FC236}">
                  <a16:creationId xmlns:a16="http://schemas.microsoft.com/office/drawing/2014/main" id="{3AA2DF3D-E535-41E6-A220-F9C45A87E640}"/>
                </a:ext>
              </a:extLst>
            </p:cNvPr>
            <p:cNvSpPr txBox="1"/>
            <p:nvPr>
              <p:custDataLst>
                <p:tags r:id="rId13"/>
              </p:custDataLst>
            </p:nvPr>
          </p:nvSpPr>
          <p:spPr>
            <a:xfrm>
              <a:off x="254000" y="0"/>
              <a:ext cx="1905000" cy="635000"/>
            </a:xfrm>
            <a:prstGeom prst="rect">
              <a:avLst/>
            </a:prstGeom>
            <a:noFill/>
          </p:spPr>
          <p:txBody>
            <a:bodyPr vert="horz" wrap="none" rtlCol="0" anchor="ctr" anchorCtr="0">
              <a:noAutofit/>
            </a:bodyPr>
            <a:lstStyle/>
            <a:p>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单选题</a:t>
              </a:r>
            </a:p>
          </p:txBody>
        </p:sp>
        <p:sp>
          <p:nvSpPr>
            <p:cNvPr id="7" name="TipText">
              <a:extLst>
                <a:ext uri="{FF2B5EF4-FFF2-40B4-BE49-F238E27FC236}">
                  <a16:creationId xmlns:a16="http://schemas.microsoft.com/office/drawing/2014/main" id="{7105D647-24BD-4B40-BF77-31426C902738}"/>
                </a:ext>
              </a:extLst>
            </p:cNvPr>
            <p:cNvSpPr txBox="1"/>
            <p:nvPr>
              <p:custDataLst>
                <p:tags r:id="rId14"/>
              </p:custDataLst>
            </p:nvPr>
          </p:nvSpPr>
          <p:spPr>
            <a:xfrm>
              <a:off x="1525905" y="109220"/>
              <a:ext cx="2286000" cy="508000"/>
            </a:xfrm>
            <a:prstGeom prst="rect">
              <a:avLst/>
            </a:prstGeom>
            <a:noFill/>
          </p:spPr>
          <p:txBody>
            <a:bodyPr vert="horz" wrap="none" rtlCol="0" anchor="ctr" anchorCtr="0">
              <a:noAutofit/>
            </a:bodyPr>
            <a:lstStyle/>
            <a:p>
              <a:r>
                <a:rPr lang="en-US" altLang="zh-CN"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3</a:t>
              </a:r>
              <a:r>
                <a:rPr lang="zh-CN" altLang="en-US"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分</a:t>
              </a:r>
            </a:p>
          </p:txBody>
        </p:sp>
      </p:grpSp>
      <p:pic>
        <p:nvPicPr>
          <p:cNvPr id="3" name="图片 2">
            <a:extLst>
              <a:ext uri="{FF2B5EF4-FFF2-40B4-BE49-F238E27FC236}">
                <a16:creationId xmlns:a16="http://schemas.microsoft.com/office/drawing/2014/main" id="{B0C316BF-7B84-4909-A093-580FC509A21E}"/>
              </a:ext>
            </a:extLst>
          </p:cNvPr>
          <p:cNvPicPr>
            <a:picLocks/>
          </p:cNvPicPr>
          <p:nvPr>
            <p:custDataLst>
              <p:tags r:id="rId10"/>
            </p:custDataLst>
          </p:nvPr>
        </p:nvPicPr>
        <p:blipFill>
          <a:blip r:embed="rId16">
            <a:extLst>
              <a:ext uri="{28A0092B-C50C-407E-A947-70E740481C1C}">
                <a14:useLocalDpi xmlns:a14="http://schemas.microsoft.com/office/drawing/2010/main" val="0"/>
              </a:ext>
            </a:extLst>
          </a:blip>
          <a:stretch>
            <a:fillRect/>
          </a:stretch>
        </p:blipFill>
        <p:spPr>
          <a:xfrm>
            <a:off x="4165600" y="63500"/>
            <a:ext cx="1422400" cy="508000"/>
          </a:xfrm>
          <a:prstGeom prst="rect">
            <a:avLst/>
          </a:prstGeom>
        </p:spPr>
      </p:pic>
    </p:spTree>
    <p:custDataLst>
      <p:tags r:id="rId1"/>
    </p:custDataLst>
    <p:extLst>
      <p:ext uri="{BB962C8B-B14F-4D97-AF65-F5344CB8AC3E}">
        <p14:creationId xmlns:p14="http://schemas.microsoft.com/office/powerpoint/2010/main" val="4005983725"/>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a:extLst>
              <a:ext uri="{FF2B5EF4-FFF2-40B4-BE49-F238E27FC236}">
                <a16:creationId xmlns:a16="http://schemas.microsoft.com/office/drawing/2014/main" id="{B6161A1C-7817-410A-8CCB-A46975A190DD}"/>
              </a:ext>
            </a:extLst>
          </p:cNvPr>
          <p:cNvSpPr txBox="1"/>
          <p:nvPr>
            <p:custDataLst>
              <p:tags r:id="rId2"/>
            </p:custDataLst>
          </p:nvPr>
        </p:nvSpPr>
        <p:spPr>
          <a:xfrm>
            <a:off x="571500" y="1756410"/>
            <a:ext cx="3084830" cy="487680"/>
          </a:xfrm>
          <a:prstGeom prst="rect">
            <a:avLst/>
          </a:prstGeom>
          <a:noFill/>
          <a:ln w="127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14:hiddenLine>
            </a:ext>
          </a:extLst>
        </p:spPr>
        <p:txBody>
          <a:bodyPr vert="horz" wrap="square" rtlCol="0" anchor="ctr">
            <a:spAutoFit/>
          </a:bodyPr>
          <a:lstStyle/>
          <a:p>
            <a:r>
              <a:rPr lang="en-US" altLang="zh-CN"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9.</a:t>
            </a:r>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晶界属于</a:t>
            </a:r>
            <a:r>
              <a:rPr lang="en-US" altLang="zh-CN"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a:t>
            </a:r>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缺陷。</a:t>
            </a:r>
          </a:p>
        </p:txBody>
      </p:sp>
      <p:sp>
        <p:nvSpPr>
          <p:cNvPr id="10" name="文本框 9">
            <a:extLst>
              <a:ext uri="{FF2B5EF4-FFF2-40B4-BE49-F238E27FC236}">
                <a16:creationId xmlns:a16="http://schemas.microsoft.com/office/drawing/2014/main" id="{28C07DBC-5891-4D9E-B644-C51C77A01649}"/>
              </a:ext>
            </a:extLst>
          </p:cNvPr>
          <p:cNvSpPr txBox="1"/>
          <p:nvPr>
            <p:custDataLst>
              <p:tags r:id="rId3"/>
            </p:custDataLst>
          </p:nvPr>
        </p:nvSpPr>
        <p:spPr>
          <a:xfrm>
            <a:off x="1143000" y="3899535"/>
            <a:ext cx="1271905" cy="487680"/>
          </a:xfrm>
          <a:prstGeom prst="rect">
            <a:avLst/>
          </a:prstGeom>
          <a:noFill/>
          <a:ln w="127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14:hiddenLine>
            </a:ext>
          </a:extLst>
        </p:spPr>
        <p:txBody>
          <a:bodyPr vert="horz" wrap="square" rtlCol="0" anchor="ctr">
            <a:spAutoFit/>
          </a:bodyPr>
          <a:lstStyle/>
          <a:p>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面缺陷</a:t>
            </a:r>
          </a:p>
        </p:txBody>
      </p:sp>
      <p:sp>
        <p:nvSpPr>
          <p:cNvPr id="11" name="椭圆 10">
            <a:extLst>
              <a:ext uri="{FF2B5EF4-FFF2-40B4-BE49-F238E27FC236}">
                <a16:creationId xmlns:a16="http://schemas.microsoft.com/office/drawing/2014/main" id="{561517A6-BAD4-4CD4-9491-DDA0007496B5}"/>
              </a:ext>
            </a:extLst>
          </p:cNvPr>
          <p:cNvSpPr>
            <a:spLocks noChangeAspect="1"/>
          </p:cNvSpPr>
          <p:nvPr>
            <p:custDataLst>
              <p:tags r:id="rId4"/>
            </p:custDataLst>
          </p:nvPr>
        </p:nvSpPr>
        <p:spPr>
          <a:xfrm>
            <a:off x="539496" y="3869055"/>
            <a:ext cx="548640" cy="548640"/>
          </a:xfrm>
          <a:prstGeom prst="ellipse">
            <a:avLst/>
          </a:prstGeom>
          <a:solidFill>
            <a:srgbClr val="00FF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en-US" altLang="zh-CN"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A</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2" name="文本框 11">
            <a:extLst>
              <a:ext uri="{FF2B5EF4-FFF2-40B4-BE49-F238E27FC236}">
                <a16:creationId xmlns:a16="http://schemas.microsoft.com/office/drawing/2014/main" id="{EF99694B-52A1-48DD-ADC5-5BF9D0AAACD2}"/>
              </a:ext>
            </a:extLst>
          </p:cNvPr>
          <p:cNvSpPr txBox="1"/>
          <p:nvPr>
            <p:custDataLst>
              <p:tags r:id="rId5"/>
            </p:custDataLst>
          </p:nvPr>
        </p:nvSpPr>
        <p:spPr>
          <a:xfrm>
            <a:off x="1143000" y="5042535"/>
            <a:ext cx="1271905" cy="487680"/>
          </a:xfrm>
          <a:prstGeom prst="rect">
            <a:avLst/>
          </a:prstGeom>
          <a:noFill/>
          <a:ln w="127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14:hiddenLine>
            </a:ext>
          </a:extLst>
        </p:spPr>
        <p:txBody>
          <a:bodyPr vert="horz" wrap="square" rtlCol="0" anchor="ctr">
            <a:spAutoFit/>
          </a:bodyPr>
          <a:lstStyle/>
          <a:p>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点缺陷</a:t>
            </a:r>
          </a:p>
        </p:txBody>
      </p:sp>
      <p:sp>
        <p:nvSpPr>
          <p:cNvPr id="13" name="椭圆 12">
            <a:extLst>
              <a:ext uri="{FF2B5EF4-FFF2-40B4-BE49-F238E27FC236}">
                <a16:creationId xmlns:a16="http://schemas.microsoft.com/office/drawing/2014/main" id="{08349E5A-19A5-412F-9266-927B962608CF}"/>
              </a:ext>
            </a:extLst>
          </p:cNvPr>
          <p:cNvSpPr>
            <a:spLocks noChangeAspect="1"/>
          </p:cNvSpPr>
          <p:nvPr>
            <p:custDataLst>
              <p:tags r:id="rId6"/>
            </p:custDataLst>
          </p:nvPr>
        </p:nvSpPr>
        <p:spPr>
          <a:xfrm>
            <a:off x="539496" y="5012055"/>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en-US" altLang="zh-CN"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B</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4" name="文本框 13">
            <a:extLst>
              <a:ext uri="{FF2B5EF4-FFF2-40B4-BE49-F238E27FC236}">
                <a16:creationId xmlns:a16="http://schemas.microsoft.com/office/drawing/2014/main" id="{F3BB18B6-7334-42E2-867B-F395387271FC}"/>
              </a:ext>
            </a:extLst>
          </p:cNvPr>
          <p:cNvSpPr txBox="1"/>
          <p:nvPr>
            <p:custDataLst>
              <p:tags r:id="rId7"/>
            </p:custDataLst>
          </p:nvPr>
        </p:nvSpPr>
        <p:spPr>
          <a:xfrm>
            <a:off x="1143000" y="6185535"/>
            <a:ext cx="1271905" cy="487680"/>
          </a:xfrm>
          <a:prstGeom prst="rect">
            <a:avLst/>
          </a:prstGeom>
          <a:noFill/>
          <a:ln w="127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14:hiddenLine>
            </a:ext>
          </a:extLst>
        </p:spPr>
        <p:txBody>
          <a:bodyPr vert="horz" wrap="square" rtlCol="0" anchor="ctr">
            <a:spAutoFit/>
          </a:bodyPr>
          <a:lstStyle/>
          <a:p>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线缺陷</a:t>
            </a:r>
          </a:p>
        </p:txBody>
      </p:sp>
      <p:sp>
        <p:nvSpPr>
          <p:cNvPr id="15" name="椭圆 14">
            <a:extLst>
              <a:ext uri="{FF2B5EF4-FFF2-40B4-BE49-F238E27FC236}">
                <a16:creationId xmlns:a16="http://schemas.microsoft.com/office/drawing/2014/main" id="{41BEBC40-1679-445C-828C-0029764AE2F5}"/>
              </a:ext>
            </a:extLst>
          </p:cNvPr>
          <p:cNvSpPr>
            <a:spLocks noChangeAspect="1"/>
          </p:cNvSpPr>
          <p:nvPr>
            <p:custDataLst>
              <p:tags r:id="rId8"/>
            </p:custDataLst>
          </p:nvPr>
        </p:nvSpPr>
        <p:spPr>
          <a:xfrm>
            <a:off x="539496" y="6155055"/>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en-US" altLang="zh-CN"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C</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6" name="文本框 15">
            <a:extLst>
              <a:ext uri="{FF2B5EF4-FFF2-40B4-BE49-F238E27FC236}">
                <a16:creationId xmlns:a16="http://schemas.microsoft.com/office/drawing/2014/main" id="{2D40DB79-5756-403C-A1B6-4B33A8650BD2}"/>
              </a:ext>
            </a:extLst>
          </p:cNvPr>
          <p:cNvSpPr txBox="1"/>
          <p:nvPr>
            <p:custDataLst>
              <p:tags r:id="rId9"/>
            </p:custDataLst>
          </p:nvPr>
        </p:nvSpPr>
        <p:spPr>
          <a:xfrm>
            <a:off x="1143000" y="7328535"/>
            <a:ext cx="1271905" cy="487680"/>
          </a:xfrm>
          <a:prstGeom prst="rect">
            <a:avLst/>
          </a:prstGeom>
          <a:noFill/>
          <a:ln w="127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14:hiddenLine>
            </a:ext>
          </a:extLst>
        </p:spPr>
        <p:txBody>
          <a:bodyPr vert="horz" wrap="square" rtlCol="0" anchor="ctr">
            <a:spAutoFit/>
          </a:bodyPr>
          <a:lstStyle/>
          <a:p>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体缺陷</a:t>
            </a:r>
          </a:p>
        </p:txBody>
      </p:sp>
      <p:sp>
        <p:nvSpPr>
          <p:cNvPr id="17" name="椭圆 16">
            <a:extLst>
              <a:ext uri="{FF2B5EF4-FFF2-40B4-BE49-F238E27FC236}">
                <a16:creationId xmlns:a16="http://schemas.microsoft.com/office/drawing/2014/main" id="{2D085346-22E8-4D52-8838-34C372211028}"/>
              </a:ext>
            </a:extLst>
          </p:cNvPr>
          <p:cNvSpPr>
            <a:spLocks noChangeAspect="1"/>
          </p:cNvSpPr>
          <p:nvPr>
            <p:custDataLst>
              <p:tags r:id="rId10"/>
            </p:custDataLst>
          </p:nvPr>
        </p:nvSpPr>
        <p:spPr>
          <a:xfrm>
            <a:off x="539496" y="7298055"/>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en-US" altLang="zh-CN"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D</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nvGrpSpPr>
          <p:cNvPr id="8" name="组合 7">
            <a:extLst>
              <a:ext uri="{FF2B5EF4-FFF2-40B4-BE49-F238E27FC236}">
                <a16:creationId xmlns:a16="http://schemas.microsoft.com/office/drawing/2014/main" id="{D15341DF-7748-4F47-88EB-740378242E4E}"/>
              </a:ext>
            </a:extLst>
          </p:cNvPr>
          <p:cNvGrpSpPr/>
          <p:nvPr>
            <p:custDataLst>
              <p:tags r:id="rId11"/>
            </p:custDataLst>
          </p:nvPr>
        </p:nvGrpSpPr>
        <p:grpSpPr>
          <a:xfrm>
            <a:off x="0" y="0"/>
            <a:ext cx="5715000" cy="635000"/>
            <a:chOff x="0" y="0"/>
            <a:chExt cx="5715000" cy="635000"/>
          </a:xfrm>
        </p:grpSpPr>
        <p:sp>
          <p:nvSpPr>
            <p:cNvPr id="4" name="TitleBackground">
              <a:extLst>
                <a:ext uri="{FF2B5EF4-FFF2-40B4-BE49-F238E27FC236}">
                  <a16:creationId xmlns:a16="http://schemas.microsoft.com/office/drawing/2014/main" id="{09460FBB-1885-43FB-B21F-DD14FCE16D7A}"/>
                </a:ext>
              </a:extLst>
            </p:cNvPr>
            <p:cNvSpPr/>
            <p:nvPr>
              <p:custDataLst>
                <p:tags r:id="rId13"/>
              </p:custDataLst>
            </p:nvPr>
          </p:nvSpPr>
          <p:spPr>
            <a:xfrm>
              <a:off x="0" y="0"/>
              <a:ext cx="5715000" cy="635000"/>
            </a:xfrm>
            <a:prstGeom prst="rect">
              <a:avLst/>
            </a:prstGeom>
            <a:solidFill>
              <a:srgbClr val="F6F7F8"/>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ColorBlock">
              <a:extLst>
                <a:ext uri="{FF2B5EF4-FFF2-40B4-BE49-F238E27FC236}">
                  <a16:creationId xmlns:a16="http://schemas.microsoft.com/office/drawing/2014/main" id="{E67B7FF9-3F30-4AAF-8AB4-5BF1126B7FDE}"/>
                </a:ext>
              </a:extLst>
            </p:cNvPr>
            <p:cNvSpPr/>
            <p:nvPr>
              <p:custDataLst>
                <p:tags r:id="rId14"/>
              </p:custDataLst>
            </p:nvPr>
          </p:nvSpPr>
          <p:spPr>
            <a:xfrm>
              <a:off x="0" y="0"/>
              <a:ext cx="190500" cy="635000"/>
            </a:xfrm>
            <a:prstGeom prst="rect">
              <a:avLst/>
            </a:prstGeom>
            <a:solidFill>
              <a:srgbClr val="639EF4"/>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ypeText">
              <a:extLst>
                <a:ext uri="{FF2B5EF4-FFF2-40B4-BE49-F238E27FC236}">
                  <a16:creationId xmlns:a16="http://schemas.microsoft.com/office/drawing/2014/main" id="{14BEAC91-6200-49D2-8D80-B8F7502E7123}"/>
                </a:ext>
              </a:extLst>
            </p:cNvPr>
            <p:cNvSpPr txBox="1"/>
            <p:nvPr>
              <p:custDataLst>
                <p:tags r:id="rId15"/>
              </p:custDataLst>
            </p:nvPr>
          </p:nvSpPr>
          <p:spPr>
            <a:xfrm>
              <a:off x="254000" y="0"/>
              <a:ext cx="1905000" cy="635000"/>
            </a:xfrm>
            <a:prstGeom prst="rect">
              <a:avLst/>
            </a:prstGeom>
            <a:noFill/>
          </p:spPr>
          <p:txBody>
            <a:bodyPr vert="horz" wrap="none" rtlCol="0" anchor="ctr" anchorCtr="0">
              <a:noAutofit/>
            </a:bodyPr>
            <a:lstStyle/>
            <a:p>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单选题</a:t>
              </a:r>
            </a:p>
          </p:txBody>
        </p:sp>
        <p:sp>
          <p:nvSpPr>
            <p:cNvPr id="7" name="TipText">
              <a:extLst>
                <a:ext uri="{FF2B5EF4-FFF2-40B4-BE49-F238E27FC236}">
                  <a16:creationId xmlns:a16="http://schemas.microsoft.com/office/drawing/2014/main" id="{4D4822A1-65CB-4CBD-B7DF-F39FF78C270B}"/>
                </a:ext>
              </a:extLst>
            </p:cNvPr>
            <p:cNvSpPr txBox="1"/>
            <p:nvPr>
              <p:custDataLst>
                <p:tags r:id="rId16"/>
              </p:custDataLst>
            </p:nvPr>
          </p:nvSpPr>
          <p:spPr>
            <a:xfrm>
              <a:off x="1525905" y="109220"/>
              <a:ext cx="2286000" cy="508000"/>
            </a:xfrm>
            <a:prstGeom prst="rect">
              <a:avLst/>
            </a:prstGeom>
            <a:noFill/>
          </p:spPr>
          <p:txBody>
            <a:bodyPr vert="horz" wrap="none" rtlCol="0" anchor="ctr" anchorCtr="0">
              <a:noAutofit/>
            </a:bodyPr>
            <a:lstStyle/>
            <a:p>
              <a:r>
                <a:rPr lang="en-US" altLang="zh-CN"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3</a:t>
              </a:r>
              <a:r>
                <a:rPr lang="zh-CN" altLang="en-US"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分</a:t>
              </a:r>
            </a:p>
          </p:txBody>
        </p:sp>
      </p:grpSp>
      <p:pic>
        <p:nvPicPr>
          <p:cNvPr id="3" name="图片 2">
            <a:extLst>
              <a:ext uri="{FF2B5EF4-FFF2-40B4-BE49-F238E27FC236}">
                <a16:creationId xmlns:a16="http://schemas.microsoft.com/office/drawing/2014/main" id="{B2C8ABEE-8F25-42D5-92CB-8FE7D73469AB}"/>
              </a:ext>
            </a:extLst>
          </p:cNvPr>
          <p:cNvPicPr>
            <a:picLocks/>
          </p:cNvPicPr>
          <p:nvPr>
            <p:custDataLst>
              <p:tags r:id="rId12"/>
            </p:custDataLst>
          </p:nvPr>
        </p:nvPicPr>
        <p:blipFill>
          <a:blip r:embed="rId18">
            <a:extLst>
              <a:ext uri="{28A0092B-C50C-407E-A947-70E740481C1C}">
                <a14:useLocalDpi xmlns:a14="http://schemas.microsoft.com/office/drawing/2010/main" val="0"/>
              </a:ext>
            </a:extLst>
          </a:blip>
          <a:stretch>
            <a:fillRect/>
          </a:stretch>
        </p:blipFill>
        <p:spPr>
          <a:xfrm>
            <a:off x="4165600" y="63500"/>
            <a:ext cx="1422400" cy="508000"/>
          </a:xfrm>
          <a:prstGeom prst="rect">
            <a:avLst/>
          </a:prstGeom>
        </p:spPr>
      </p:pic>
    </p:spTree>
    <p:custDataLst>
      <p:tags r:id="rId1"/>
    </p:custDataLst>
    <p:extLst>
      <p:ext uri="{BB962C8B-B14F-4D97-AF65-F5344CB8AC3E}">
        <p14:creationId xmlns:p14="http://schemas.microsoft.com/office/powerpoint/2010/main" val="1598539479"/>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a:extLst>
              <a:ext uri="{FF2B5EF4-FFF2-40B4-BE49-F238E27FC236}">
                <a16:creationId xmlns:a16="http://schemas.microsoft.com/office/drawing/2014/main" id="{CC52A126-9943-43B8-BF3B-36220181170B}"/>
              </a:ext>
            </a:extLst>
          </p:cNvPr>
          <p:cNvSpPr txBox="1"/>
          <p:nvPr>
            <p:custDataLst>
              <p:tags r:id="rId2"/>
            </p:custDataLst>
          </p:nvPr>
        </p:nvSpPr>
        <p:spPr>
          <a:xfrm>
            <a:off x="571500" y="1558290"/>
            <a:ext cx="4281805" cy="883920"/>
          </a:xfrm>
          <a:prstGeom prst="rect">
            <a:avLst/>
          </a:prstGeom>
          <a:noFill/>
          <a:ln w="127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14:hiddenLine>
            </a:ext>
          </a:extLst>
        </p:spPr>
        <p:txBody>
          <a:bodyPr vert="horz" wrap="square" rtlCol="0" anchor="ctr">
            <a:spAutoFit/>
          </a:bodyPr>
          <a:lstStyle/>
          <a:p>
            <a:r>
              <a:rPr lang="en-US" altLang="zh-CN"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10.</a:t>
            </a:r>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柯氏气团的形成对位错有钉扎作用</a:t>
            </a:r>
            <a:r>
              <a:rPr lang="en-US" altLang="zh-CN"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a:t>
            </a:r>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是</a:t>
            </a:r>
            <a:r>
              <a:rPr lang="en-US" altLang="zh-CN"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a:t>
            </a:r>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的原因之一。</a:t>
            </a:r>
          </a:p>
        </p:txBody>
      </p:sp>
      <p:sp>
        <p:nvSpPr>
          <p:cNvPr id="10" name="文本框 9">
            <a:extLst>
              <a:ext uri="{FF2B5EF4-FFF2-40B4-BE49-F238E27FC236}">
                <a16:creationId xmlns:a16="http://schemas.microsoft.com/office/drawing/2014/main" id="{296D2919-32BC-4748-A3D0-9EF3C13DC525}"/>
              </a:ext>
            </a:extLst>
          </p:cNvPr>
          <p:cNvSpPr txBox="1"/>
          <p:nvPr>
            <p:custDataLst>
              <p:tags r:id="rId3"/>
            </p:custDataLst>
          </p:nvPr>
        </p:nvSpPr>
        <p:spPr>
          <a:xfrm>
            <a:off x="1143000" y="3899535"/>
            <a:ext cx="1602105" cy="487680"/>
          </a:xfrm>
          <a:prstGeom prst="rect">
            <a:avLst/>
          </a:prstGeom>
          <a:noFill/>
          <a:ln w="127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14:hiddenLine>
            </a:ext>
          </a:extLst>
        </p:spPr>
        <p:txBody>
          <a:bodyPr vert="horz" wrap="square" rtlCol="0" anchor="ctr">
            <a:spAutoFit/>
          </a:bodyPr>
          <a:lstStyle/>
          <a:p>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细晶强化</a:t>
            </a:r>
          </a:p>
        </p:txBody>
      </p:sp>
      <p:sp>
        <p:nvSpPr>
          <p:cNvPr id="11" name="椭圆 10">
            <a:extLst>
              <a:ext uri="{FF2B5EF4-FFF2-40B4-BE49-F238E27FC236}">
                <a16:creationId xmlns:a16="http://schemas.microsoft.com/office/drawing/2014/main" id="{90F417DF-6A1F-4091-9078-AA3F3A5899CD}"/>
              </a:ext>
            </a:extLst>
          </p:cNvPr>
          <p:cNvSpPr>
            <a:spLocks noChangeAspect="1"/>
          </p:cNvSpPr>
          <p:nvPr>
            <p:custDataLst>
              <p:tags r:id="rId4"/>
            </p:custDataLst>
          </p:nvPr>
        </p:nvSpPr>
        <p:spPr>
          <a:xfrm>
            <a:off x="539496" y="3869055"/>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en-US" altLang="zh-CN"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A</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2" name="文本框 11">
            <a:extLst>
              <a:ext uri="{FF2B5EF4-FFF2-40B4-BE49-F238E27FC236}">
                <a16:creationId xmlns:a16="http://schemas.microsoft.com/office/drawing/2014/main" id="{1A4B6A2A-4576-4299-BCE2-FBC070FE7B27}"/>
              </a:ext>
            </a:extLst>
          </p:cNvPr>
          <p:cNvSpPr txBox="1"/>
          <p:nvPr>
            <p:custDataLst>
              <p:tags r:id="rId5"/>
            </p:custDataLst>
          </p:nvPr>
        </p:nvSpPr>
        <p:spPr>
          <a:xfrm>
            <a:off x="1143000" y="5042535"/>
            <a:ext cx="1602105" cy="487680"/>
          </a:xfrm>
          <a:prstGeom prst="rect">
            <a:avLst/>
          </a:prstGeom>
          <a:noFill/>
          <a:ln w="127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14:hiddenLine>
            </a:ext>
          </a:extLst>
        </p:spPr>
        <p:txBody>
          <a:bodyPr vert="horz" wrap="square" rtlCol="0" anchor="ctr">
            <a:spAutoFit/>
          </a:bodyPr>
          <a:lstStyle/>
          <a:p>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固溶强化</a:t>
            </a:r>
          </a:p>
        </p:txBody>
      </p:sp>
      <p:sp>
        <p:nvSpPr>
          <p:cNvPr id="13" name="椭圆 12">
            <a:extLst>
              <a:ext uri="{FF2B5EF4-FFF2-40B4-BE49-F238E27FC236}">
                <a16:creationId xmlns:a16="http://schemas.microsoft.com/office/drawing/2014/main" id="{42B8917F-7745-41FE-A484-65F7037961F8}"/>
              </a:ext>
            </a:extLst>
          </p:cNvPr>
          <p:cNvSpPr>
            <a:spLocks noChangeAspect="1"/>
          </p:cNvSpPr>
          <p:nvPr>
            <p:custDataLst>
              <p:tags r:id="rId6"/>
            </p:custDataLst>
          </p:nvPr>
        </p:nvSpPr>
        <p:spPr>
          <a:xfrm>
            <a:off x="539496" y="5012055"/>
            <a:ext cx="548640" cy="548640"/>
          </a:xfrm>
          <a:prstGeom prst="ellipse">
            <a:avLst/>
          </a:prstGeom>
          <a:solidFill>
            <a:srgbClr val="00FF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en-US" altLang="zh-CN"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B</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4" name="文本框 13">
            <a:extLst>
              <a:ext uri="{FF2B5EF4-FFF2-40B4-BE49-F238E27FC236}">
                <a16:creationId xmlns:a16="http://schemas.microsoft.com/office/drawing/2014/main" id="{02601384-E04E-4EBD-9B37-918FF5ED827F}"/>
              </a:ext>
            </a:extLst>
          </p:cNvPr>
          <p:cNvSpPr txBox="1"/>
          <p:nvPr>
            <p:custDataLst>
              <p:tags r:id="rId7"/>
            </p:custDataLst>
          </p:nvPr>
        </p:nvSpPr>
        <p:spPr>
          <a:xfrm>
            <a:off x="1143000" y="6185535"/>
            <a:ext cx="1602105" cy="487680"/>
          </a:xfrm>
          <a:prstGeom prst="rect">
            <a:avLst/>
          </a:prstGeom>
          <a:noFill/>
          <a:ln w="127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14:hiddenLine>
            </a:ext>
          </a:extLst>
        </p:spPr>
        <p:txBody>
          <a:bodyPr vert="horz" wrap="square" rtlCol="0" anchor="ctr">
            <a:spAutoFit/>
          </a:bodyPr>
          <a:lstStyle/>
          <a:p>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弥散强化</a:t>
            </a:r>
          </a:p>
        </p:txBody>
      </p:sp>
      <p:sp>
        <p:nvSpPr>
          <p:cNvPr id="15" name="椭圆 14">
            <a:extLst>
              <a:ext uri="{FF2B5EF4-FFF2-40B4-BE49-F238E27FC236}">
                <a16:creationId xmlns:a16="http://schemas.microsoft.com/office/drawing/2014/main" id="{471ED6CB-D444-4957-BA1E-4E250C95514B}"/>
              </a:ext>
            </a:extLst>
          </p:cNvPr>
          <p:cNvSpPr>
            <a:spLocks noChangeAspect="1"/>
          </p:cNvSpPr>
          <p:nvPr>
            <p:custDataLst>
              <p:tags r:id="rId8"/>
            </p:custDataLst>
          </p:nvPr>
        </p:nvSpPr>
        <p:spPr>
          <a:xfrm>
            <a:off x="539496" y="6155055"/>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en-US" altLang="zh-CN"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C</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6" name="文本框 15">
            <a:extLst>
              <a:ext uri="{FF2B5EF4-FFF2-40B4-BE49-F238E27FC236}">
                <a16:creationId xmlns:a16="http://schemas.microsoft.com/office/drawing/2014/main" id="{AFAAAF7E-3815-4493-873B-2F4CD86008BB}"/>
              </a:ext>
            </a:extLst>
          </p:cNvPr>
          <p:cNvSpPr txBox="1"/>
          <p:nvPr>
            <p:custDataLst>
              <p:tags r:id="rId9"/>
            </p:custDataLst>
          </p:nvPr>
        </p:nvSpPr>
        <p:spPr>
          <a:xfrm>
            <a:off x="1143000" y="7328535"/>
            <a:ext cx="1602105" cy="487680"/>
          </a:xfrm>
          <a:prstGeom prst="rect">
            <a:avLst/>
          </a:prstGeom>
          <a:noFill/>
          <a:ln w="127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14:hiddenLine>
            </a:ext>
          </a:extLst>
        </p:spPr>
        <p:txBody>
          <a:bodyPr vert="horz" wrap="square" rtlCol="0" anchor="ctr">
            <a:spAutoFit/>
          </a:bodyPr>
          <a:lstStyle/>
          <a:p>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形变强化</a:t>
            </a:r>
          </a:p>
        </p:txBody>
      </p:sp>
      <p:sp>
        <p:nvSpPr>
          <p:cNvPr id="17" name="椭圆 16">
            <a:extLst>
              <a:ext uri="{FF2B5EF4-FFF2-40B4-BE49-F238E27FC236}">
                <a16:creationId xmlns:a16="http://schemas.microsoft.com/office/drawing/2014/main" id="{71DA285A-8F1D-4114-915D-7EB6AD0D45D5}"/>
              </a:ext>
            </a:extLst>
          </p:cNvPr>
          <p:cNvSpPr>
            <a:spLocks noChangeAspect="1"/>
          </p:cNvSpPr>
          <p:nvPr>
            <p:custDataLst>
              <p:tags r:id="rId10"/>
            </p:custDataLst>
          </p:nvPr>
        </p:nvSpPr>
        <p:spPr>
          <a:xfrm>
            <a:off x="539496" y="7298055"/>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en-US" altLang="zh-CN"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D</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nvGrpSpPr>
          <p:cNvPr id="8" name="组合 7">
            <a:extLst>
              <a:ext uri="{FF2B5EF4-FFF2-40B4-BE49-F238E27FC236}">
                <a16:creationId xmlns:a16="http://schemas.microsoft.com/office/drawing/2014/main" id="{707A3E1D-67E1-4B97-B373-7B756C74A94D}"/>
              </a:ext>
            </a:extLst>
          </p:cNvPr>
          <p:cNvGrpSpPr/>
          <p:nvPr>
            <p:custDataLst>
              <p:tags r:id="rId11"/>
            </p:custDataLst>
          </p:nvPr>
        </p:nvGrpSpPr>
        <p:grpSpPr>
          <a:xfrm>
            <a:off x="0" y="0"/>
            <a:ext cx="5715000" cy="635000"/>
            <a:chOff x="0" y="0"/>
            <a:chExt cx="5715000" cy="635000"/>
          </a:xfrm>
        </p:grpSpPr>
        <p:sp>
          <p:nvSpPr>
            <p:cNvPr id="4" name="TitleBackground">
              <a:extLst>
                <a:ext uri="{FF2B5EF4-FFF2-40B4-BE49-F238E27FC236}">
                  <a16:creationId xmlns:a16="http://schemas.microsoft.com/office/drawing/2014/main" id="{86484F43-FB50-4FDE-84F2-F5E8C93F9F12}"/>
                </a:ext>
              </a:extLst>
            </p:cNvPr>
            <p:cNvSpPr/>
            <p:nvPr>
              <p:custDataLst>
                <p:tags r:id="rId13"/>
              </p:custDataLst>
            </p:nvPr>
          </p:nvSpPr>
          <p:spPr>
            <a:xfrm>
              <a:off x="0" y="0"/>
              <a:ext cx="5715000" cy="635000"/>
            </a:xfrm>
            <a:prstGeom prst="rect">
              <a:avLst/>
            </a:prstGeom>
            <a:solidFill>
              <a:srgbClr val="F6F7F8"/>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ColorBlock">
              <a:extLst>
                <a:ext uri="{FF2B5EF4-FFF2-40B4-BE49-F238E27FC236}">
                  <a16:creationId xmlns:a16="http://schemas.microsoft.com/office/drawing/2014/main" id="{C0E207C7-5976-4332-B0FE-D260BDE29268}"/>
                </a:ext>
              </a:extLst>
            </p:cNvPr>
            <p:cNvSpPr/>
            <p:nvPr>
              <p:custDataLst>
                <p:tags r:id="rId14"/>
              </p:custDataLst>
            </p:nvPr>
          </p:nvSpPr>
          <p:spPr>
            <a:xfrm>
              <a:off x="0" y="0"/>
              <a:ext cx="190500" cy="635000"/>
            </a:xfrm>
            <a:prstGeom prst="rect">
              <a:avLst/>
            </a:prstGeom>
            <a:solidFill>
              <a:srgbClr val="639EF4"/>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ypeText">
              <a:extLst>
                <a:ext uri="{FF2B5EF4-FFF2-40B4-BE49-F238E27FC236}">
                  <a16:creationId xmlns:a16="http://schemas.microsoft.com/office/drawing/2014/main" id="{7A728E47-FA37-478D-B724-AF730B7D433D}"/>
                </a:ext>
              </a:extLst>
            </p:cNvPr>
            <p:cNvSpPr txBox="1"/>
            <p:nvPr>
              <p:custDataLst>
                <p:tags r:id="rId15"/>
              </p:custDataLst>
            </p:nvPr>
          </p:nvSpPr>
          <p:spPr>
            <a:xfrm>
              <a:off x="254000" y="0"/>
              <a:ext cx="1905000" cy="635000"/>
            </a:xfrm>
            <a:prstGeom prst="rect">
              <a:avLst/>
            </a:prstGeom>
            <a:noFill/>
          </p:spPr>
          <p:txBody>
            <a:bodyPr vert="horz" wrap="none" rtlCol="0" anchor="ctr" anchorCtr="0">
              <a:noAutofit/>
            </a:bodyPr>
            <a:lstStyle/>
            <a:p>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单选题</a:t>
              </a:r>
            </a:p>
          </p:txBody>
        </p:sp>
        <p:sp>
          <p:nvSpPr>
            <p:cNvPr id="7" name="TipText">
              <a:extLst>
                <a:ext uri="{FF2B5EF4-FFF2-40B4-BE49-F238E27FC236}">
                  <a16:creationId xmlns:a16="http://schemas.microsoft.com/office/drawing/2014/main" id="{6C9AD435-8B8A-425C-B1D5-789190094795}"/>
                </a:ext>
              </a:extLst>
            </p:cNvPr>
            <p:cNvSpPr txBox="1"/>
            <p:nvPr>
              <p:custDataLst>
                <p:tags r:id="rId16"/>
              </p:custDataLst>
            </p:nvPr>
          </p:nvSpPr>
          <p:spPr>
            <a:xfrm>
              <a:off x="1525905" y="109220"/>
              <a:ext cx="2286000" cy="508000"/>
            </a:xfrm>
            <a:prstGeom prst="rect">
              <a:avLst/>
            </a:prstGeom>
            <a:noFill/>
          </p:spPr>
          <p:txBody>
            <a:bodyPr vert="horz" wrap="none" rtlCol="0" anchor="ctr" anchorCtr="0">
              <a:noAutofit/>
            </a:bodyPr>
            <a:lstStyle/>
            <a:p>
              <a:r>
                <a:rPr lang="en-US" altLang="zh-CN"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3</a:t>
              </a:r>
              <a:r>
                <a:rPr lang="zh-CN" altLang="en-US"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分</a:t>
              </a:r>
            </a:p>
          </p:txBody>
        </p:sp>
      </p:grpSp>
      <p:pic>
        <p:nvPicPr>
          <p:cNvPr id="3" name="图片 2">
            <a:extLst>
              <a:ext uri="{FF2B5EF4-FFF2-40B4-BE49-F238E27FC236}">
                <a16:creationId xmlns:a16="http://schemas.microsoft.com/office/drawing/2014/main" id="{6017916E-6ED4-4E4D-8EA6-6A27D5128818}"/>
              </a:ext>
            </a:extLst>
          </p:cNvPr>
          <p:cNvPicPr>
            <a:picLocks/>
          </p:cNvPicPr>
          <p:nvPr>
            <p:custDataLst>
              <p:tags r:id="rId12"/>
            </p:custDataLst>
          </p:nvPr>
        </p:nvPicPr>
        <p:blipFill>
          <a:blip r:embed="rId18">
            <a:extLst>
              <a:ext uri="{28A0092B-C50C-407E-A947-70E740481C1C}">
                <a14:useLocalDpi xmlns:a14="http://schemas.microsoft.com/office/drawing/2010/main" val="0"/>
              </a:ext>
            </a:extLst>
          </a:blip>
          <a:stretch>
            <a:fillRect/>
          </a:stretch>
        </p:blipFill>
        <p:spPr>
          <a:xfrm>
            <a:off x="4165600" y="63500"/>
            <a:ext cx="1422400" cy="508000"/>
          </a:xfrm>
          <a:prstGeom prst="rect">
            <a:avLst/>
          </a:prstGeom>
        </p:spPr>
      </p:pic>
    </p:spTree>
    <p:custDataLst>
      <p:tags r:id="rId1"/>
    </p:custDataLst>
    <p:extLst>
      <p:ext uri="{BB962C8B-B14F-4D97-AF65-F5344CB8AC3E}">
        <p14:creationId xmlns:p14="http://schemas.microsoft.com/office/powerpoint/2010/main" val="2029899918"/>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a:extLst>
              <a:ext uri="{FF2B5EF4-FFF2-40B4-BE49-F238E27FC236}">
                <a16:creationId xmlns:a16="http://schemas.microsoft.com/office/drawing/2014/main" id="{AB3CBD32-87C8-42C2-972D-C184C80E8E9E}"/>
              </a:ext>
            </a:extLst>
          </p:cNvPr>
          <p:cNvSpPr txBox="1"/>
          <p:nvPr>
            <p:custDataLst>
              <p:tags r:id="rId2"/>
            </p:custDataLst>
          </p:nvPr>
        </p:nvSpPr>
        <p:spPr>
          <a:xfrm>
            <a:off x="459740" y="2146935"/>
            <a:ext cx="4418330" cy="883920"/>
          </a:xfrm>
          <a:prstGeom prst="rect">
            <a:avLst/>
          </a:prstGeom>
          <a:noFill/>
          <a:ln w="127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14:hiddenLine>
            </a:ext>
          </a:extLst>
        </p:spPr>
        <p:txBody>
          <a:bodyPr vert="horz" wrap="square" rtlCol="0" anchor="ctr">
            <a:spAutoFit/>
          </a:bodyPr>
          <a:lstStyle/>
          <a:p>
            <a:r>
              <a:rPr lang="en-US" altLang="zh-CN"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1.</a:t>
            </a:r>
            <a:r>
              <a:rPr lang="zh-CN" altLang="en-US"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一个位错环既可能是纯的螺位错</a:t>
            </a:r>
            <a:r>
              <a:rPr lang="en-US" altLang="zh-CN"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a:t>
            </a:r>
            <a:r>
              <a:rPr lang="zh-CN" altLang="en-US"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也可能是纯的刃位错。</a:t>
            </a:r>
          </a:p>
        </p:txBody>
      </p:sp>
      <p:sp>
        <p:nvSpPr>
          <p:cNvPr id="10" name="文本框 9">
            <a:extLst>
              <a:ext uri="{FF2B5EF4-FFF2-40B4-BE49-F238E27FC236}">
                <a16:creationId xmlns:a16="http://schemas.microsoft.com/office/drawing/2014/main" id="{336D4397-5698-4AE4-AD11-84A352D90974}"/>
              </a:ext>
            </a:extLst>
          </p:cNvPr>
          <p:cNvSpPr txBox="1"/>
          <p:nvPr>
            <p:custDataLst>
              <p:tags r:id="rId3"/>
            </p:custDataLst>
          </p:nvPr>
        </p:nvSpPr>
        <p:spPr>
          <a:xfrm>
            <a:off x="1143000" y="3899535"/>
            <a:ext cx="611505" cy="487680"/>
          </a:xfrm>
          <a:prstGeom prst="rect">
            <a:avLst/>
          </a:prstGeom>
          <a:noFill/>
          <a:ln w="127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14:hiddenLine>
            </a:ext>
          </a:extLst>
        </p:spPr>
        <p:txBody>
          <a:bodyPr vert="horz" wrap="square" rtlCol="0" anchor="ctr">
            <a:spAutoFit/>
          </a:bodyPr>
          <a:lstStyle/>
          <a:p>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是</a:t>
            </a:r>
          </a:p>
        </p:txBody>
      </p:sp>
      <p:sp>
        <p:nvSpPr>
          <p:cNvPr id="11" name="椭圆 10">
            <a:extLst>
              <a:ext uri="{FF2B5EF4-FFF2-40B4-BE49-F238E27FC236}">
                <a16:creationId xmlns:a16="http://schemas.microsoft.com/office/drawing/2014/main" id="{0C46E696-6F77-4754-B1DD-0811473F5A23}"/>
              </a:ext>
            </a:extLst>
          </p:cNvPr>
          <p:cNvSpPr>
            <a:spLocks noChangeAspect="1"/>
          </p:cNvSpPr>
          <p:nvPr>
            <p:custDataLst>
              <p:tags r:id="rId4"/>
            </p:custDataLst>
          </p:nvPr>
        </p:nvSpPr>
        <p:spPr>
          <a:xfrm>
            <a:off x="539496" y="3869055"/>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en-US" altLang="zh-CN"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A</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2" name="文本框 11">
            <a:extLst>
              <a:ext uri="{FF2B5EF4-FFF2-40B4-BE49-F238E27FC236}">
                <a16:creationId xmlns:a16="http://schemas.microsoft.com/office/drawing/2014/main" id="{A087FA88-0CD8-4C13-8A89-19ADCAD759CE}"/>
              </a:ext>
            </a:extLst>
          </p:cNvPr>
          <p:cNvSpPr txBox="1"/>
          <p:nvPr>
            <p:custDataLst>
              <p:tags r:id="rId5"/>
            </p:custDataLst>
          </p:nvPr>
        </p:nvSpPr>
        <p:spPr>
          <a:xfrm>
            <a:off x="1143000" y="6185535"/>
            <a:ext cx="611505" cy="487680"/>
          </a:xfrm>
          <a:prstGeom prst="rect">
            <a:avLst/>
          </a:prstGeom>
          <a:noFill/>
          <a:ln w="127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14:hiddenLine>
            </a:ext>
          </a:extLst>
        </p:spPr>
        <p:txBody>
          <a:bodyPr vert="horz" wrap="square" rtlCol="0" anchor="ctr">
            <a:spAutoFit/>
          </a:bodyPr>
          <a:lstStyle/>
          <a:p>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非</a:t>
            </a:r>
          </a:p>
        </p:txBody>
      </p:sp>
      <p:sp>
        <p:nvSpPr>
          <p:cNvPr id="13" name="椭圆 12">
            <a:extLst>
              <a:ext uri="{FF2B5EF4-FFF2-40B4-BE49-F238E27FC236}">
                <a16:creationId xmlns:a16="http://schemas.microsoft.com/office/drawing/2014/main" id="{9CA673E8-3C9D-4D79-A179-473A14E6F80F}"/>
              </a:ext>
            </a:extLst>
          </p:cNvPr>
          <p:cNvSpPr>
            <a:spLocks noChangeAspect="1"/>
          </p:cNvSpPr>
          <p:nvPr>
            <p:custDataLst>
              <p:tags r:id="rId6"/>
            </p:custDataLst>
          </p:nvPr>
        </p:nvSpPr>
        <p:spPr>
          <a:xfrm>
            <a:off x="539496" y="6155055"/>
            <a:ext cx="548640" cy="548640"/>
          </a:xfrm>
          <a:prstGeom prst="ellipse">
            <a:avLst/>
          </a:prstGeom>
          <a:solidFill>
            <a:srgbClr val="00FF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en-US" altLang="zh-CN"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B</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4" name="文本框 13">
            <a:extLst>
              <a:ext uri="{FF2B5EF4-FFF2-40B4-BE49-F238E27FC236}">
                <a16:creationId xmlns:a16="http://schemas.microsoft.com/office/drawing/2014/main" id="{C79ED12C-CAD7-47B2-9D36-06ABDF69AE0A}"/>
              </a:ext>
            </a:extLst>
          </p:cNvPr>
          <p:cNvSpPr txBox="1"/>
          <p:nvPr/>
        </p:nvSpPr>
        <p:spPr>
          <a:xfrm>
            <a:off x="360045" y="1670030"/>
            <a:ext cx="1723549" cy="461665"/>
          </a:xfrm>
          <a:prstGeom prst="rect">
            <a:avLst/>
          </a:prstGeom>
          <a:noFill/>
        </p:spPr>
        <p:txBody>
          <a:bodyPr wrap="none" rtlCol="0">
            <a:spAutoFit/>
          </a:bodyPr>
          <a:lstStyle/>
          <a:p>
            <a:r>
              <a:rPr lang="zh-CN" altLang="en-US" sz="2400" dirty="0"/>
              <a:t>二、判断题</a:t>
            </a:r>
          </a:p>
        </p:txBody>
      </p:sp>
      <p:grpSp>
        <p:nvGrpSpPr>
          <p:cNvPr id="8" name="组合 7">
            <a:extLst>
              <a:ext uri="{FF2B5EF4-FFF2-40B4-BE49-F238E27FC236}">
                <a16:creationId xmlns:a16="http://schemas.microsoft.com/office/drawing/2014/main" id="{9A06D37D-5640-45B7-BDE3-97FBA59D3034}"/>
              </a:ext>
            </a:extLst>
          </p:cNvPr>
          <p:cNvGrpSpPr/>
          <p:nvPr>
            <p:custDataLst>
              <p:tags r:id="rId7"/>
            </p:custDataLst>
          </p:nvPr>
        </p:nvGrpSpPr>
        <p:grpSpPr>
          <a:xfrm>
            <a:off x="0" y="0"/>
            <a:ext cx="5715000" cy="635000"/>
            <a:chOff x="0" y="0"/>
            <a:chExt cx="5715000" cy="635000"/>
          </a:xfrm>
        </p:grpSpPr>
        <p:sp>
          <p:nvSpPr>
            <p:cNvPr id="4" name="TitleBackground">
              <a:extLst>
                <a:ext uri="{FF2B5EF4-FFF2-40B4-BE49-F238E27FC236}">
                  <a16:creationId xmlns:a16="http://schemas.microsoft.com/office/drawing/2014/main" id="{109D0E32-C69F-4216-90EE-F0700AB66216}"/>
                </a:ext>
              </a:extLst>
            </p:cNvPr>
            <p:cNvSpPr/>
            <p:nvPr>
              <p:custDataLst>
                <p:tags r:id="rId9"/>
              </p:custDataLst>
            </p:nvPr>
          </p:nvSpPr>
          <p:spPr>
            <a:xfrm>
              <a:off x="0" y="0"/>
              <a:ext cx="5715000" cy="635000"/>
            </a:xfrm>
            <a:prstGeom prst="rect">
              <a:avLst/>
            </a:prstGeom>
            <a:solidFill>
              <a:srgbClr val="F6F7F8"/>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ColorBlock">
              <a:extLst>
                <a:ext uri="{FF2B5EF4-FFF2-40B4-BE49-F238E27FC236}">
                  <a16:creationId xmlns:a16="http://schemas.microsoft.com/office/drawing/2014/main" id="{B864CD36-EF5C-46DE-B430-DF04DCBA4C50}"/>
                </a:ext>
              </a:extLst>
            </p:cNvPr>
            <p:cNvSpPr/>
            <p:nvPr>
              <p:custDataLst>
                <p:tags r:id="rId10"/>
              </p:custDataLst>
            </p:nvPr>
          </p:nvSpPr>
          <p:spPr>
            <a:xfrm>
              <a:off x="0" y="0"/>
              <a:ext cx="190500" cy="635000"/>
            </a:xfrm>
            <a:prstGeom prst="rect">
              <a:avLst/>
            </a:prstGeom>
            <a:solidFill>
              <a:srgbClr val="639EF4"/>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ypeText">
              <a:extLst>
                <a:ext uri="{FF2B5EF4-FFF2-40B4-BE49-F238E27FC236}">
                  <a16:creationId xmlns:a16="http://schemas.microsoft.com/office/drawing/2014/main" id="{E4CE4B92-419A-4CA6-8E48-287E257A2F06}"/>
                </a:ext>
              </a:extLst>
            </p:cNvPr>
            <p:cNvSpPr txBox="1"/>
            <p:nvPr>
              <p:custDataLst>
                <p:tags r:id="rId11"/>
              </p:custDataLst>
            </p:nvPr>
          </p:nvSpPr>
          <p:spPr>
            <a:xfrm>
              <a:off x="254000" y="0"/>
              <a:ext cx="1905000" cy="635000"/>
            </a:xfrm>
            <a:prstGeom prst="rect">
              <a:avLst/>
            </a:prstGeom>
            <a:noFill/>
          </p:spPr>
          <p:txBody>
            <a:bodyPr vert="horz" wrap="none" rtlCol="0" anchor="ctr" anchorCtr="0">
              <a:noAutofit/>
            </a:bodyPr>
            <a:lstStyle/>
            <a:p>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单选题</a:t>
              </a:r>
            </a:p>
          </p:txBody>
        </p:sp>
        <p:sp>
          <p:nvSpPr>
            <p:cNvPr id="7" name="TipText">
              <a:extLst>
                <a:ext uri="{FF2B5EF4-FFF2-40B4-BE49-F238E27FC236}">
                  <a16:creationId xmlns:a16="http://schemas.microsoft.com/office/drawing/2014/main" id="{4D2A58CD-4F41-43E1-A5F4-F609AC7264DD}"/>
                </a:ext>
              </a:extLst>
            </p:cNvPr>
            <p:cNvSpPr txBox="1"/>
            <p:nvPr>
              <p:custDataLst>
                <p:tags r:id="rId12"/>
              </p:custDataLst>
            </p:nvPr>
          </p:nvSpPr>
          <p:spPr>
            <a:xfrm>
              <a:off x="1525905" y="109220"/>
              <a:ext cx="2286000" cy="508000"/>
            </a:xfrm>
            <a:prstGeom prst="rect">
              <a:avLst/>
            </a:prstGeom>
            <a:noFill/>
          </p:spPr>
          <p:txBody>
            <a:bodyPr vert="horz" wrap="none" rtlCol="0" anchor="ctr" anchorCtr="0">
              <a:noAutofit/>
            </a:bodyPr>
            <a:lstStyle/>
            <a:p>
              <a:r>
                <a:rPr lang="en-US" altLang="zh-CN"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3</a:t>
              </a:r>
              <a:r>
                <a:rPr lang="zh-CN" altLang="en-US"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分</a:t>
              </a:r>
            </a:p>
          </p:txBody>
        </p:sp>
      </p:grpSp>
      <p:pic>
        <p:nvPicPr>
          <p:cNvPr id="3" name="图片 2">
            <a:extLst>
              <a:ext uri="{FF2B5EF4-FFF2-40B4-BE49-F238E27FC236}">
                <a16:creationId xmlns:a16="http://schemas.microsoft.com/office/drawing/2014/main" id="{3E2F39C4-B683-4587-A2C4-568F589656F0}"/>
              </a:ext>
            </a:extLst>
          </p:cNvPr>
          <p:cNvPicPr>
            <a:picLocks/>
          </p:cNvPicPr>
          <p:nvPr>
            <p:custDataLst>
              <p:tags r:id="rId8"/>
            </p:custDataLst>
          </p:nvPr>
        </p:nvPicPr>
        <p:blipFill>
          <a:blip r:embed="rId14">
            <a:extLst>
              <a:ext uri="{28A0092B-C50C-407E-A947-70E740481C1C}">
                <a14:useLocalDpi xmlns:a14="http://schemas.microsoft.com/office/drawing/2010/main" val="0"/>
              </a:ext>
            </a:extLst>
          </a:blip>
          <a:stretch>
            <a:fillRect/>
          </a:stretch>
        </p:blipFill>
        <p:spPr>
          <a:xfrm>
            <a:off x="4165600" y="63500"/>
            <a:ext cx="1422400" cy="508000"/>
          </a:xfrm>
          <a:prstGeom prst="rect">
            <a:avLst/>
          </a:prstGeom>
        </p:spPr>
      </p:pic>
    </p:spTree>
    <p:custDataLst>
      <p:tags r:id="rId1"/>
    </p:custDataLst>
    <p:extLst>
      <p:ext uri="{BB962C8B-B14F-4D97-AF65-F5344CB8AC3E}">
        <p14:creationId xmlns:p14="http://schemas.microsoft.com/office/powerpoint/2010/main" val="3795703091"/>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a:extLst>
              <a:ext uri="{FF2B5EF4-FFF2-40B4-BE49-F238E27FC236}">
                <a16:creationId xmlns:a16="http://schemas.microsoft.com/office/drawing/2014/main" id="{A42C6D34-E442-4493-AB77-903DC43EE7BB}"/>
              </a:ext>
            </a:extLst>
          </p:cNvPr>
          <p:cNvSpPr txBox="1"/>
          <p:nvPr>
            <p:custDataLst>
              <p:tags r:id="rId2"/>
            </p:custDataLst>
          </p:nvPr>
        </p:nvSpPr>
        <p:spPr>
          <a:xfrm>
            <a:off x="571500" y="1558290"/>
            <a:ext cx="4418330" cy="883920"/>
          </a:xfrm>
          <a:prstGeom prst="rect">
            <a:avLst/>
          </a:prstGeom>
          <a:noFill/>
          <a:ln w="127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14:hiddenLine>
            </a:ext>
          </a:extLst>
        </p:spPr>
        <p:txBody>
          <a:bodyPr vert="horz" wrap="square" rtlCol="0" anchor="ctr">
            <a:spAutoFit/>
          </a:bodyPr>
          <a:lstStyle/>
          <a:p>
            <a:r>
              <a:rPr lang="en-US" altLang="zh-CN"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2.</a:t>
            </a:r>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刃位错和螺位错都有攀移和滑移运动。</a:t>
            </a:r>
          </a:p>
        </p:txBody>
      </p:sp>
      <p:sp>
        <p:nvSpPr>
          <p:cNvPr id="10" name="文本框 9">
            <a:extLst>
              <a:ext uri="{FF2B5EF4-FFF2-40B4-BE49-F238E27FC236}">
                <a16:creationId xmlns:a16="http://schemas.microsoft.com/office/drawing/2014/main" id="{F62C47AA-2B48-441A-8F7E-D73666D2EC08}"/>
              </a:ext>
            </a:extLst>
          </p:cNvPr>
          <p:cNvSpPr txBox="1"/>
          <p:nvPr>
            <p:custDataLst>
              <p:tags r:id="rId3"/>
            </p:custDataLst>
          </p:nvPr>
        </p:nvSpPr>
        <p:spPr>
          <a:xfrm>
            <a:off x="1143000" y="3899535"/>
            <a:ext cx="611505" cy="487680"/>
          </a:xfrm>
          <a:prstGeom prst="rect">
            <a:avLst/>
          </a:prstGeom>
          <a:noFill/>
          <a:ln w="127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14:hiddenLine>
            </a:ext>
          </a:extLst>
        </p:spPr>
        <p:txBody>
          <a:bodyPr vert="horz" wrap="square" rtlCol="0" anchor="ctr">
            <a:spAutoFit/>
          </a:bodyPr>
          <a:lstStyle/>
          <a:p>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是</a:t>
            </a:r>
          </a:p>
        </p:txBody>
      </p:sp>
      <p:sp>
        <p:nvSpPr>
          <p:cNvPr id="11" name="椭圆 10">
            <a:extLst>
              <a:ext uri="{FF2B5EF4-FFF2-40B4-BE49-F238E27FC236}">
                <a16:creationId xmlns:a16="http://schemas.microsoft.com/office/drawing/2014/main" id="{6F922D47-313E-4D83-88A9-CD13B0415B14}"/>
              </a:ext>
            </a:extLst>
          </p:cNvPr>
          <p:cNvSpPr>
            <a:spLocks noChangeAspect="1"/>
          </p:cNvSpPr>
          <p:nvPr>
            <p:custDataLst>
              <p:tags r:id="rId4"/>
            </p:custDataLst>
          </p:nvPr>
        </p:nvSpPr>
        <p:spPr>
          <a:xfrm>
            <a:off x="539496" y="3869055"/>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en-US" altLang="zh-CN"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A</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2" name="文本框 11">
            <a:extLst>
              <a:ext uri="{FF2B5EF4-FFF2-40B4-BE49-F238E27FC236}">
                <a16:creationId xmlns:a16="http://schemas.microsoft.com/office/drawing/2014/main" id="{97BBB333-041B-484B-8926-1716B969E1E4}"/>
              </a:ext>
            </a:extLst>
          </p:cNvPr>
          <p:cNvSpPr txBox="1"/>
          <p:nvPr>
            <p:custDataLst>
              <p:tags r:id="rId5"/>
            </p:custDataLst>
          </p:nvPr>
        </p:nvSpPr>
        <p:spPr>
          <a:xfrm>
            <a:off x="1143000" y="6185535"/>
            <a:ext cx="611505" cy="487680"/>
          </a:xfrm>
          <a:prstGeom prst="rect">
            <a:avLst/>
          </a:prstGeom>
          <a:noFill/>
          <a:ln w="127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14:hiddenLine>
            </a:ext>
          </a:extLst>
        </p:spPr>
        <p:txBody>
          <a:bodyPr vert="horz" wrap="square" rtlCol="0" anchor="ctr">
            <a:spAutoFit/>
          </a:bodyPr>
          <a:lstStyle/>
          <a:p>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非</a:t>
            </a:r>
          </a:p>
        </p:txBody>
      </p:sp>
      <p:sp>
        <p:nvSpPr>
          <p:cNvPr id="13" name="椭圆 12">
            <a:extLst>
              <a:ext uri="{FF2B5EF4-FFF2-40B4-BE49-F238E27FC236}">
                <a16:creationId xmlns:a16="http://schemas.microsoft.com/office/drawing/2014/main" id="{AF91B7C5-C0A0-4164-968E-4620880F3A30}"/>
              </a:ext>
            </a:extLst>
          </p:cNvPr>
          <p:cNvSpPr>
            <a:spLocks noChangeAspect="1"/>
          </p:cNvSpPr>
          <p:nvPr>
            <p:custDataLst>
              <p:tags r:id="rId6"/>
            </p:custDataLst>
          </p:nvPr>
        </p:nvSpPr>
        <p:spPr>
          <a:xfrm>
            <a:off x="539496" y="6155055"/>
            <a:ext cx="548640" cy="548640"/>
          </a:xfrm>
          <a:prstGeom prst="ellipse">
            <a:avLst/>
          </a:prstGeom>
          <a:solidFill>
            <a:srgbClr val="00FF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en-US" altLang="zh-CN"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B</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nvGrpSpPr>
          <p:cNvPr id="8" name="组合 7">
            <a:extLst>
              <a:ext uri="{FF2B5EF4-FFF2-40B4-BE49-F238E27FC236}">
                <a16:creationId xmlns:a16="http://schemas.microsoft.com/office/drawing/2014/main" id="{9796961F-0ECA-4DEF-A3F9-2C2BBDBD6884}"/>
              </a:ext>
            </a:extLst>
          </p:cNvPr>
          <p:cNvGrpSpPr/>
          <p:nvPr>
            <p:custDataLst>
              <p:tags r:id="rId7"/>
            </p:custDataLst>
          </p:nvPr>
        </p:nvGrpSpPr>
        <p:grpSpPr>
          <a:xfrm>
            <a:off x="0" y="0"/>
            <a:ext cx="5715000" cy="635000"/>
            <a:chOff x="0" y="0"/>
            <a:chExt cx="5715000" cy="635000"/>
          </a:xfrm>
        </p:grpSpPr>
        <p:sp>
          <p:nvSpPr>
            <p:cNvPr id="4" name="TitleBackground">
              <a:extLst>
                <a:ext uri="{FF2B5EF4-FFF2-40B4-BE49-F238E27FC236}">
                  <a16:creationId xmlns:a16="http://schemas.microsoft.com/office/drawing/2014/main" id="{CBE75C65-602F-47CD-BDF9-11CB7AD4E8EF}"/>
                </a:ext>
              </a:extLst>
            </p:cNvPr>
            <p:cNvSpPr/>
            <p:nvPr>
              <p:custDataLst>
                <p:tags r:id="rId9"/>
              </p:custDataLst>
            </p:nvPr>
          </p:nvSpPr>
          <p:spPr>
            <a:xfrm>
              <a:off x="0" y="0"/>
              <a:ext cx="5715000" cy="635000"/>
            </a:xfrm>
            <a:prstGeom prst="rect">
              <a:avLst/>
            </a:prstGeom>
            <a:solidFill>
              <a:srgbClr val="F6F7F8"/>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ColorBlock">
              <a:extLst>
                <a:ext uri="{FF2B5EF4-FFF2-40B4-BE49-F238E27FC236}">
                  <a16:creationId xmlns:a16="http://schemas.microsoft.com/office/drawing/2014/main" id="{382E1300-0C6B-4E84-9F02-4C80DB41F0F3}"/>
                </a:ext>
              </a:extLst>
            </p:cNvPr>
            <p:cNvSpPr/>
            <p:nvPr>
              <p:custDataLst>
                <p:tags r:id="rId10"/>
              </p:custDataLst>
            </p:nvPr>
          </p:nvSpPr>
          <p:spPr>
            <a:xfrm>
              <a:off x="0" y="0"/>
              <a:ext cx="190500" cy="635000"/>
            </a:xfrm>
            <a:prstGeom prst="rect">
              <a:avLst/>
            </a:prstGeom>
            <a:solidFill>
              <a:srgbClr val="639EF4"/>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ypeText">
              <a:extLst>
                <a:ext uri="{FF2B5EF4-FFF2-40B4-BE49-F238E27FC236}">
                  <a16:creationId xmlns:a16="http://schemas.microsoft.com/office/drawing/2014/main" id="{C2ABE810-7D75-4CA6-85A4-DE73A143F8DC}"/>
                </a:ext>
              </a:extLst>
            </p:cNvPr>
            <p:cNvSpPr txBox="1"/>
            <p:nvPr>
              <p:custDataLst>
                <p:tags r:id="rId11"/>
              </p:custDataLst>
            </p:nvPr>
          </p:nvSpPr>
          <p:spPr>
            <a:xfrm>
              <a:off x="254000" y="0"/>
              <a:ext cx="1905000" cy="635000"/>
            </a:xfrm>
            <a:prstGeom prst="rect">
              <a:avLst/>
            </a:prstGeom>
            <a:noFill/>
          </p:spPr>
          <p:txBody>
            <a:bodyPr vert="horz" wrap="none" rtlCol="0" anchor="ctr" anchorCtr="0">
              <a:noAutofit/>
            </a:bodyPr>
            <a:lstStyle/>
            <a:p>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单选题</a:t>
              </a:r>
            </a:p>
          </p:txBody>
        </p:sp>
        <p:sp>
          <p:nvSpPr>
            <p:cNvPr id="7" name="TipText">
              <a:extLst>
                <a:ext uri="{FF2B5EF4-FFF2-40B4-BE49-F238E27FC236}">
                  <a16:creationId xmlns:a16="http://schemas.microsoft.com/office/drawing/2014/main" id="{3989DDEF-CFB4-4C3B-86FF-C492E0C83E80}"/>
                </a:ext>
              </a:extLst>
            </p:cNvPr>
            <p:cNvSpPr txBox="1"/>
            <p:nvPr>
              <p:custDataLst>
                <p:tags r:id="rId12"/>
              </p:custDataLst>
            </p:nvPr>
          </p:nvSpPr>
          <p:spPr>
            <a:xfrm>
              <a:off x="1525905" y="109220"/>
              <a:ext cx="2286000" cy="508000"/>
            </a:xfrm>
            <a:prstGeom prst="rect">
              <a:avLst/>
            </a:prstGeom>
            <a:noFill/>
          </p:spPr>
          <p:txBody>
            <a:bodyPr vert="horz" wrap="none" rtlCol="0" anchor="ctr" anchorCtr="0">
              <a:noAutofit/>
            </a:bodyPr>
            <a:lstStyle/>
            <a:p>
              <a:r>
                <a:rPr lang="en-US" altLang="zh-CN"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3</a:t>
              </a:r>
              <a:r>
                <a:rPr lang="zh-CN" altLang="en-US"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分</a:t>
              </a:r>
            </a:p>
          </p:txBody>
        </p:sp>
      </p:grpSp>
      <p:pic>
        <p:nvPicPr>
          <p:cNvPr id="3" name="图片 2">
            <a:extLst>
              <a:ext uri="{FF2B5EF4-FFF2-40B4-BE49-F238E27FC236}">
                <a16:creationId xmlns:a16="http://schemas.microsoft.com/office/drawing/2014/main" id="{47E7A771-3CC8-4B9E-B117-17387E016A41}"/>
              </a:ext>
            </a:extLst>
          </p:cNvPr>
          <p:cNvPicPr>
            <a:picLocks/>
          </p:cNvPicPr>
          <p:nvPr>
            <p:custDataLst>
              <p:tags r:id="rId8"/>
            </p:custDataLst>
          </p:nvPr>
        </p:nvPicPr>
        <p:blipFill>
          <a:blip r:embed="rId14">
            <a:extLst>
              <a:ext uri="{28A0092B-C50C-407E-A947-70E740481C1C}">
                <a14:useLocalDpi xmlns:a14="http://schemas.microsoft.com/office/drawing/2010/main" val="0"/>
              </a:ext>
            </a:extLst>
          </a:blip>
          <a:stretch>
            <a:fillRect/>
          </a:stretch>
        </p:blipFill>
        <p:spPr>
          <a:xfrm>
            <a:off x="4165600" y="63500"/>
            <a:ext cx="1422400" cy="508000"/>
          </a:xfrm>
          <a:prstGeom prst="rect">
            <a:avLst/>
          </a:prstGeom>
        </p:spPr>
      </p:pic>
    </p:spTree>
    <p:custDataLst>
      <p:tags r:id="rId1"/>
    </p:custDataLst>
    <p:extLst>
      <p:ext uri="{BB962C8B-B14F-4D97-AF65-F5344CB8AC3E}">
        <p14:creationId xmlns:p14="http://schemas.microsoft.com/office/powerpoint/2010/main" val="3302329533"/>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a:extLst>
              <a:ext uri="{FF2B5EF4-FFF2-40B4-BE49-F238E27FC236}">
                <a16:creationId xmlns:a16="http://schemas.microsoft.com/office/drawing/2014/main" id="{447E68B7-A565-496E-9938-A9773EF15608}"/>
              </a:ext>
            </a:extLst>
          </p:cNvPr>
          <p:cNvSpPr txBox="1"/>
          <p:nvPr>
            <p:custDataLst>
              <p:tags r:id="rId2"/>
            </p:custDataLst>
          </p:nvPr>
        </p:nvSpPr>
        <p:spPr>
          <a:xfrm>
            <a:off x="571500" y="1360170"/>
            <a:ext cx="4554855" cy="1280160"/>
          </a:xfrm>
          <a:prstGeom prst="rect">
            <a:avLst/>
          </a:prstGeom>
          <a:noFill/>
          <a:ln w="127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14:hiddenLine>
            </a:ext>
          </a:extLst>
        </p:spPr>
        <p:txBody>
          <a:bodyPr vert="horz" wrap="square" rtlCol="0" anchor="ctr">
            <a:spAutoFit/>
          </a:bodyPr>
          <a:lstStyle/>
          <a:p>
            <a:r>
              <a:rPr lang="en-US" altLang="zh-CN"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3.</a:t>
            </a:r>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同一滑移面上位错线平行的异号刃型位错</a:t>
            </a:r>
            <a:r>
              <a:rPr lang="en-US" altLang="zh-CN"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a:t>
            </a:r>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相互作用结果使位错彼此远离。</a:t>
            </a:r>
          </a:p>
        </p:txBody>
      </p:sp>
      <p:sp>
        <p:nvSpPr>
          <p:cNvPr id="10" name="文本框 9">
            <a:extLst>
              <a:ext uri="{FF2B5EF4-FFF2-40B4-BE49-F238E27FC236}">
                <a16:creationId xmlns:a16="http://schemas.microsoft.com/office/drawing/2014/main" id="{FCE1725B-6C51-46A4-9D36-7D07CAD4FA7C}"/>
              </a:ext>
            </a:extLst>
          </p:cNvPr>
          <p:cNvSpPr txBox="1"/>
          <p:nvPr>
            <p:custDataLst>
              <p:tags r:id="rId3"/>
            </p:custDataLst>
          </p:nvPr>
        </p:nvSpPr>
        <p:spPr>
          <a:xfrm>
            <a:off x="1143000" y="3899535"/>
            <a:ext cx="611505" cy="487680"/>
          </a:xfrm>
          <a:prstGeom prst="rect">
            <a:avLst/>
          </a:prstGeom>
          <a:noFill/>
          <a:ln w="127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14:hiddenLine>
            </a:ext>
          </a:extLst>
        </p:spPr>
        <p:txBody>
          <a:bodyPr vert="horz" wrap="square" rtlCol="0" anchor="ctr">
            <a:spAutoFit/>
          </a:bodyPr>
          <a:lstStyle/>
          <a:p>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是</a:t>
            </a:r>
          </a:p>
        </p:txBody>
      </p:sp>
      <p:sp>
        <p:nvSpPr>
          <p:cNvPr id="11" name="椭圆 10">
            <a:extLst>
              <a:ext uri="{FF2B5EF4-FFF2-40B4-BE49-F238E27FC236}">
                <a16:creationId xmlns:a16="http://schemas.microsoft.com/office/drawing/2014/main" id="{E4EA1A89-ADA3-4A81-94F0-E24C5DEDBAE6}"/>
              </a:ext>
            </a:extLst>
          </p:cNvPr>
          <p:cNvSpPr>
            <a:spLocks noChangeAspect="1"/>
          </p:cNvSpPr>
          <p:nvPr>
            <p:custDataLst>
              <p:tags r:id="rId4"/>
            </p:custDataLst>
          </p:nvPr>
        </p:nvSpPr>
        <p:spPr>
          <a:xfrm>
            <a:off x="539496" y="3869055"/>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en-US" altLang="zh-CN"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A</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2" name="文本框 11">
            <a:extLst>
              <a:ext uri="{FF2B5EF4-FFF2-40B4-BE49-F238E27FC236}">
                <a16:creationId xmlns:a16="http://schemas.microsoft.com/office/drawing/2014/main" id="{3C63746F-D198-4F69-A15C-3AAE7386CE8D}"/>
              </a:ext>
            </a:extLst>
          </p:cNvPr>
          <p:cNvSpPr txBox="1"/>
          <p:nvPr>
            <p:custDataLst>
              <p:tags r:id="rId5"/>
            </p:custDataLst>
          </p:nvPr>
        </p:nvSpPr>
        <p:spPr>
          <a:xfrm>
            <a:off x="1143000" y="6185535"/>
            <a:ext cx="611505" cy="487680"/>
          </a:xfrm>
          <a:prstGeom prst="rect">
            <a:avLst/>
          </a:prstGeom>
          <a:noFill/>
          <a:ln w="127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14:hiddenLine>
            </a:ext>
          </a:extLst>
        </p:spPr>
        <p:txBody>
          <a:bodyPr vert="horz" wrap="square" rtlCol="0" anchor="ctr">
            <a:spAutoFit/>
          </a:bodyPr>
          <a:lstStyle/>
          <a:p>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非</a:t>
            </a:r>
          </a:p>
        </p:txBody>
      </p:sp>
      <p:sp>
        <p:nvSpPr>
          <p:cNvPr id="13" name="椭圆 12">
            <a:extLst>
              <a:ext uri="{FF2B5EF4-FFF2-40B4-BE49-F238E27FC236}">
                <a16:creationId xmlns:a16="http://schemas.microsoft.com/office/drawing/2014/main" id="{95B66190-F362-4031-A0BA-6B93DC3B9E44}"/>
              </a:ext>
            </a:extLst>
          </p:cNvPr>
          <p:cNvSpPr>
            <a:spLocks noChangeAspect="1"/>
          </p:cNvSpPr>
          <p:nvPr>
            <p:custDataLst>
              <p:tags r:id="rId6"/>
            </p:custDataLst>
          </p:nvPr>
        </p:nvSpPr>
        <p:spPr>
          <a:xfrm>
            <a:off x="539496" y="6155055"/>
            <a:ext cx="548640" cy="548640"/>
          </a:xfrm>
          <a:prstGeom prst="ellipse">
            <a:avLst/>
          </a:prstGeom>
          <a:solidFill>
            <a:srgbClr val="00FF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en-US" altLang="zh-CN"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B</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nvGrpSpPr>
          <p:cNvPr id="8" name="组合 7">
            <a:extLst>
              <a:ext uri="{FF2B5EF4-FFF2-40B4-BE49-F238E27FC236}">
                <a16:creationId xmlns:a16="http://schemas.microsoft.com/office/drawing/2014/main" id="{8E61B4FF-1D94-440F-9E76-F7484F9F629A}"/>
              </a:ext>
            </a:extLst>
          </p:cNvPr>
          <p:cNvGrpSpPr/>
          <p:nvPr>
            <p:custDataLst>
              <p:tags r:id="rId7"/>
            </p:custDataLst>
          </p:nvPr>
        </p:nvGrpSpPr>
        <p:grpSpPr>
          <a:xfrm>
            <a:off x="0" y="0"/>
            <a:ext cx="5715000" cy="635000"/>
            <a:chOff x="0" y="0"/>
            <a:chExt cx="5715000" cy="635000"/>
          </a:xfrm>
        </p:grpSpPr>
        <p:sp>
          <p:nvSpPr>
            <p:cNvPr id="4" name="TitleBackground">
              <a:extLst>
                <a:ext uri="{FF2B5EF4-FFF2-40B4-BE49-F238E27FC236}">
                  <a16:creationId xmlns:a16="http://schemas.microsoft.com/office/drawing/2014/main" id="{72A6AEB8-F451-4F42-BF06-4C139EB858F2}"/>
                </a:ext>
              </a:extLst>
            </p:cNvPr>
            <p:cNvSpPr/>
            <p:nvPr>
              <p:custDataLst>
                <p:tags r:id="rId9"/>
              </p:custDataLst>
            </p:nvPr>
          </p:nvSpPr>
          <p:spPr>
            <a:xfrm>
              <a:off x="0" y="0"/>
              <a:ext cx="5715000" cy="635000"/>
            </a:xfrm>
            <a:prstGeom prst="rect">
              <a:avLst/>
            </a:prstGeom>
            <a:solidFill>
              <a:srgbClr val="F6F7F8"/>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ColorBlock">
              <a:extLst>
                <a:ext uri="{FF2B5EF4-FFF2-40B4-BE49-F238E27FC236}">
                  <a16:creationId xmlns:a16="http://schemas.microsoft.com/office/drawing/2014/main" id="{0357B81F-026D-4270-AB82-60DF52CB0B5F}"/>
                </a:ext>
              </a:extLst>
            </p:cNvPr>
            <p:cNvSpPr/>
            <p:nvPr>
              <p:custDataLst>
                <p:tags r:id="rId10"/>
              </p:custDataLst>
            </p:nvPr>
          </p:nvSpPr>
          <p:spPr>
            <a:xfrm>
              <a:off x="0" y="0"/>
              <a:ext cx="190500" cy="635000"/>
            </a:xfrm>
            <a:prstGeom prst="rect">
              <a:avLst/>
            </a:prstGeom>
            <a:solidFill>
              <a:srgbClr val="639EF4"/>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ypeText">
              <a:extLst>
                <a:ext uri="{FF2B5EF4-FFF2-40B4-BE49-F238E27FC236}">
                  <a16:creationId xmlns:a16="http://schemas.microsoft.com/office/drawing/2014/main" id="{E09D6874-0072-4744-B50F-346BC844BC8C}"/>
                </a:ext>
              </a:extLst>
            </p:cNvPr>
            <p:cNvSpPr txBox="1"/>
            <p:nvPr>
              <p:custDataLst>
                <p:tags r:id="rId11"/>
              </p:custDataLst>
            </p:nvPr>
          </p:nvSpPr>
          <p:spPr>
            <a:xfrm>
              <a:off x="254000" y="0"/>
              <a:ext cx="1905000" cy="635000"/>
            </a:xfrm>
            <a:prstGeom prst="rect">
              <a:avLst/>
            </a:prstGeom>
            <a:noFill/>
          </p:spPr>
          <p:txBody>
            <a:bodyPr vert="horz" wrap="none" rtlCol="0" anchor="ctr" anchorCtr="0">
              <a:noAutofit/>
            </a:bodyPr>
            <a:lstStyle/>
            <a:p>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单选题</a:t>
              </a:r>
            </a:p>
          </p:txBody>
        </p:sp>
        <p:sp>
          <p:nvSpPr>
            <p:cNvPr id="7" name="TipText">
              <a:extLst>
                <a:ext uri="{FF2B5EF4-FFF2-40B4-BE49-F238E27FC236}">
                  <a16:creationId xmlns:a16="http://schemas.microsoft.com/office/drawing/2014/main" id="{CE3DF476-8BF2-4402-A546-5803BDA70F96}"/>
                </a:ext>
              </a:extLst>
            </p:cNvPr>
            <p:cNvSpPr txBox="1"/>
            <p:nvPr>
              <p:custDataLst>
                <p:tags r:id="rId12"/>
              </p:custDataLst>
            </p:nvPr>
          </p:nvSpPr>
          <p:spPr>
            <a:xfrm>
              <a:off x="1525905" y="109220"/>
              <a:ext cx="2286000" cy="508000"/>
            </a:xfrm>
            <a:prstGeom prst="rect">
              <a:avLst/>
            </a:prstGeom>
            <a:noFill/>
          </p:spPr>
          <p:txBody>
            <a:bodyPr vert="horz" wrap="none" rtlCol="0" anchor="ctr" anchorCtr="0">
              <a:noAutofit/>
            </a:bodyPr>
            <a:lstStyle/>
            <a:p>
              <a:r>
                <a:rPr lang="en-US" altLang="zh-CN"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3</a:t>
              </a:r>
              <a:r>
                <a:rPr lang="zh-CN" altLang="en-US"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分</a:t>
              </a:r>
            </a:p>
          </p:txBody>
        </p:sp>
      </p:grpSp>
      <p:pic>
        <p:nvPicPr>
          <p:cNvPr id="3" name="图片 2">
            <a:extLst>
              <a:ext uri="{FF2B5EF4-FFF2-40B4-BE49-F238E27FC236}">
                <a16:creationId xmlns:a16="http://schemas.microsoft.com/office/drawing/2014/main" id="{C6F6D71C-AA59-4B7B-A04E-E78AC1BEE1C7}"/>
              </a:ext>
            </a:extLst>
          </p:cNvPr>
          <p:cNvPicPr>
            <a:picLocks/>
          </p:cNvPicPr>
          <p:nvPr>
            <p:custDataLst>
              <p:tags r:id="rId8"/>
            </p:custDataLst>
          </p:nvPr>
        </p:nvPicPr>
        <p:blipFill>
          <a:blip r:embed="rId14">
            <a:extLst>
              <a:ext uri="{28A0092B-C50C-407E-A947-70E740481C1C}">
                <a14:useLocalDpi xmlns:a14="http://schemas.microsoft.com/office/drawing/2010/main" val="0"/>
              </a:ext>
            </a:extLst>
          </a:blip>
          <a:stretch>
            <a:fillRect/>
          </a:stretch>
        </p:blipFill>
        <p:spPr>
          <a:xfrm>
            <a:off x="4165600" y="63500"/>
            <a:ext cx="1422400" cy="508000"/>
          </a:xfrm>
          <a:prstGeom prst="rect">
            <a:avLst/>
          </a:prstGeom>
        </p:spPr>
      </p:pic>
    </p:spTree>
    <p:custDataLst>
      <p:tags r:id="rId1"/>
    </p:custDataLst>
    <p:extLst>
      <p:ext uri="{BB962C8B-B14F-4D97-AF65-F5344CB8AC3E}">
        <p14:creationId xmlns:p14="http://schemas.microsoft.com/office/powerpoint/2010/main" val="2083857792"/>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a:extLst>
              <a:ext uri="{FF2B5EF4-FFF2-40B4-BE49-F238E27FC236}">
                <a16:creationId xmlns:a16="http://schemas.microsoft.com/office/drawing/2014/main" id="{433E9DD4-043F-4A3B-886B-6A12767DE6C2}"/>
              </a:ext>
            </a:extLst>
          </p:cNvPr>
          <p:cNvSpPr txBox="1"/>
          <p:nvPr>
            <p:custDataLst>
              <p:tags r:id="rId2"/>
            </p:custDataLst>
          </p:nvPr>
        </p:nvSpPr>
        <p:spPr>
          <a:xfrm>
            <a:off x="571500" y="1558290"/>
            <a:ext cx="4418330" cy="883920"/>
          </a:xfrm>
          <a:prstGeom prst="rect">
            <a:avLst/>
          </a:prstGeom>
          <a:noFill/>
          <a:ln w="127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14:hiddenLine>
            </a:ext>
          </a:extLst>
        </p:spPr>
        <p:txBody>
          <a:bodyPr vert="horz" wrap="square" rtlCol="0" anchor="ctr">
            <a:spAutoFit/>
          </a:bodyPr>
          <a:lstStyle/>
          <a:p>
            <a:r>
              <a:rPr lang="en-US" altLang="zh-CN"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4.</a:t>
            </a:r>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过饱和点缺陷是热力学平衡缺陷。</a:t>
            </a:r>
          </a:p>
        </p:txBody>
      </p:sp>
      <p:sp>
        <p:nvSpPr>
          <p:cNvPr id="10" name="文本框 9">
            <a:extLst>
              <a:ext uri="{FF2B5EF4-FFF2-40B4-BE49-F238E27FC236}">
                <a16:creationId xmlns:a16="http://schemas.microsoft.com/office/drawing/2014/main" id="{7C9C3AAF-92D6-464D-AC3B-321614636615}"/>
              </a:ext>
            </a:extLst>
          </p:cNvPr>
          <p:cNvSpPr txBox="1"/>
          <p:nvPr>
            <p:custDataLst>
              <p:tags r:id="rId3"/>
            </p:custDataLst>
          </p:nvPr>
        </p:nvSpPr>
        <p:spPr>
          <a:xfrm>
            <a:off x="1143000" y="3899535"/>
            <a:ext cx="611505" cy="487680"/>
          </a:xfrm>
          <a:prstGeom prst="rect">
            <a:avLst/>
          </a:prstGeom>
          <a:noFill/>
          <a:ln w="127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14:hiddenLine>
            </a:ext>
          </a:extLst>
        </p:spPr>
        <p:txBody>
          <a:bodyPr vert="horz" wrap="square" rtlCol="0" anchor="ctr">
            <a:spAutoFit/>
          </a:bodyPr>
          <a:lstStyle/>
          <a:p>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是</a:t>
            </a:r>
          </a:p>
        </p:txBody>
      </p:sp>
      <p:sp>
        <p:nvSpPr>
          <p:cNvPr id="11" name="椭圆 10">
            <a:extLst>
              <a:ext uri="{FF2B5EF4-FFF2-40B4-BE49-F238E27FC236}">
                <a16:creationId xmlns:a16="http://schemas.microsoft.com/office/drawing/2014/main" id="{51E0AD7D-8008-4186-84D7-EFFF41A4737D}"/>
              </a:ext>
            </a:extLst>
          </p:cNvPr>
          <p:cNvSpPr>
            <a:spLocks noChangeAspect="1"/>
          </p:cNvSpPr>
          <p:nvPr>
            <p:custDataLst>
              <p:tags r:id="rId4"/>
            </p:custDataLst>
          </p:nvPr>
        </p:nvSpPr>
        <p:spPr>
          <a:xfrm>
            <a:off x="539496" y="3869055"/>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en-US" altLang="zh-CN"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A</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2" name="文本框 11">
            <a:extLst>
              <a:ext uri="{FF2B5EF4-FFF2-40B4-BE49-F238E27FC236}">
                <a16:creationId xmlns:a16="http://schemas.microsoft.com/office/drawing/2014/main" id="{E6CD2EDF-6224-4EF9-915F-EC8BA743AB9C}"/>
              </a:ext>
            </a:extLst>
          </p:cNvPr>
          <p:cNvSpPr txBox="1"/>
          <p:nvPr>
            <p:custDataLst>
              <p:tags r:id="rId5"/>
            </p:custDataLst>
          </p:nvPr>
        </p:nvSpPr>
        <p:spPr>
          <a:xfrm>
            <a:off x="1143000" y="6185535"/>
            <a:ext cx="611505" cy="487680"/>
          </a:xfrm>
          <a:prstGeom prst="rect">
            <a:avLst/>
          </a:prstGeom>
          <a:noFill/>
          <a:ln w="127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14:hiddenLine>
            </a:ext>
          </a:extLst>
        </p:spPr>
        <p:txBody>
          <a:bodyPr vert="horz" wrap="square" rtlCol="0" anchor="ctr">
            <a:spAutoFit/>
          </a:bodyPr>
          <a:lstStyle/>
          <a:p>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非</a:t>
            </a:r>
          </a:p>
        </p:txBody>
      </p:sp>
      <p:sp>
        <p:nvSpPr>
          <p:cNvPr id="13" name="椭圆 12">
            <a:extLst>
              <a:ext uri="{FF2B5EF4-FFF2-40B4-BE49-F238E27FC236}">
                <a16:creationId xmlns:a16="http://schemas.microsoft.com/office/drawing/2014/main" id="{1A42B5C6-73A2-4D44-B8F6-3F0650DEB8EE}"/>
              </a:ext>
            </a:extLst>
          </p:cNvPr>
          <p:cNvSpPr>
            <a:spLocks noChangeAspect="1"/>
          </p:cNvSpPr>
          <p:nvPr>
            <p:custDataLst>
              <p:tags r:id="rId6"/>
            </p:custDataLst>
          </p:nvPr>
        </p:nvSpPr>
        <p:spPr>
          <a:xfrm>
            <a:off x="539496" y="6155055"/>
            <a:ext cx="548640" cy="548640"/>
          </a:xfrm>
          <a:prstGeom prst="ellipse">
            <a:avLst/>
          </a:prstGeom>
          <a:solidFill>
            <a:srgbClr val="00FF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en-US" altLang="zh-CN"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B</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nvGrpSpPr>
          <p:cNvPr id="8" name="组合 7">
            <a:extLst>
              <a:ext uri="{FF2B5EF4-FFF2-40B4-BE49-F238E27FC236}">
                <a16:creationId xmlns:a16="http://schemas.microsoft.com/office/drawing/2014/main" id="{4AFA209F-472C-4B31-AD11-216332335F3E}"/>
              </a:ext>
            </a:extLst>
          </p:cNvPr>
          <p:cNvGrpSpPr/>
          <p:nvPr>
            <p:custDataLst>
              <p:tags r:id="rId7"/>
            </p:custDataLst>
          </p:nvPr>
        </p:nvGrpSpPr>
        <p:grpSpPr>
          <a:xfrm>
            <a:off x="0" y="0"/>
            <a:ext cx="5715000" cy="635000"/>
            <a:chOff x="0" y="0"/>
            <a:chExt cx="5715000" cy="635000"/>
          </a:xfrm>
        </p:grpSpPr>
        <p:sp>
          <p:nvSpPr>
            <p:cNvPr id="4" name="TitleBackground">
              <a:extLst>
                <a:ext uri="{FF2B5EF4-FFF2-40B4-BE49-F238E27FC236}">
                  <a16:creationId xmlns:a16="http://schemas.microsoft.com/office/drawing/2014/main" id="{CFFC32B6-E6E9-407F-8D82-C21E0FDA803D}"/>
                </a:ext>
              </a:extLst>
            </p:cNvPr>
            <p:cNvSpPr/>
            <p:nvPr>
              <p:custDataLst>
                <p:tags r:id="rId9"/>
              </p:custDataLst>
            </p:nvPr>
          </p:nvSpPr>
          <p:spPr>
            <a:xfrm>
              <a:off x="0" y="0"/>
              <a:ext cx="5715000" cy="635000"/>
            </a:xfrm>
            <a:prstGeom prst="rect">
              <a:avLst/>
            </a:prstGeom>
            <a:solidFill>
              <a:srgbClr val="F6F7F8"/>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ColorBlock">
              <a:extLst>
                <a:ext uri="{FF2B5EF4-FFF2-40B4-BE49-F238E27FC236}">
                  <a16:creationId xmlns:a16="http://schemas.microsoft.com/office/drawing/2014/main" id="{F6F7C255-F967-4B9E-92DD-211D6A193830}"/>
                </a:ext>
              </a:extLst>
            </p:cNvPr>
            <p:cNvSpPr/>
            <p:nvPr>
              <p:custDataLst>
                <p:tags r:id="rId10"/>
              </p:custDataLst>
            </p:nvPr>
          </p:nvSpPr>
          <p:spPr>
            <a:xfrm>
              <a:off x="0" y="0"/>
              <a:ext cx="190500" cy="635000"/>
            </a:xfrm>
            <a:prstGeom prst="rect">
              <a:avLst/>
            </a:prstGeom>
            <a:solidFill>
              <a:srgbClr val="639EF4"/>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ypeText">
              <a:extLst>
                <a:ext uri="{FF2B5EF4-FFF2-40B4-BE49-F238E27FC236}">
                  <a16:creationId xmlns:a16="http://schemas.microsoft.com/office/drawing/2014/main" id="{AF999901-D877-4192-9713-0F288949073E}"/>
                </a:ext>
              </a:extLst>
            </p:cNvPr>
            <p:cNvSpPr txBox="1"/>
            <p:nvPr>
              <p:custDataLst>
                <p:tags r:id="rId11"/>
              </p:custDataLst>
            </p:nvPr>
          </p:nvSpPr>
          <p:spPr>
            <a:xfrm>
              <a:off x="254000" y="0"/>
              <a:ext cx="1905000" cy="635000"/>
            </a:xfrm>
            <a:prstGeom prst="rect">
              <a:avLst/>
            </a:prstGeom>
            <a:noFill/>
          </p:spPr>
          <p:txBody>
            <a:bodyPr vert="horz" wrap="none" rtlCol="0" anchor="ctr" anchorCtr="0">
              <a:noAutofit/>
            </a:bodyPr>
            <a:lstStyle/>
            <a:p>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单选题</a:t>
              </a:r>
            </a:p>
          </p:txBody>
        </p:sp>
        <p:sp>
          <p:nvSpPr>
            <p:cNvPr id="7" name="TipText">
              <a:extLst>
                <a:ext uri="{FF2B5EF4-FFF2-40B4-BE49-F238E27FC236}">
                  <a16:creationId xmlns:a16="http://schemas.microsoft.com/office/drawing/2014/main" id="{3B6ECE12-2138-48E5-8455-796DF832CE2F}"/>
                </a:ext>
              </a:extLst>
            </p:cNvPr>
            <p:cNvSpPr txBox="1"/>
            <p:nvPr>
              <p:custDataLst>
                <p:tags r:id="rId12"/>
              </p:custDataLst>
            </p:nvPr>
          </p:nvSpPr>
          <p:spPr>
            <a:xfrm>
              <a:off x="1525905" y="109220"/>
              <a:ext cx="2286000" cy="508000"/>
            </a:xfrm>
            <a:prstGeom prst="rect">
              <a:avLst/>
            </a:prstGeom>
            <a:noFill/>
          </p:spPr>
          <p:txBody>
            <a:bodyPr vert="horz" wrap="none" rtlCol="0" anchor="ctr" anchorCtr="0">
              <a:noAutofit/>
            </a:bodyPr>
            <a:lstStyle/>
            <a:p>
              <a:r>
                <a:rPr lang="en-US" altLang="zh-CN"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3</a:t>
              </a:r>
              <a:r>
                <a:rPr lang="zh-CN" altLang="en-US"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分</a:t>
              </a:r>
            </a:p>
          </p:txBody>
        </p:sp>
      </p:grpSp>
      <p:pic>
        <p:nvPicPr>
          <p:cNvPr id="3" name="图片 2">
            <a:extLst>
              <a:ext uri="{FF2B5EF4-FFF2-40B4-BE49-F238E27FC236}">
                <a16:creationId xmlns:a16="http://schemas.microsoft.com/office/drawing/2014/main" id="{E7882602-DE39-493B-9789-9B89D8E46D9C}"/>
              </a:ext>
            </a:extLst>
          </p:cNvPr>
          <p:cNvPicPr>
            <a:picLocks/>
          </p:cNvPicPr>
          <p:nvPr>
            <p:custDataLst>
              <p:tags r:id="rId8"/>
            </p:custDataLst>
          </p:nvPr>
        </p:nvPicPr>
        <p:blipFill>
          <a:blip r:embed="rId14">
            <a:extLst>
              <a:ext uri="{28A0092B-C50C-407E-A947-70E740481C1C}">
                <a14:useLocalDpi xmlns:a14="http://schemas.microsoft.com/office/drawing/2010/main" val="0"/>
              </a:ext>
            </a:extLst>
          </a:blip>
          <a:stretch>
            <a:fillRect/>
          </a:stretch>
        </p:blipFill>
        <p:spPr>
          <a:xfrm>
            <a:off x="4165600" y="63500"/>
            <a:ext cx="1422400" cy="508000"/>
          </a:xfrm>
          <a:prstGeom prst="rect">
            <a:avLst/>
          </a:prstGeom>
        </p:spPr>
      </p:pic>
    </p:spTree>
    <p:custDataLst>
      <p:tags r:id="rId1"/>
    </p:custDataLst>
    <p:extLst>
      <p:ext uri="{BB962C8B-B14F-4D97-AF65-F5344CB8AC3E}">
        <p14:creationId xmlns:p14="http://schemas.microsoft.com/office/powerpoint/2010/main" val="4208058384"/>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a:extLst>
              <a:ext uri="{FF2B5EF4-FFF2-40B4-BE49-F238E27FC236}">
                <a16:creationId xmlns:a16="http://schemas.microsoft.com/office/drawing/2014/main" id="{2324CD95-C1B5-4968-860D-DA5DD94A3FA1}"/>
              </a:ext>
            </a:extLst>
          </p:cNvPr>
          <p:cNvSpPr txBox="1"/>
          <p:nvPr>
            <p:custDataLst>
              <p:tags r:id="rId2"/>
            </p:custDataLst>
          </p:nvPr>
        </p:nvSpPr>
        <p:spPr>
          <a:xfrm>
            <a:off x="571500" y="1360170"/>
            <a:ext cx="4554855" cy="1280160"/>
          </a:xfrm>
          <a:prstGeom prst="rect">
            <a:avLst/>
          </a:prstGeom>
          <a:noFill/>
          <a:ln w="127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14:hiddenLine>
            </a:ext>
          </a:extLst>
        </p:spPr>
        <p:txBody>
          <a:bodyPr vert="horz" wrap="square" rtlCol="0" anchor="ctr">
            <a:spAutoFit/>
          </a:bodyPr>
          <a:lstStyle/>
          <a:p>
            <a:r>
              <a:rPr lang="en-US" altLang="zh-CN"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5.</a:t>
            </a:r>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对于螺位错</a:t>
            </a:r>
            <a:r>
              <a:rPr lang="en-US" altLang="zh-CN"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a:t>
            </a:r>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其柏氏矢量平行于位错线</a:t>
            </a:r>
            <a:r>
              <a:rPr lang="en-US" altLang="zh-CN"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a:t>
            </a:r>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因此纯螺型位错只能是一条直线。</a:t>
            </a:r>
          </a:p>
        </p:txBody>
      </p:sp>
      <p:sp>
        <p:nvSpPr>
          <p:cNvPr id="10" name="文本框 9">
            <a:extLst>
              <a:ext uri="{FF2B5EF4-FFF2-40B4-BE49-F238E27FC236}">
                <a16:creationId xmlns:a16="http://schemas.microsoft.com/office/drawing/2014/main" id="{DD469698-C57D-4F8A-89C0-7AA1BB643C95}"/>
              </a:ext>
            </a:extLst>
          </p:cNvPr>
          <p:cNvSpPr txBox="1"/>
          <p:nvPr>
            <p:custDataLst>
              <p:tags r:id="rId3"/>
            </p:custDataLst>
          </p:nvPr>
        </p:nvSpPr>
        <p:spPr>
          <a:xfrm>
            <a:off x="1143000" y="3899535"/>
            <a:ext cx="611505" cy="487680"/>
          </a:xfrm>
          <a:prstGeom prst="rect">
            <a:avLst/>
          </a:prstGeom>
          <a:noFill/>
          <a:ln w="127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14:hiddenLine>
            </a:ext>
          </a:extLst>
        </p:spPr>
        <p:txBody>
          <a:bodyPr vert="horz" wrap="square" rtlCol="0" anchor="ctr">
            <a:spAutoFit/>
          </a:bodyPr>
          <a:lstStyle/>
          <a:p>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是</a:t>
            </a:r>
          </a:p>
        </p:txBody>
      </p:sp>
      <p:sp>
        <p:nvSpPr>
          <p:cNvPr id="11" name="椭圆 10">
            <a:extLst>
              <a:ext uri="{FF2B5EF4-FFF2-40B4-BE49-F238E27FC236}">
                <a16:creationId xmlns:a16="http://schemas.microsoft.com/office/drawing/2014/main" id="{07D4E1AA-F1FA-410A-9966-03199B3F8D80}"/>
              </a:ext>
            </a:extLst>
          </p:cNvPr>
          <p:cNvSpPr>
            <a:spLocks noChangeAspect="1"/>
          </p:cNvSpPr>
          <p:nvPr>
            <p:custDataLst>
              <p:tags r:id="rId4"/>
            </p:custDataLst>
          </p:nvPr>
        </p:nvSpPr>
        <p:spPr>
          <a:xfrm>
            <a:off x="539496" y="3869055"/>
            <a:ext cx="548640" cy="548640"/>
          </a:xfrm>
          <a:prstGeom prst="ellipse">
            <a:avLst/>
          </a:prstGeom>
          <a:solidFill>
            <a:srgbClr val="00FF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en-US" altLang="zh-CN"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A</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2" name="文本框 11">
            <a:extLst>
              <a:ext uri="{FF2B5EF4-FFF2-40B4-BE49-F238E27FC236}">
                <a16:creationId xmlns:a16="http://schemas.microsoft.com/office/drawing/2014/main" id="{D33E74CB-3379-4273-88CF-4AB99D9DD10A}"/>
              </a:ext>
            </a:extLst>
          </p:cNvPr>
          <p:cNvSpPr txBox="1"/>
          <p:nvPr>
            <p:custDataLst>
              <p:tags r:id="rId5"/>
            </p:custDataLst>
          </p:nvPr>
        </p:nvSpPr>
        <p:spPr>
          <a:xfrm>
            <a:off x="1143000" y="6185535"/>
            <a:ext cx="611505" cy="487680"/>
          </a:xfrm>
          <a:prstGeom prst="rect">
            <a:avLst/>
          </a:prstGeom>
          <a:noFill/>
          <a:ln w="127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14:hiddenLine>
            </a:ext>
          </a:extLst>
        </p:spPr>
        <p:txBody>
          <a:bodyPr vert="horz" wrap="square" rtlCol="0" anchor="ctr">
            <a:spAutoFit/>
          </a:bodyPr>
          <a:lstStyle/>
          <a:p>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非</a:t>
            </a:r>
          </a:p>
        </p:txBody>
      </p:sp>
      <p:sp>
        <p:nvSpPr>
          <p:cNvPr id="13" name="椭圆 12">
            <a:extLst>
              <a:ext uri="{FF2B5EF4-FFF2-40B4-BE49-F238E27FC236}">
                <a16:creationId xmlns:a16="http://schemas.microsoft.com/office/drawing/2014/main" id="{CECAF4EA-4735-4CAF-B878-A36DB8C4870E}"/>
              </a:ext>
            </a:extLst>
          </p:cNvPr>
          <p:cNvSpPr>
            <a:spLocks noChangeAspect="1"/>
          </p:cNvSpPr>
          <p:nvPr>
            <p:custDataLst>
              <p:tags r:id="rId6"/>
            </p:custDataLst>
          </p:nvPr>
        </p:nvSpPr>
        <p:spPr>
          <a:xfrm>
            <a:off x="539496" y="6155055"/>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en-US" altLang="zh-CN"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B</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nvGrpSpPr>
          <p:cNvPr id="8" name="组合 7">
            <a:extLst>
              <a:ext uri="{FF2B5EF4-FFF2-40B4-BE49-F238E27FC236}">
                <a16:creationId xmlns:a16="http://schemas.microsoft.com/office/drawing/2014/main" id="{164A02CD-3A91-4B6F-8D27-F2A15DD6B155}"/>
              </a:ext>
            </a:extLst>
          </p:cNvPr>
          <p:cNvGrpSpPr/>
          <p:nvPr>
            <p:custDataLst>
              <p:tags r:id="rId7"/>
            </p:custDataLst>
          </p:nvPr>
        </p:nvGrpSpPr>
        <p:grpSpPr>
          <a:xfrm>
            <a:off x="0" y="0"/>
            <a:ext cx="5715000" cy="635000"/>
            <a:chOff x="0" y="0"/>
            <a:chExt cx="5715000" cy="635000"/>
          </a:xfrm>
        </p:grpSpPr>
        <p:sp>
          <p:nvSpPr>
            <p:cNvPr id="4" name="TitleBackground">
              <a:extLst>
                <a:ext uri="{FF2B5EF4-FFF2-40B4-BE49-F238E27FC236}">
                  <a16:creationId xmlns:a16="http://schemas.microsoft.com/office/drawing/2014/main" id="{F3981E19-44BA-4420-AD4C-A336E308DAD4}"/>
                </a:ext>
              </a:extLst>
            </p:cNvPr>
            <p:cNvSpPr/>
            <p:nvPr>
              <p:custDataLst>
                <p:tags r:id="rId9"/>
              </p:custDataLst>
            </p:nvPr>
          </p:nvSpPr>
          <p:spPr>
            <a:xfrm>
              <a:off x="0" y="0"/>
              <a:ext cx="5715000" cy="635000"/>
            </a:xfrm>
            <a:prstGeom prst="rect">
              <a:avLst/>
            </a:prstGeom>
            <a:solidFill>
              <a:srgbClr val="F6F7F8"/>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ColorBlock">
              <a:extLst>
                <a:ext uri="{FF2B5EF4-FFF2-40B4-BE49-F238E27FC236}">
                  <a16:creationId xmlns:a16="http://schemas.microsoft.com/office/drawing/2014/main" id="{D37E8153-B878-4462-A046-3F507447A6DB}"/>
                </a:ext>
              </a:extLst>
            </p:cNvPr>
            <p:cNvSpPr/>
            <p:nvPr>
              <p:custDataLst>
                <p:tags r:id="rId10"/>
              </p:custDataLst>
            </p:nvPr>
          </p:nvSpPr>
          <p:spPr>
            <a:xfrm>
              <a:off x="0" y="0"/>
              <a:ext cx="190500" cy="635000"/>
            </a:xfrm>
            <a:prstGeom prst="rect">
              <a:avLst/>
            </a:prstGeom>
            <a:solidFill>
              <a:srgbClr val="639EF4"/>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ypeText">
              <a:extLst>
                <a:ext uri="{FF2B5EF4-FFF2-40B4-BE49-F238E27FC236}">
                  <a16:creationId xmlns:a16="http://schemas.microsoft.com/office/drawing/2014/main" id="{8085C9BC-5084-4CE7-8D00-9FE2D01FCD05}"/>
                </a:ext>
              </a:extLst>
            </p:cNvPr>
            <p:cNvSpPr txBox="1"/>
            <p:nvPr>
              <p:custDataLst>
                <p:tags r:id="rId11"/>
              </p:custDataLst>
            </p:nvPr>
          </p:nvSpPr>
          <p:spPr>
            <a:xfrm>
              <a:off x="254000" y="0"/>
              <a:ext cx="1905000" cy="635000"/>
            </a:xfrm>
            <a:prstGeom prst="rect">
              <a:avLst/>
            </a:prstGeom>
            <a:noFill/>
          </p:spPr>
          <p:txBody>
            <a:bodyPr vert="horz" wrap="none" rtlCol="0" anchor="ctr" anchorCtr="0">
              <a:noAutofit/>
            </a:bodyPr>
            <a:lstStyle/>
            <a:p>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单选题</a:t>
              </a:r>
            </a:p>
          </p:txBody>
        </p:sp>
        <p:sp>
          <p:nvSpPr>
            <p:cNvPr id="7" name="TipText">
              <a:extLst>
                <a:ext uri="{FF2B5EF4-FFF2-40B4-BE49-F238E27FC236}">
                  <a16:creationId xmlns:a16="http://schemas.microsoft.com/office/drawing/2014/main" id="{A2243BAF-14CE-4CF5-B3E4-08A3876BA310}"/>
                </a:ext>
              </a:extLst>
            </p:cNvPr>
            <p:cNvSpPr txBox="1"/>
            <p:nvPr>
              <p:custDataLst>
                <p:tags r:id="rId12"/>
              </p:custDataLst>
            </p:nvPr>
          </p:nvSpPr>
          <p:spPr>
            <a:xfrm>
              <a:off x="1525905" y="109220"/>
              <a:ext cx="2286000" cy="508000"/>
            </a:xfrm>
            <a:prstGeom prst="rect">
              <a:avLst/>
            </a:prstGeom>
            <a:noFill/>
          </p:spPr>
          <p:txBody>
            <a:bodyPr vert="horz" wrap="none" rtlCol="0" anchor="ctr" anchorCtr="0">
              <a:noAutofit/>
            </a:bodyPr>
            <a:lstStyle/>
            <a:p>
              <a:r>
                <a:rPr lang="en-US" altLang="zh-CN"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3</a:t>
              </a:r>
              <a:r>
                <a:rPr lang="zh-CN" altLang="en-US"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分</a:t>
              </a:r>
            </a:p>
          </p:txBody>
        </p:sp>
      </p:grpSp>
      <p:pic>
        <p:nvPicPr>
          <p:cNvPr id="3" name="图片 2">
            <a:extLst>
              <a:ext uri="{FF2B5EF4-FFF2-40B4-BE49-F238E27FC236}">
                <a16:creationId xmlns:a16="http://schemas.microsoft.com/office/drawing/2014/main" id="{56939696-4071-48FF-936F-1D10FA126332}"/>
              </a:ext>
            </a:extLst>
          </p:cNvPr>
          <p:cNvPicPr>
            <a:picLocks/>
          </p:cNvPicPr>
          <p:nvPr>
            <p:custDataLst>
              <p:tags r:id="rId8"/>
            </p:custDataLst>
          </p:nvPr>
        </p:nvPicPr>
        <p:blipFill>
          <a:blip r:embed="rId14">
            <a:extLst>
              <a:ext uri="{28A0092B-C50C-407E-A947-70E740481C1C}">
                <a14:useLocalDpi xmlns:a14="http://schemas.microsoft.com/office/drawing/2010/main" val="0"/>
              </a:ext>
            </a:extLst>
          </a:blip>
          <a:stretch>
            <a:fillRect/>
          </a:stretch>
        </p:blipFill>
        <p:spPr>
          <a:xfrm>
            <a:off x="4165600" y="63500"/>
            <a:ext cx="1422400" cy="508000"/>
          </a:xfrm>
          <a:prstGeom prst="rect">
            <a:avLst/>
          </a:prstGeom>
        </p:spPr>
      </p:pic>
    </p:spTree>
    <p:custDataLst>
      <p:tags r:id="rId1"/>
    </p:custDataLst>
    <p:extLst>
      <p:ext uri="{BB962C8B-B14F-4D97-AF65-F5344CB8AC3E}">
        <p14:creationId xmlns:p14="http://schemas.microsoft.com/office/powerpoint/2010/main" val="747944497"/>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a:extLst>
              <a:ext uri="{FF2B5EF4-FFF2-40B4-BE49-F238E27FC236}">
                <a16:creationId xmlns:a16="http://schemas.microsoft.com/office/drawing/2014/main" id="{2D6F5721-651C-40E8-BB7D-9131A92ABD60}"/>
              </a:ext>
            </a:extLst>
          </p:cNvPr>
          <p:cNvSpPr txBox="1"/>
          <p:nvPr>
            <p:custDataLst>
              <p:tags r:id="rId2"/>
            </p:custDataLst>
          </p:nvPr>
        </p:nvSpPr>
        <p:spPr>
          <a:xfrm>
            <a:off x="571500" y="1360170"/>
            <a:ext cx="4554855" cy="1280160"/>
          </a:xfrm>
          <a:prstGeom prst="rect">
            <a:avLst/>
          </a:prstGeom>
          <a:noFill/>
          <a:ln w="127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14:hiddenLine>
            </a:ext>
          </a:extLst>
        </p:spPr>
        <p:txBody>
          <a:bodyPr vert="horz" wrap="square" rtlCol="0" anchor="ctr">
            <a:spAutoFit/>
          </a:bodyPr>
          <a:lstStyle/>
          <a:p>
            <a:r>
              <a:rPr lang="en-US" altLang="zh-CN"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6.</a:t>
            </a:r>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晶体中的点缺陷是一种热力学平衡缺陷</a:t>
            </a:r>
            <a:r>
              <a:rPr lang="en-US" altLang="zh-CN"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a:t>
            </a:r>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而位错不是热力学平衡缺陷。</a:t>
            </a:r>
          </a:p>
        </p:txBody>
      </p:sp>
      <p:sp>
        <p:nvSpPr>
          <p:cNvPr id="10" name="文本框 9">
            <a:extLst>
              <a:ext uri="{FF2B5EF4-FFF2-40B4-BE49-F238E27FC236}">
                <a16:creationId xmlns:a16="http://schemas.microsoft.com/office/drawing/2014/main" id="{01F798F1-293B-4207-B982-B57F21CD1051}"/>
              </a:ext>
            </a:extLst>
          </p:cNvPr>
          <p:cNvSpPr txBox="1"/>
          <p:nvPr>
            <p:custDataLst>
              <p:tags r:id="rId3"/>
            </p:custDataLst>
          </p:nvPr>
        </p:nvSpPr>
        <p:spPr>
          <a:xfrm>
            <a:off x="1143000" y="3899535"/>
            <a:ext cx="611505" cy="487680"/>
          </a:xfrm>
          <a:prstGeom prst="rect">
            <a:avLst/>
          </a:prstGeom>
          <a:noFill/>
          <a:ln w="127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14:hiddenLine>
            </a:ext>
          </a:extLst>
        </p:spPr>
        <p:txBody>
          <a:bodyPr vert="horz" wrap="square" rtlCol="0" anchor="ctr">
            <a:spAutoFit/>
          </a:bodyPr>
          <a:lstStyle/>
          <a:p>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是</a:t>
            </a:r>
          </a:p>
        </p:txBody>
      </p:sp>
      <p:sp>
        <p:nvSpPr>
          <p:cNvPr id="11" name="椭圆 10">
            <a:extLst>
              <a:ext uri="{FF2B5EF4-FFF2-40B4-BE49-F238E27FC236}">
                <a16:creationId xmlns:a16="http://schemas.microsoft.com/office/drawing/2014/main" id="{995770EB-0D49-43F1-902A-131970DC6463}"/>
              </a:ext>
            </a:extLst>
          </p:cNvPr>
          <p:cNvSpPr>
            <a:spLocks noChangeAspect="1"/>
          </p:cNvSpPr>
          <p:nvPr>
            <p:custDataLst>
              <p:tags r:id="rId4"/>
            </p:custDataLst>
          </p:nvPr>
        </p:nvSpPr>
        <p:spPr>
          <a:xfrm>
            <a:off x="539496" y="3869055"/>
            <a:ext cx="548640" cy="548640"/>
          </a:xfrm>
          <a:prstGeom prst="ellipse">
            <a:avLst/>
          </a:prstGeom>
          <a:solidFill>
            <a:srgbClr val="00FF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en-US" altLang="zh-CN"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A</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2" name="文本框 11">
            <a:extLst>
              <a:ext uri="{FF2B5EF4-FFF2-40B4-BE49-F238E27FC236}">
                <a16:creationId xmlns:a16="http://schemas.microsoft.com/office/drawing/2014/main" id="{CF99A6C5-5F7E-4AC5-A780-84E76190E50B}"/>
              </a:ext>
            </a:extLst>
          </p:cNvPr>
          <p:cNvSpPr txBox="1"/>
          <p:nvPr>
            <p:custDataLst>
              <p:tags r:id="rId5"/>
            </p:custDataLst>
          </p:nvPr>
        </p:nvSpPr>
        <p:spPr>
          <a:xfrm>
            <a:off x="1143000" y="6185535"/>
            <a:ext cx="611505" cy="487680"/>
          </a:xfrm>
          <a:prstGeom prst="rect">
            <a:avLst/>
          </a:prstGeom>
          <a:noFill/>
          <a:ln w="127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14:hiddenLine>
            </a:ext>
          </a:extLst>
        </p:spPr>
        <p:txBody>
          <a:bodyPr vert="horz" wrap="square" rtlCol="0" anchor="ctr">
            <a:spAutoFit/>
          </a:bodyPr>
          <a:lstStyle/>
          <a:p>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非</a:t>
            </a:r>
          </a:p>
        </p:txBody>
      </p:sp>
      <p:sp>
        <p:nvSpPr>
          <p:cNvPr id="13" name="椭圆 12">
            <a:extLst>
              <a:ext uri="{FF2B5EF4-FFF2-40B4-BE49-F238E27FC236}">
                <a16:creationId xmlns:a16="http://schemas.microsoft.com/office/drawing/2014/main" id="{52D1D526-C033-404D-97AC-A8B3368F446D}"/>
              </a:ext>
            </a:extLst>
          </p:cNvPr>
          <p:cNvSpPr>
            <a:spLocks noChangeAspect="1"/>
          </p:cNvSpPr>
          <p:nvPr>
            <p:custDataLst>
              <p:tags r:id="rId6"/>
            </p:custDataLst>
          </p:nvPr>
        </p:nvSpPr>
        <p:spPr>
          <a:xfrm>
            <a:off x="539496" y="6155055"/>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en-US" altLang="zh-CN"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B</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nvGrpSpPr>
          <p:cNvPr id="8" name="组合 7">
            <a:extLst>
              <a:ext uri="{FF2B5EF4-FFF2-40B4-BE49-F238E27FC236}">
                <a16:creationId xmlns:a16="http://schemas.microsoft.com/office/drawing/2014/main" id="{56D9E00C-E0E3-4A17-B91E-9913170FF568}"/>
              </a:ext>
            </a:extLst>
          </p:cNvPr>
          <p:cNvGrpSpPr/>
          <p:nvPr>
            <p:custDataLst>
              <p:tags r:id="rId7"/>
            </p:custDataLst>
          </p:nvPr>
        </p:nvGrpSpPr>
        <p:grpSpPr>
          <a:xfrm>
            <a:off x="0" y="0"/>
            <a:ext cx="5715000" cy="635000"/>
            <a:chOff x="0" y="0"/>
            <a:chExt cx="5715000" cy="635000"/>
          </a:xfrm>
        </p:grpSpPr>
        <p:sp>
          <p:nvSpPr>
            <p:cNvPr id="4" name="TitleBackground">
              <a:extLst>
                <a:ext uri="{FF2B5EF4-FFF2-40B4-BE49-F238E27FC236}">
                  <a16:creationId xmlns:a16="http://schemas.microsoft.com/office/drawing/2014/main" id="{F69A1A6F-8D01-4482-B42E-ADC6E29E592F}"/>
                </a:ext>
              </a:extLst>
            </p:cNvPr>
            <p:cNvSpPr/>
            <p:nvPr>
              <p:custDataLst>
                <p:tags r:id="rId9"/>
              </p:custDataLst>
            </p:nvPr>
          </p:nvSpPr>
          <p:spPr>
            <a:xfrm>
              <a:off x="0" y="0"/>
              <a:ext cx="5715000" cy="635000"/>
            </a:xfrm>
            <a:prstGeom prst="rect">
              <a:avLst/>
            </a:prstGeom>
            <a:solidFill>
              <a:srgbClr val="F6F7F8"/>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ColorBlock">
              <a:extLst>
                <a:ext uri="{FF2B5EF4-FFF2-40B4-BE49-F238E27FC236}">
                  <a16:creationId xmlns:a16="http://schemas.microsoft.com/office/drawing/2014/main" id="{C2388707-1984-4C08-85AE-CAB26DC5E6FF}"/>
                </a:ext>
              </a:extLst>
            </p:cNvPr>
            <p:cNvSpPr/>
            <p:nvPr>
              <p:custDataLst>
                <p:tags r:id="rId10"/>
              </p:custDataLst>
            </p:nvPr>
          </p:nvSpPr>
          <p:spPr>
            <a:xfrm>
              <a:off x="0" y="0"/>
              <a:ext cx="190500" cy="635000"/>
            </a:xfrm>
            <a:prstGeom prst="rect">
              <a:avLst/>
            </a:prstGeom>
            <a:solidFill>
              <a:srgbClr val="639EF4"/>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ypeText">
              <a:extLst>
                <a:ext uri="{FF2B5EF4-FFF2-40B4-BE49-F238E27FC236}">
                  <a16:creationId xmlns:a16="http://schemas.microsoft.com/office/drawing/2014/main" id="{A49E420A-A55E-403A-B3B4-E15F9C322747}"/>
                </a:ext>
              </a:extLst>
            </p:cNvPr>
            <p:cNvSpPr txBox="1"/>
            <p:nvPr>
              <p:custDataLst>
                <p:tags r:id="rId11"/>
              </p:custDataLst>
            </p:nvPr>
          </p:nvSpPr>
          <p:spPr>
            <a:xfrm>
              <a:off x="254000" y="0"/>
              <a:ext cx="1905000" cy="635000"/>
            </a:xfrm>
            <a:prstGeom prst="rect">
              <a:avLst/>
            </a:prstGeom>
            <a:noFill/>
          </p:spPr>
          <p:txBody>
            <a:bodyPr vert="horz" wrap="none" rtlCol="0" anchor="ctr" anchorCtr="0">
              <a:noAutofit/>
            </a:bodyPr>
            <a:lstStyle/>
            <a:p>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单选题</a:t>
              </a:r>
            </a:p>
          </p:txBody>
        </p:sp>
        <p:sp>
          <p:nvSpPr>
            <p:cNvPr id="7" name="TipText">
              <a:extLst>
                <a:ext uri="{FF2B5EF4-FFF2-40B4-BE49-F238E27FC236}">
                  <a16:creationId xmlns:a16="http://schemas.microsoft.com/office/drawing/2014/main" id="{7733F53D-A288-4368-8228-B5A6ACBF0989}"/>
                </a:ext>
              </a:extLst>
            </p:cNvPr>
            <p:cNvSpPr txBox="1"/>
            <p:nvPr>
              <p:custDataLst>
                <p:tags r:id="rId12"/>
              </p:custDataLst>
            </p:nvPr>
          </p:nvSpPr>
          <p:spPr>
            <a:xfrm>
              <a:off x="1525905" y="109220"/>
              <a:ext cx="2286000" cy="508000"/>
            </a:xfrm>
            <a:prstGeom prst="rect">
              <a:avLst/>
            </a:prstGeom>
            <a:noFill/>
          </p:spPr>
          <p:txBody>
            <a:bodyPr vert="horz" wrap="none" rtlCol="0" anchor="ctr" anchorCtr="0">
              <a:noAutofit/>
            </a:bodyPr>
            <a:lstStyle/>
            <a:p>
              <a:r>
                <a:rPr lang="en-US" altLang="zh-CN"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3</a:t>
              </a:r>
              <a:r>
                <a:rPr lang="zh-CN" altLang="en-US"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分</a:t>
              </a:r>
            </a:p>
          </p:txBody>
        </p:sp>
      </p:grpSp>
      <p:pic>
        <p:nvPicPr>
          <p:cNvPr id="3" name="图片 2">
            <a:extLst>
              <a:ext uri="{FF2B5EF4-FFF2-40B4-BE49-F238E27FC236}">
                <a16:creationId xmlns:a16="http://schemas.microsoft.com/office/drawing/2014/main" id="{CC25A6FB-FF5D-4CB7-8883-9970F59764A0}"/>
              </a:ext>
            </a:extLst>
          </p:cNvPr>
          <p:cNvPicPr>
            <a:picLocks/>
          </p:cNvPicPr>
          <p:nvPr>
            <p:custDataLst>
              <p:tags r:id="rId8"/>
            </p:custDataLst>
          </p:nvPr>
        </p:nvPicPr>
        <p:blipFill>
          <a:blip r:embed="rId14">
            <a:extLst>
              <a:ext uri="{28A0092B-C50C-407E-A947-70E740481C1C}">
                <a14:useLocalDpi xmlns:a14="http://schemas.microsoft.com/office/drawing/2010/main" val="0"/>
              </a:ext>
            </a:extLst>
          </a:blip>
          <a:stretch>
            <a:fillRect/>
          </a:stretch>
        </p:blipFill>
        <p:spPr>
          <a:xfrm>
            <a:off x="4165600" y="63500"/>
            <a:ext cx="1422400" cy="508000"/>
          </a:xfrm>
          <a:prstGeom prst="rect">
            <a:avLst/>
          </a:prstGeom>
        </p:spPr>
      </p:pic>
    </p:spTree>
    <p:custDataLst>
      <p:tags r:id="rId1"/>
    </p:custDataLst>
    <p:extLst>
      <p:ext uri="{BB962C8B-B14F-4D97-AF65-F5344CB8AC3E}">
        <p14:creationId xmlns:p14="http://schemas.microsoft.com/office/powerpoint/2010/main" val="2170848639"/>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a:extLst>
              <a:ext uri="{FF2B5EF4-FFF2-40B4-BE49-F238E27FC236}">
                <a16:creationId xmlns:a16="http://schemas.microsoft.com/office/drawing/2014/main" id="{F6710623-2E9A-4298-8666-21A2C3B3D150}"/>
              </a:ext>
            </a:extLst>
          </p:cNvPr>
          <p:cNvSpPr txBox="1"/>
          <p:nvPr>
            <p:custDataLst>
              <p:tags r:id="rId2"/>
            </p:custDataLst>
          </p:nvPr>
        </p:nvSpPr>
        <p:spPr>
          <a:xfrm>
            <a:off x="571500" y="1558290"/>
            <a:ext cx="4497705" cy="883920"/>
          </a:xfrm>
          <a:prstGeom prst="rect">
            <a:avLst/>
          </a:prstGeom>
          <a:noFill/>
          <a:ln w="127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14:hiddenLine>
            </a:ext>
          </a:extLst>
        </p:spPr>
        <p:txBody>
          <a:bodyPr vert="horz" wrap="square" rtlCol="0" anchor="ctr">
            <a:spAutoFit/>
          </a:bodyPr>
          <a:lstStyle/>
          <a:p>
            <a:r>
              <a:rPr lang="en-US" altLang="zh-CN"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7.</a:t>
            </a:r>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位错的存在</a:t>
            </a:r>
            <a:r>
              <a:rPr lang="en-US" altLang="zh-CN"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a:t>
            </a:r>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总是使晶体的自由能升高。</a:t>
            </a:r>
          </a:p>
        </p:txBody>
      </p:sp>
      <p:sp>
        <p:nvSpPr>
          <p:cNvPr id="10" name="文本框 9">
            <a:extLst>
              <a:ext uri="{FF2B5EF4-FFF2-40B4-BE49-F238E27FC236}">
                <a16:creationId xmlns:a16="http://schemas.microsoft.com/office/drawing/2014/main" id="{4955BEF3-C685-4F4D-B6C0-42F7560A8F2D}"/>
              </a:ext>
            </a:extLst>
          </p:cNvPr>
          <p:cNvSpPr txBox="1"/>
          <p:nvPr>
            <p:custDataLst>
              <p:tags r:id="rId3"/>
            </p:custDataLst>
          </p:nvPr>
        </p:nvSpPr>
        <p:spPr>
          <a:xfrm>
            <a:off x="1143000" y="3899535"/>
            <a:ext cx="611505" cy="487680"/>
          </a:xfrm>
          <a:prstGeom prst="rect">
            <a:avLst/>
          </a:prstGeom>
          <a:noFill/>
          <a:ln w="127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14:hiddenLine>
            </a:ext>
          </a:extLst>
        </p:spPr>
        <p:txBody>
          <a:bodyPr vert="horz" wrap="square" rtlCol="0" anchor="ctr">
            <a:spAutoFit/>
          </a:bodyPr>
          <a:lstStyle/>
          <a:p>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是</a:t>
            </a:r>
          </a:p>
        </p:txBody>
      </p:sp>
      <p:sp>
        <p:nvSpPr>
          <p:cNvPr id="11" name="椭圆 10">
            <a:extLst>
              <a:ext uri="{FF2B5EF4-FFF2-40B4-BE49-F238E27FC236}">
                <a16:creationId xmlns:a16="http://schemas.microsoft.com/office/drawing/2014/main" id="{A8651BF3-76BF-4755-AB4F-3B31A48A9A46}"/>
              </a:ext>
            </a:extLst>
          </p:cNvPr>
          <p:cNvSpPr>
            <a:spLocks noChangeAspect="1"/>
          </p:cNvSpPr>
          <p:nvPr>
            <p:custDataLst>
              <p:tags r:id="rId4"/>
            </p:custDataLst>
          </p:nvPr>
        </p:nvSpPr>
        <p:spPr>
          <a:xfrm>
            <a:off x="539496" y="3869055"/>
            <a:ext cx="548640" cy="548640"/>
          </a:xfrm>
          <a:prstGeom prst="ellipse">
            <a:avLst/>
          </a:prstGeom>
          <a:solidFill>
            <a:srgbClr val="00FF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en-US" altLang="zh-CN"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A</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2" name="文本框 11">
            <a:extLst>
              <a:ext uri="{FF2B5EF4-FFF2-40B4-BE49-F238E27FC236}">
                <a16:creationId xmlns:a16="http://schemas.microsoft.com/office/drawing/2014/main" id="{5D80DE39-4DBA-42A7-9A4B-F0DD6AB5A6FF}"/>
              </a:ext>
            </a:extLst>
          </p:cNvPr>
          <p:cNvSpPr txBox="1"/>
          <p:nvPr>
            <p:custDataLst>
              <p:tags r:id="rId5"/>
            </p:custDataLst>
          </p:nvPr>
        </p:nvSpPr>
        <p:spPr>
          <a:xfrm>
            <a:off x="1143000" y="6185535"/>
            <a:ext cx="611505" cy="487680"/>
          </a:xfrm>
          <a:prstGeom prst="rect">
            <a:avLst/>
          </a:prstGeom>
          <a:noFill/>
          <a:ln w="127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14:hiddenLine>
            </a:ext>
          </a:extLst>
        </p:spPr>
        <p:txBody>
          <a:bodyPr vert="horz" wrap="square" rtlCol="0" anchor="ctr">
            <a:spAutoFit/>
          </a:bodyPr>
          <a:lstStyle/>
          <a:p>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非</a:t>
            </a:r>
          </a:p>
        </p:txBody>
      </p:sp>
      <p:sp>
        <p:nvSpPr>
          <p:cNvPr id="13" name="椭圆 12">
            <a:extLst>
              <a:ext uri="{FF2B5EF4-FFF2-40B4-BE49-F238E27FC236}">
                <a16:creationId xmlns:a16="http://schemas.microsoft.com/office/drawing/2014/main" id="{C6D167BD-F5A3-464F-954E-88C3B778C907}"/>
              </a:ext>
            </a:extLst>
          </p:cNvPr>
          <p:cNvSpPr>
            <a:spLocks noChangeAspect="1"/>
          </p:cNvSpPr>
          <p:nvPr>
            <p:custDataLst>
              <p:tags r:id="rId6"/>
            </p:custDataLst>
          </p:nvPr>
        </p:nvSpPr>
        <p:spPr>
          <a:xfrm>
            <a:off x="539496" y="6155055"/>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en-US" altLang="zh-CN"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B</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nvGrpSpPr>
          <p:cNvPr id="8" name="组合 7">
            <a:extLst>
              <a:ext uri="{FF2B5EF4-FFF2-40B4-BE49-F238E27FC236}">
                <a16:creationId xmlns:a16="http://schemas.microsoft.com/office/drawing/2014/main" id="{4BBB17FF-3572-41B5-BA47-8A3A6933B441}"/>
              </a:ext>
            </a:extLst>
          </p:cNvPr>
          <p:cNvGrpSpPr/>
          <p:nvPr>
            <p:custDataLst>
              <p:tags r:id="rId7"/>
            </p:custDataLst>
          </p:nvPr>
        </p:nvGrpSpPr>
        <p:grpSpPr>
          <a:xfrm>
            <a:off x="0" y="0"/>
            <a:ext cx="5715000" cy="635000"/>
            <a:chOff x="0" y="0"/>
            <a:chExt cx="5715000" cy="635000"/>
          </a:xfrm>
        </p:grpSpPr>
        <p:sp>
          <p:nvSpPr>
            <p:cNvPr id="4" name="TitleBackground">
              <a:extLst>
                <a:ext uri="{FF2B5EF4-FFF2-40B4-BE49-F238E27FC236}">
                  <a16:creationId xmlns:a16="http://schemas.microsoft.com/office/drawing/2014/main" id="{9045DAE0-E67C-41E8-8A8D-85215CE8C442}"/>
                </a:ext>
              </a:extLst>
            </p:cNvPr>
            <p:cNvSpPr/>
            <p:nvPr>
              <p:custDataLst>
                <p:tags r:id="rId9"/>
              </p:custDataLst>
            </p:nvPr>
          </p:nvSpPr>
          <p:spPr>
            <a:xfrm>
              <a:off x="0" y="0"/>
              <a:ext cx="5715000" cy="635000"/>
            </a:xfrm>
            <a:prstGeom prst="rect">
              <a:avLst/>
            </a:prstGeom>
            <a:solidFill>
              <a:srgbClr val="F6F7F8"/>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ColorBlock">
              <a:extLst>
                <a:ext uri="{FF2B5EF4-FFF2-40B4-BE49-F238E27FC236}">
                  <a16:creationId xmlns:a16="http://schemas.microsoft.com/office/drawing/2014/main" id="{1204D2FD-E389-46FD-9DA6-E9E35DC693FE}"/>
                </a:ext>
              </a:extLst>
            </p:cNvPr>
            <p:cNvSpPr/>
            <p:nvPr>
              <p:custDataLst>
                <p:tags r:id="rId10"/>
              </p:custDataLst>
            </p:nvPr>
          </p:nvSpPr>
          <p:spPr>
            <a:xfrm>
              <a:off x="0" y="0"/>
              <a:ext cx="190500" cy="635000"/>
            </a:xfrm>
            <a:prstGeom prst="rect">
              <a:avLst/>
            </a:prstGeom>
            <a:solidFill>
              <a:srgbClr val="639EF4"/>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ypeText">
              <a:extLst>
                <a:ext uri="{FF2B5EF4-FFF2-40B4-BE49-F238E27FC236}">
                  <a16:creationId xmlns:a16="http://schemas.microsoft.com/office/drawing/2014/main" id="{725F3A9D-4C5D-418A-BAE2-2518FEDE2BFD}"/>
                </a:ext>
              </a:extLst>
            </p:cNvPr>
            <p:cNvSpPr txBox="1"/>
            <p:nvPr>
              <p:custDataLst>
                <p:tags r:id="rId11"/>
              </p:custDataLst>
            </p:nvPr>
          </p:nvSpPr>
          <p:spPr>
            <a:xfrm>
              <a:off x="254000" y="0"/>
              <a:ext cx="1905000" cy="635000"/>
            </a:xfrm>
            <a:prstGeom prst="rect">
              <a:avLst/>
            </a:prstGeom>
            <a:noFill/>
          </p:spPr>
          <p:txBody>
            <a:bodyPr vert="horz" wrap="none" rtlCol="0" anchor="ctr" anchorCtr="0">
              <a:noAutofit/>
            </a:bodyPr>
            <a:lstStyle/>
            <a:p>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单选题</a:t>
              </a:r>
            </a:p>
          </p:txBody>
        </p:sp>
        <p:sp>
          <p:nvSpPr>
            <p:cNvPr id="7" name="TipText">
              <a:extLst>
                <a:ext uri="{FF2B5EF4-FFF2-40B4-BE49-F238E27FC236}">
                  <a16:creationId xmlns:a16="http://schemas.microsoft.com/office/drawing/2014/main" id="{70B95C35-864E-4063-BCE9-B4E982A2EB47}"/>
                </a:ext>
              </a:extLst>
            </p:cNvPr>
            <p:cNvSpPr txBox="1"/>
            <p:nvPr>
              <p:custDataLst>
                <p:tags r:id="rId12"/>
              </p:custDataLst>
            </p:nvPr>
          </p:nvSpPr>
          <p:spPr>
            <a:xfrm>
              <a:off x="1525905" y="109220"/>
              <a:ext cx="2286000" cy="508000"/>
            </a:xfrm>
            <a:prstGeom prst="rect">
              <a:avLst/>
            </a:prstGeom>
            <a:noFill/>
          </p:spPr>
          <p:txBody>
            <a:bodyPr vert="horz" wrap="none" rtlCol="0" anchor="ctr" anchorCtr="0">
              <a:noAutofit/>
            </a:bodyPr>
            <a:lstStyle/>
            <a:p>
              <a:r>
                <a:rPr lang="en-US" altLang="zh-CN"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3</a:t>
              </a:r>
              <a:r>
                <a:rPr lang="zh-CN" altLang="en-US"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分</a:t>
              </a:r>
            </a:p>
          </p:txBody>
        </p:sp>
      </p:grpSp>
      <p:pic>
        <p:nvPicPr>
          <p:cNvPr id="3" name="图片 2">
            <a:extLst>
              <a:ext uri="{FF2B5EF4-FFF2-40B4-BE49-F238E27FC236}">
                <a16:creationId xmlns:a16="http://schemas.microsoft.com/office/drawing/2014/main" id="{50A76B1D-ABFF-4F03-9583-C9C972D69A40}"/>
              </a:ext>
            </a:extLst>
          </p:cNvPr>
          <p:cNvPicPr>
            <a:picLocks/>
          </p:cNvPicPr>
          <p:nvPr>
            <p:custDataLst>
              <p:tags r:id="rId8"/>
            </p:custDataLst>
          </p:nvPr>
        </p:nvPicPr>
        <p:blipFill>
          <a:blip r:embed="rId14">
            <a:extLst>
              <a:ext uri="{28A0092B-C50C-407E-A947-70E740481C1C}">
                <a14:useLocalDpi xmlns:a14="http://schemas.microsoft.com/office/drawing/2010/main" val="0"/>
              </a:ext>
            </a:extLst>
          </a:blip>
          <a:stretch>
            <a:fillRect/>
          </a:stretch>
        </p:blipFill>
        <p:spPr>
          <a:xfrm>
            <a:off x="4165600" y="63500"/>
            <a:ext cx="1422400" cy="508000"/>
          </a:xfrm>
          <a:prstGeom prst="rect">
            <a:avLst/>
          </a:prstGeom>
        </p:spPr>
      </p:pic>
    </p:spTree>
    <p:custDataLst>
      <p:tags r:id="rId1"/>
    </p:custDataLst>
    <p:extLst>
      <p:ext uri="{BB962C8B-B14F-4D97-AF65-F5344CB8AC3E}">
        <p14:creationId xmlns:p14="http://schemas.microsoft.com/office/powerpoint/2010/main" val="323294017"/>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0F4FA27E-6DBA-468D-A094-65B59CCD6F25}"/>
              </a:ext>
            </a:extLst>
          </p:cNvPr>
          <p:cNvSpPr txBox="1"/>
          <p:nvPr/>
        </p:nvSpPr>
        <p:spPr>
          <a:xfrm>
            <a:off x="584562" y="2521131"/>
            <a:ext cx="4862649" cy="2842830"/>
          </a:xfrm>
          <a:prstGeom prst="rect">
            <a:avLst/>
          </a:prstGeom>
          <a:noFill/>
        </p:spPr>
        <p:txBody>
          <a:bodyPr wrap="square" rtlCol="0">
            <a:spAutoFit/>
          </a:bodyPr>
          <a:lstStyle/>
          <a:p>
            <a:pPr>
              <a:lnSpc>
                <a:spcPct val="150000"/>
              </a:lnSpc>
              <a:spcBef>
                <a:spcPts val="600"/>
              </a:spcBef>
            </a:pPr>
            <a:r>
              <a:rPr lang="zh-CN" altLang="en-US" sz="2800" dirty="0"/>
              <a:t>一、单选题          </a:t>
            </a:r>
            <a:r>
              <a:rPr lang="en-US" altLang="zh-CN" sz="2800" dirty="0"/>
              <a:t>10×3</a:t>
            </a:r>
            <a:r>
              <a:rPr lang="zh-CN" altLang="en-US" sz="2800" dirty="0"/>
              <a:t>分</a:t>
            </a:r>
            <a:endParaRPr lang="en-US" altLang="zh-CN" sz="2800" dirty="0"/>
          </a:p>
          <a:p>
            <a:pPr>
              <a:lnSpc>
                <a:spcPct val="150000"/>
              </a:lnSpc>
              <a:spcBef>
                <a:spcPts val="600"/>
              </a:spcBef>
            </a:pPr>
            <a:r>
              <a:rPr lang="zh-CN" altLang="en-US" sz="2800" dirty="0"/>
              <a:t>二、判断题</a:t>
            </a:r>
            <a:r>
              <a:rPr lang="en-US" altLang="zh-CN" sz="2800" dirty="0"/>
              <a:t>          10×3</a:t>
            </a:r>
            <a:r>
              <a:rPr lang="zh-CN" altLang="en-US" sz="2800" dirty="0"/>
              <a:t>分</a:t>
            </a:r>
            <a:endParaRPr lang="en-US" altLang="zh-CN" sz="2800" dirty="0"/>
          </a:p>
          <a:p>
            <a:pPr>
              <a:lnSpc>
                <a:spcPct val="150000"/>
              </a:lnSpc>
              <a:spcBef>
                <a:spcPts val="600"/>
              </a:spcBef>
            </a:pPr>
            <a:r>
              <a:rPr lang="zh-CN" altLang="en-US" sz="2800" dirty="0"/>
              <a:t>三、填空题          </a:t>
            </a:r>
            <a:r>
              <a:rPr lang="en-US" altLang="zh-CN" sz="2800" dirty="0"/>
              <a:t>10×2</a:t>
            </a:r>
            <a:r>
              <a:rPr lang="zh-CN" altLang="en-US" sz="2800" dirty="0"/>
              <a:t>分</a:t>
            </a:r>
            <a:r>
              <a:rPr lang="en-US" altLang="zh-CN" sz="2800" dirty="0"/>
              <a:t>/</a:t>
            </a:r>
            <a:r>
              <a:rPr lang="zh-CN" altLang="en-US" sz="2800" dirty="0"/>
              <a:t>空</a:t>
            </a:r>
            <a:endParaRPr lang="en-US" altLang="zh-CN" sz="2800" dirty="0"/>
          </a:p>
          <a:p>
            <a:pPr>
              <a:lnSpc>
                <a:spcPct val="150000"/>
              </a:lnSpc>
              <a:spcBef>
                <a:spcPts val="600"/>
              </a:spcBef>
            </a:pPr>
            <a:r>
              <a:rPr lang="zh-CN" altLang="en-US" sz="2800" dirty="0"/>
              <a:t>四、计算分析题  </a:t>
            </a:r>
            <a:r>
              <a:rPr lang="en-US" altLang="zh-CN" sz="2800" dirty="0"/>
              <a:t>8</a:t>
            </a:r>
            <a:r>
              <a:rPr lang="zh-CN" altLang="en-US" sz="2800" dirty="0"/>
              <a:t>分</a:t>
            </a:r>
            <a:r>
              <a:rPr lang="en-US" altLang="zh-CN" sz="2800" dirty="0"/>
              <a:t>+12</a:t>
            </a:r>
            <a:r>
              <a:rPr lang="zh-CN" altLang="en-US" sz="2800" dirty="0"/>
              <a:t>分</a:t>
            </a:r>
            <a:endParaRPr lang="en-US" altLang="zh-CN" sz="2800" dirty="0"/>
          </a:p>
        </p:txBody>
      </p:sp>
    </p:spTree>
    <p:extLst>
      <p:ext uri="{BB962C8B-B14F-4D97-AF65-F5344CB8AC3E}">
        <p14:creationId xmlns:p14="http://schemas.microsoft.com/office/powerpoint/2010/main" val="194228915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a:extLst>
              <a:ext uri="{FF2B5EF4-FFF2-40B4-BE49-F238E27FC236}">
                <a16:creationId xmlns:a16="http://schemas.microsoft.com/office/drawing/2014/main" id="{8CD6A5EA-6432-4B52-BC28-F6EF12393801}"/>
              </a:ext>
            </a:extLst>
          </p:cNvPr>
          <p:cNvSpPr txBox="1"/>
          <p:nvPr>
            <p:custDataLst>
              <p:tags r:id="rId2"/>
            </p:custDataLst>
          </p:nvPr>
        </p:nvSpPr>
        <p:spPr>
          <a:xfrm>
            <a:off x="571500" y="1558290"/>
            <a:ext cx="4497705" cy="883920"/>
          </a:xfrm>
          <a:prstGeom prst="rect">
            <a:avLst/>
          </a:prstGeom>
          <a:noFill/>
          <a:ln w="127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14:hiddenLine>
            </a:ext>
          </a:extLst>
        </p:spPr>
        <p:txBody>
          <a:bodyPr vert="horz" wrap="square" rtlCol="0" anchor="ctr">
            <a:spAutoFit/>
          </a:bodyPr>
          <a:lstStyle/>
          <a:p>
            <a:r>
              <a:rPr lang="en-US" altLang="zh-CN"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8.</a:t>
            </a:r>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空位的存在</a:t>
            </a:r>
            <a:r>
              <a:rPr lang="en-US" altLang="zh-CN"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a:t>
            </a:r>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总是使晶体的自由能升高。</a:t>
            </a:r>
          </a:p>
        </p:txBody>
      </p:sp>
      <p:sp>
        <p:nvSpPr>
          <p:cNvPr id="10" name="文本框 9">
            <a:extLst>
              <a:ext uri="{FF2B5EF4-FFF2-40B4-BE49-F238E27FC236}">
                <a16:creationId xmlns:a16="http://schemas.microsoft.com/office/drawing/2014/main" id="{F92CF4D7-C181-45F7-A082-81B288F2467A}"/>
              </a:ext>
            </a:extLst>
          </p:cNvPr>
          <p:cNvSpPr txBox="1"/>
          <p:nvPr>
            <p:custDataLst>
              <p:tags r:id="rId3"/>
            </p:custDataLst>
          </p:nvPr>
        </p:nvSpPr>
        <p:spPr>
          <a:xfrm>
            <a:off x="1143000" y="3899535"/>
            <a:ext cx="611505" cy="487680"/>
          </a:xfrm>
          <a:prstGeom prst="rect">
            <a:avLst/>
          </a:prstGeom>
          <a:noFill/>
          <a:ln w="127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14:hiddenLine>
            </a:ext>
          </a:extLst>
        </p:spPr>
        <p:txBody>
          <a:bodyPr vert="horz" wrap="square" rtlCol="0" anchor="ctr">
            <a:spAutoFit/>
          </a:bodyPr>
          <a:lstStyle/>
          <a:p>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是</a:t>
            </a:r>
          </a:p>
        </p:txBody>
      </p:sp>
      <p:sp>
        <p:nvSpPr>
          <p:cNvPr id="11" name="椭圆 10">
            <a:extLst>
              <a:ext uri="{FF2B5EF4-FFF2-40B4-BE49-F238E27FC236}">
                <a16:creationId xmlns:a16="http://schemas.microsoft.com/office/drawing/2014/main" id="{62F37D03-C4D7-419A-898E-BB64A1031A83}"/>
              </a:ext>
            </a:extLst>
          </p:cNvPr>
          <p:cNvSpPr>
            <a:spLocks noChangeAspect="1"/>
          </p:cNvSpPr>
          <p:nvPr>
            <p:custDataLst>
              <p:tags r:id="rId4"/>
            </p:custDataLst>
          </p:nvPr>
        </p:nvSpPr>
        <p:spPr>
          <a:xfrm>
            <a:off x="539496" y="3869055"/>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en-US" altLang="zh-CN"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A</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2" name="文本框 11">
            <a:extLst>
              <a:ext uri="{FF2B5EF4-FFF2-40B4-BE49-F238E27FC236}">
                <a16:creationId xmlns:a16="http://schemas.microsoft.com/office/drawing/2014/main" id="{AEE96CD3-563F-49F8-9645-8825342B0975}"/>
              </a:ext>
            </a:extLst>
          </p:cNvPr>
          <p:cNvSpPr txBox="1"/>
          <p:nvPr>
            <p:custDataLst>
              <p:tags r:id="rId5"/>
            </p:custDataLst>
          </p:nvPr>
        </p:nvSpPr>
        <p:spPr>
          <a:xfrm>
            <a:off x="1143000" y="6185535"/>
            <a:ext cx="611505" cy="487680"/>
          </a:xfrm>
          <a:prstGeom prst="rect">
            <a:avLst/>
          </a:prstGeom>
          <a:noFill/>
          <a:ln w="127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14:hiddenLine>
            </a:ext>
          </a:extLst>
        </p:spPr>
        <p:txBody>
          <a:bodyPr vert="horz" wrap="square" rtlCol="0" anchor="ctr">
            <a:spAutoFit/>
          </a:bodyPr>
          <a:lstStyle/>
          <a:p>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非</a:t>
            </a:r>
          </a:p>
        </p:txBody>
      </p:sp>
      <p:sp>
        <p:nvSpPr>
          <p:cNvPr id="13" name="椭圆 12">
            <a:extLst>
              <a:ext uri="{FF2B5EF4-FFF2-40B4-BE49-F238E27FC236}">
                <a16:creationId xmlns:a16="http://schemas.microsoft.com/office/drawing/2014/main" id="{997DFDD3-CE1A-4C7D-BCE5-2D3512DAC2E6}"/>
              </a:ext>
            </a:extLst>
          </p:cNvPr>
          <p:cNvSpPr>
            <a:spLocks noChangeAspect="1"/>
          </p:cNvSpPr>
          <p:nvPr>
            <p:custDataLst>
              <p:tags r:id="rId6"/>
            </p:custDataLst>
          </p:nvPr>
        </p:nvSpPr>
        <p:spPr>
          <a:xfrm>
            <a:off x="539496" y="6155055"/>
            <a:ext cx="548640" cy="548640"/>
          </a:xfrm>
          <a:prstGeom prst="ellipse">
            <a:avLst/>
          </a:prstGeom>
          <a:solidFill>
            <a:srgbClr val="00FF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en-US" altLang="zh-CN"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B</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nvGrpSpPr>
          <p:cNvPr id="8" name="组合 7">
            <a:extLst>
              <a:ext uri="{FF2B5EF4-FFF2-40B4-BE49-F238E27FC236}">
                <a16:creationId xmlns:a16="http://schemas.microsoft.com/office/drawing/2014/main" id="{8B151495-880C-4989-998F-8AD2232590A6}"/>
              </a:ext>
            </a:extLst>
          </p:cNvPr>
          <p:cNvGrpSpPr/>
          <p:nvPr>
            <p:custDataLst>
              <p:tags r:id="rId7"/>
            </p:custDataLst>
          </p:nvPr>
        </p:nvGrpSpPr>
        <p:grpSpPr>
          <a:xfrm>
            <a:off x="0" y="0"/>
            <a:ext cx="5715000" cy="635000"/>
            <a:chOff x="0" y="0"/>
            <a:chExt cx="5715000" cy="635000"/>
          </a:xfrm>
        </p:grpSpPr>
        <p:sp>
          <p:nvSpPr>
            <p:cNvPr id="4" name="TitleBackground">
              <a:extLst>
                <a:ext uri="{FF2B5EF4-FFF2-40B4-BE49-F238E27FC236}">
                  <a16:creationId xmlns:a16="http://schemas.microsoft.com/office/drawing/2014/main" id="{9A2D0456-23D6-4D6A-BFC9-05F8D226F9B9}"/>
                </a:ext>
              </a:extLst>
            </p:cNvPr>
            <p:cNvSpPr/>
            <p:nvPr>
              <p:custDataLst>
                <p:tags r:id="rId9"/>
              </p:custDataLst>
            </p:nvPr>
          </p:nvSpPr>
          <p:spPr>
            <a:xfrm>
              <a:off x="0" y="0"/>
              <a:ext cx="5715000" cy="635000"/>
            </a:xfrm>
            <a:prstGeom prst="rect">
              <a:avLst/>
            </a:prstGeom>
            <a:solidFill>
              <a:srgbClr val="F6F7F8"/>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ColorBlock">
              <a:extLst>
                <a:ext uri="{FF2B5EF4-FFF2-40B4-BE49-F238E27FC236}">
                  <a16:creationId xmlns:a16="http://schemas.microsoft.com/office/drawing/2014/main" id="{007BABE1-283E-406A-BF6D-0E07710078A1}"/>
                </a:ext>
              </a:extLst>
            </p:cNvPr>
            <p:cNvSpPr/>
            <p:nvPr>
              <p:custDataLst>
                <p:tags r:id="rId10"/>
              </p:custDataLst>
            </p:nvPr>
          </p:nvSpPr>
          <p:spPr>
            <a:xfrm>
              <a:off x="0" y="0"/>
              <a:ext cx="190500" cy="635000"/>
            </a:xfrm>
            <a:prstGeom prst="rect">
              <a:avLst/>
            </a:prstGeom>
            <a:solidFill>
              <a:srgbClr val="639EF4"/>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ypeText">
              <a:extLst>
                <a:ext uri="{FF2B5EF4-FFF2-40B4-BE49-F238E27FC236}">
                  <a16:creationId xmlns:a16="http://schemas.microsoft.com/office/drawing/2014/main" id="{23A2F54C-A233-4D8F-A13C-42AACACD7576}"/>
                </a:ext>
              </a:extLst>
            </p:cNvPr>
            <p:cNvSpPr txBox="1"/>
            <p:nvPr>
              <p:custDataLst>
                <p:tags r:id="rId11"/>
              </p:custDataLst>
            </p:nvPr>
          </p:nvSpPr>
          <p:spPr>
            <a:xfrm>
              <a:off x="254000" y="0"/>
              <a:ext cx="1905000" cy="635000"/>
            </a:xfrm>
            <a:prstGeom prst="rect">
              <a:avLst/>
            </a:prstGeom>
            <a:noFill/>
          </p:spPr>
          <p:txBody>
            <a:bodyPr vert="horz" wrap="none" rtlCol="0" anchor="ctr" anchorCtr="0">
              <a:noAutofit/>
            </a:bodyPr>
            <a:lstStyle/>
            <a:p>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单选题</a:t>
              </a:r>
            </a:p>
          </p:txBody>
        </p:sp>
        <p:sp>
          <p:nvSpPr>
            <p:cNvPr id="7" name="TipText">
              <a:extLst>
                <a:ext uri="{FF2B5EF4-FFF2-40B4-BE49-F238E27FC236}">
                  <a16:creationId xmlns:a16="http://schemas.microsoft.com/office/drawing/2014/main" id="{5954C79E-C0C7-4A3B-91CA-786A99F593E5}"/>
                </a:ext>
              </a:extLst>
            </p:cNvPr>
            <p:cNvSpPr txBox="1"/>
            <p:nvPr>
              <p:custDataLst>
                <p:tags r:id="rId12"/>
              </p:custDataLst>
            </p:nvPr>
          </p:nvSpPr>
          <p:spPr>
            <a:xfrm>
              <a:off x="1525905" y="109220"/>
              <a:ext cx="2286000" cy="508000"/>
            </a:xfrm>
            <a:prstGeom prst="rect">
              <a:avLst/>
            </a:prstGeom>
            <a:noFill/>
          </p:spPr>
          <p:txBody>
            <a:bodyPr vert="horz" wrap="none" rtlCol="0" anchor="ctr" anchorCtr="0">
              <a:noAutofit/>
            </a:bodyPr>
            <a:lstStyle/>
            <a:p>
              <a:r>
                <a:rPr lang="en-US" altLang="zh-CN"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3</a:t>
              </a:r>
              <a:r>
                <a:rPr lang="zh-CN" altLang="en-US"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分</a:t>
              </a:r>
            </a:p>
          </p:txBody>
        </p:sp>
      </p:grpSp>
      <p:pic>
        <p:nvPicPr>
          <p:cNvPr id="3" name="图片 2">
            <a:extLst>
              <a:ext uri="{FF2B5EF4-FFF2-40B4-BE49-F238E27FC236}">
                <a16:creationId xmlns:a16="http://schemas.microsoft.com/office/drawing/2014/main" id="{82D76A1D-E5B3-42B3-B7D1-14B3A74B2017}"/>
              </a:ext>
            </a:extLst>
          </p:cNvPr>
          <p:cNvPicPr>
            <a:picLocks/>
          </p:cNvPicPr>
          <p:nvPr>
            <p:custDataLst>
              <p:tags r:id="rId8"/>
            </p:custDataLst>
          </p:nvPr>
        </p:nvPicPr>
        <p:blipFill>
          <a:blip r:embed="rId14">
            <a:extLst>
              <a:ext uri="{28A0092B-C50C-407E-A947-70E740481C1C}">
                <a14:useLocalDpi xmlns:a14="http://schemas.microsoft.com/office/drawing/2010/main" val="0"/>
              </a:ext>
            </a:extLst>
          </a:blip>
          <a:stretch>
            <a:fillRect/>
          </a:stretch>
        </p:blipFill>
        <p:spPr>
          <a:xfrm>
            <a:off x="4165600" y="63500"/>
            <a:ext cx="1422400" cy="508000"/>
          </a:xfrm>
          <a:prstGeom prst="rect">
            <a:avLst/>
          </a:prstGeom>
        </p:spPr>
      </p:pic>
    </p:spTree>
    <p:custDataLst>
      <p:tags r:id="rId1"/>
    </p:custDataLst>
    <p:extLst>
      <p:ext uri="{BB962C8B-B14F-4D97-AF65-F5344CB8AC3E}">
        <p14:creationId xmlns:p14="http://schemas.microsoft.com/office/powerpoint/2010/main" val="1050986798"/>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a:extLst>
              <a:ext uri="{FF2B5EF4-FFF2-40B4-BE49-F238E27FC236}">
                <a16:creationId xmlns:a16="http://schemas.microsoft.com/office/drawing/2014/main" id="{40E5804C-AAA3-48E9-A52D-AA8F7E9C076D}"/>
              </a:ext>
            </a:extLst>
          </p:cNvPr>
          <p:cNvSpPr txBox="1"/>
          <p:nvPr>
            <p:custDataLst>
              <p:tags r:id="rId2"/>
            </p:custDataLst>
          </p:nvPr>
        </p:nvSpPr>
        <p:spPr>
          <a:xfrm>
            <a:off x="539496" y="1595120"/>
            <a:ext cx="4554855" cy="1676400"/>
          </a:xfrm>
          <a:prstGeom prst="rect">
            <a:avLst/>
          </a:prstGeom>
          <a:noFill/>
          <a:ln w="127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14:hiddenLine>
            </a:ext>
          </a:extLst>
        </p:spPr>
        <p:txBody>
          <a:bodyPr vert="horz" wrap="square" rtlCol="0" anchor="ctr">
            <a:spAutoFit/>
          </a:bodyPr>
          <a:lstStyle/>
          <a:p>
            <a:r>
              <a:rPr lang="en-US" altLang="zh-CN"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9.</a:t>
            </a:r>
            <a:r>
              <a:rPr lang="zh-CN" altLang="en-US"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刃型位错和螺型位错的柏氏矢量分别与位错线的方向矢量垂直和平行</a:t>
            </a:r>
            <a:r>
              <a:rPr lang="en-US" altLang="zh-CN"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a:t>
            </a:r>
            <a:r>
              <a:rPr lang="zh-CN" altLang="en-US"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因此一根弯曲的位错线就有不同的性质。</a:t>
            </a:r>
          </a:p>
        </p:txBody>
      </p:sp>
      <p:sp>
        <p:nvSpPr>
          <p:cNvPr id="10" name="文本框 9">
            <a:extLst>
              <a:ext uri="{FF2B5EF4-FFF2-40B4-BE49-F238E27FC236}">
                <a16:creationId xmlns:a16="http://schemas.microsoft.com/office/drawing/2014/main" id="{DB3A4E39-C696-4EC7-85E2-1142D956763E}"/>
              </a:ext>
            </a:extLst>
          </p:cNvPr>
          <p:cNvSpPr txBox="1"/>
          <p:nvPr>
            <p:custDataLst>
              <p:tags r:id="rId3"/>
            </p:custDataLst>
          </p:nvPr>
        </p:nvSpPr>
        <p:spPr>
          <a:xfrm>
            <a:off x="1143000" y="3899535"/>
            <a:ext cx="611505" cy="487680"/>
          </a:xfrm>
          <a:prstGeom prst="rect">
            <a:avLst/>
          </a:prstGeom>
          <a:noFill/>
          <a:ln w="127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14:hiddenLine>
            </a:ext>
          </a:extLst>
        </p:spPr>
        <p:txBody>
          <a:bodyPr vert="horz" wrap="square" rtlCol="0" anchor="ctr">
            <a:spAutoFit/>
          </a:bodyPr>
          <a:lstStyle/>
          <a:p>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是</a:t>
            </a:r>
          </a:p>
        </p:txBody>
      </p:sp>
      <p:sp>
        <p:nvSpPr>
          <p:cNvPr id="11" name="椭圆 10">
            <a:extLst>
              <a:ext uri="{FF2B5EF4-FFF2-40B4-BE49-F238E27FC236}">
                <a16:creationId xmlns:a16="http://schemas.microsoft.com/office/drawing/2014/main" id="{A3B2A3C1-A527-4C81-9CB8-4C999AD61987}"/>
              </a:ext>
            </a:extLst>
          </p:cNvPr>
          <p:cNvSpPr>
            <a:spLocks noChangeAspect="1"/>
          </p:cNvSpPr>
          <p:nvPr>
            <p:custDataLst>
              <p:tags r:id="rId4"/>
            </p:custDataLst>
          </p:nvPr>
        </p:nvSpPr>
        <p:spPr>
          <a:xfrm>
            <a:off x="539496" y="3869055"/>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en-US" altLang="zh-CN"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A</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2" name="文本框 11">
            <a:extLst>
              <a:ext uri="{FF2B5EF4-FFF2-40B4-BE49-F238E27FC236}">
                <a16:creationId xmlns:a16="http://schemas.microsoft.com/office/drawing/2014/main" id="{EC2C436F-0497-4818-B8DC-196CE53C358A}"/>
              </a:ext>
            </a:extLst>
          </p:cNvPr>
          <p:cNvSpPr txBox="1"/>
          <p:nvPr>
            <p:custDataLst>
              <p:tags r:id="rId5"/>
            </p:custDataLst>
          </p:nvPr>
        </p:nvSpPr>
        <p:spPr>
          <a:xfrm>
            <a:off x="1143000" y="6185535"/>
            <a:ext cx="611505" cy="487680"/>
          </a:xfrm>
          <a:prstGeom prst="rect">
            <a:avLst/>
          </a:prstGeom>
          <a:noFill/>
          <a:ln w="127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14:hiddenLine>
            </a:ext>
          </a:extLst>
        </p:spPr>
        <p:txBody>
          <a:bodyPr vert="horz" wrap="square" rtlCol="0" anchor="ctr">
            <a:spAutoFit/>
          </a:bodyPr>
          <a:lstStyle/>
          <a:p>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非</a:t>
            </a:r>
          </a:p>
        </p:txBody>
      </p:sp>
      <p:sp>
        <p:nvSpPr>
          <p:cNvPr id="13" name="椭圆 12">
            <a:extLst>
              <a:ext uri="{FF2B5EF4-FFF2-40B4-BE49-F238E27FC236}">
                <a16:creationId xmlns:a16="http://schemas.microsoft.com/office/drawing/2014/main" id="{394D14C9-38BA-4F97-A3C2-7287CF3872CC}"/>
              </a:ext>
            </a:extLst>
          </p:cNvPr>
          <p:cNvSpPr>
            <a:spLocks noChangeAspect="1"/>
          </p:cNvSpPr>
          <p:nvPr>
            <p:custDataLst>
              <p:tags r:id="rId6"/>
            </p:custDataLst>
          </p:nvPr>
        </p:nvSpPr>
        <p:spPr>
          <a:xfrm>
            <a:off x="539496" y="6155055"/>
            <a:ext cx="548640" cy="548640"/>
          </a:xfrm>
          <a:prstGeom prst="ellipse">
            <a:avLst/>
          </a:prstGeom>
          <a:solidFill>
            <a:srgbClr val="00FF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en-US" altLang="zh-CN"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B</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nvGrpSpPr>
          <p:cNvPr id="8" name="组合 7">
            <a:extLst>
              <a:ext uri="{FF2B5EF4-FFF2-40B4-BE49-F238E27FC236}">
                <a16:creationId xmlns:a16="http://schemas.microsoft.com/office/drawing/2014/main" id="{31499B9F-205C-4A2C-819A-FE8136DB5B3E}"/>
              </a:ext>
            </a:extLst>
          </p:cNvPr>
          <p:cNvGrpSpPr/>
          <p:nvPr>
            <p:custDataLst>
              <p:tags r:id="rId7"/>
            </p:custDataLst>
          </p:nvPr>
        </p:nvGrpSpPr>
        <p:grpSpPr>
          <a:xfrm>
            <a:off x="0" y="0"/>
            <a:ext cx="5715000" cy="635000"/>
            <a:chOff x="0" y="0"/>
            <a:chExt cx="5715000" cy="635000"/>
          </a:xfrm>
        </p:grpSpPr>
        <p:sp>
          <p:nvSpPr>
            <p:cNvPr id="4" name="TitleBackground">
              <a:extLst>
                <a:ext uri="{FF2B5EF4-FFF2-40B4-BE49-F238E27FC236}">
                  <a16:creationId xmlns:a16="http://schemas.microsoft.com/office/drawing/2014/main" id="{A8A52046-5B3F-40B8-A414-A547FD1FAE4F}"/>
                </a:ext>
              </a:extLst>
            </p:cNvPr>
            <p:cNvSpPr/>
            <p:nvPr>
              <p:custDataLst>
                <p:tags r:id="rId9"/>
              </p:custDataLst>
            </p:nvPr>
          </p:nvSpPr>
          <p:spPr>
            <a:xfrm>
              <a:off x="0" y="0"/>
              <a:ext cx="5715000" cy="635000"/>
            </a:xfrm>
            <a:prstGeom prst="rect">
              <a:avLst/>
            </a:prstGeom>
            <a:solidFill>
              <a:srgbClr val="F6F7F8"/>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ColorBlock">
              <a:extLst>
                <a:ext uri="{FF2B5EF4-FFF2-40B4-BE49-F238E27FC236}">
                  <a16:creationId xmlns:a16="http://schemas.microsoft.com/office/drawing/2014/main" id="{0E16B111-12A7-41CA-9934-8D2AC2E34C65}"/>
                </a:ext>
              </a:extLst>
            </p:cNvPr>
            <p:cNvSpPr/>
            <p:nvPr>
              <p:custDataLst>
                <p:tags r:id="rId10"/>
              </p:custDataLst>
            </p:nvPr>
          </p:nvSpPr>
          <p:spPr>
            <a:xfrm>
              <a:off x="0" y="0"/>
              <a:ext cx="190500" cy="635000"/>
            </a:xfrm>
            <a:prstGeom prst="rect">
              <a:avLst/>
            </a:prstGeom>
            <a:solidFill>
              <a:srgbClr val="639EF4"/>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ypeText">
              <a:extLst>
                <a:ext uri="{FF2B5EF4-FFF2-40B4-BE49-F238E27FC236}">
                  <a16:creationId xmlns:a16="http://schemas.microsoft.com/office/drawing/2014/main" id="{DC063B9C-7E37-45A3-B935-C97FE60E0C8E}"/>
                </a:ext>
              </a:extLst>
            </p:cNvPr>
            <p:cNvSpPr txBox="1"/>
            <p:nvPr>
              <p:custDataLst>
                <p:tags r:id="rId11"/>
              </p:custDataLst>
            </p:nvPr>
          </p:nvSpPr>
          <p:spPr>
            <a:xfrm>
              <a:off x="254000" y="0"/>
              <a:ext cx="1905000" cy="635000"/>
            </a:xfrm>
            <a:prstGeom prst="rect">
              <a:avLst/>
            </a:prstGeom>
            <a:noFill/>
          </p:spPr>
          <p:txBody>
            <a:bodyPr vert="horz" wrap="none" rtlCol="0" anchor="ctr" anchorCtr="0">
              <a:noAutofit/>
            </a:bodyPr>
            <a:lstStyle/>
            <a:p>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单选题</a:t>
              </a:r>
            </a:p>
          </p:txBody>
        </p:sp>
        <p:sp>
          <p:nvSpPr>
            <p:cNvPr id="7" name="TipText">
              <a:extLst>
                <a:ext uri="{FF2B5EF4-FFF2-40B4-BE49-F238E27FC236}">
                  <a16:creationId xmlns:a16="http://schemas.microsoft.com/office/drawing/2014/main" id="{A20F463E-D167-44FA-9B13-B30F2FDDB4F3}"/>
                </a:ext>
              </a:extLst>
            </p:cNvPr>
            <p:cNvSpPr txBox="1"/>
            <p:nvPr>
              <p:custDataLst>
                <p:tags r:id="rId12"/>
              </p:custDataLst>
            </p:nvPr>
          </p:nvSpPr>
          <p:spPr>
            <a:xfrm>
              <a:off x="1525905" y="109220"/>
              <a:ext cx="2286000" cy="508000"/>
            </a:xfrm>
            <a:prstGeom prst="rect">
              <a:avLst/>
            </a:prstGeom>
            <a:noFill/>
          </p:spPr>
          <p:txBody>
            <a:bodyPr vert="horz" wrap="none" rtlCol="0" anchor="ctr" anchorCtr="0">
              <a:noAutofit/>
            </a:bodyPr>
            <a:lstStyle/>
            <a:p>
              <a:r>
                <a:rPr lang="en-US" altLang="zh-CN"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3</a:t>
              </a:r>
              <a:r>
                <a:rPr lang="zh-CN" altLang="en-US"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分</a:t>
              </a:r>
            </a:p>
          </p:txBody>
        </p:sp>
      </p:grpSp>
      <p:pic>
        <p:nvPicPr>
          <p:cNvPr id="3" name="图片 2">
            <a:extLst>
              <a:ext uri="{FF2B5EF4-FFF2-40B4-BE49-F238E27FC236}">
                <a16:creationId xmlns:a16="http://schemas.microsoft.com/office/drawing/2014/main" id="{29C7B44A-8EA3-4824-918D-40A57277B798}"/>
              </a:ext>
            </a:extLst>
          </p:cNvPr>
          <p:cNvPicPr>
            <a:picLocks/>
          </p:cNvPicPr>
          <p:nvPr>
            <p:custDataLst>
              <p:tags r:id="rId8"/>
            </p:custDataLst>
          </p:nvPr>
        </p:nvPicPr>
        <p:blipFill>
          <a:blip r:embed="rId14">
            <a:extLst>
              <a:ext uri="{28A0092B-C50C-407E-A947-70E740481C1C}">
                <a14:useLocalDpi xmlns:a14="http://schemas.microsoft.com/office/drawing/2010/main" val="0"/>
              </a:ext>
            </a:extLst>
          </a:blip>
          <a:stretch>
            <a:fillRect/>
          </a:stretch>
        </p:blipFill>
        <p:spPr>
          <a:xfrm>
            <a:off x="4165600" y="63500"/>
            <a:ext cx="1422400" cy="508000"/>
          </a:xfrm>
          <a:prstGeom prst="rect">
            <a:avLst/>
          </a:prstGeom>
        </p:spPr>
      </p:pic>
    </p:spTree>
    <p:custDataLst>
      <p:tags r:id="rId1"/>
    </p:custDataLst>
    <p:extLst>
      <p:ext uri="{BB962C8B-B14F-4D97-AF65-F5344CB8AC3E}">
        <p14:creationId xmlns:p14="http://schemas.microsoft.com/office/powerpoint/2010/main" val="262208683"/>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a:extLst>
              <a:ext uri="{FF2B5EF4-FFF2-40B4-BE49-F238E27FC236}">
                <a16:creationId xmlns:a16="http://schemas.microsoft.com/office/drawing/2014/main" id="{B7DAE0F8-0B08-4B80-80DA-16C9B52FC93C}"/>
              </a:ext>
            </a:extLst>
          </p:cNvPr>
          <p:cNvSpPr txBox="1"/>
          <p:nvPr>
            <p:custDataLst>
              <p:tags r:id="rId2"/>
            </p:custDataLst>
          </p:nvPr>
        </p:nvSpPr>
        <p:spPr>
          <a:xfrm>
            <a:off x="571500" y="1558290"/>
            <a:ext cx="4281805" cy="883920"/>
          </a:xfrm>
          <a:prstGeom prst="rect">
            <a:avLst/>
          </a:prstGeom>
          <a:noFill/>
          <a:ln w="127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14:hiddenLine>
            </a:ext>
          </a:extLst>
        </p:spPr>
        <p:txBody>
          <a:bodyPr vert="horz" wrap="square" rtlCol="0" anchor="ctr">
            <a:spAutoFit/>
          </a:bodyPr>
          <a:lstStyle/>
          <a:p>
            <a:r>
              <a:rPr lang="en-US" altLang="zh-CN"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10.</a:t>
            </a:r>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位错攀移是螺位错的一种运动形式。</a:t>
            </a:r>
          </a:p>
        </p:txBody>
      </p:sp>
      <p:sp>
        <p:nvSpPr>
          <p:cNvPr id="10" name="文本框 9">
            <a:extLst>
              <a:ext uri="{FF2B5EF4-FFF2-40B4-BE49-F238E27FC236}">
                <a16:creationId xmlns:a16="http://schemas.microsoft.com/office/drawing/2014/main" id="{04DE50E8-E2DA-42A3-97F4-CDC6B876088B}"/>
              </a:ext>
            </a:extLst>
          </p:cNvPr>
          <p:cNvSpPr txBox="1"/>
          <p:nvPr>
            <p:custDataLst>
              <p:tags r:id="rId3"/>
            </p:custDataLst>
          </p:nvPr>
        </p:nvSpPr>
        <p:spPr>
          <a:xfrm>
            <a:off x="1143000" y="3899535"/>
            <a:ext cx="611505" cy="487680"/>
          </a:xfrm>
          <a:prstGeom prst="rect">
            <a:avLst/>
          </a:prstGeom>
          <a:noFill/>
          <a:ln w="127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14:hiddenLine>
            </a:ext>
          </a:extLst>
        </p:spPr>
        <p:txBody>
          <a:bodyPr vert="horz" wrap="square" rtlCol="0" anchor="ctr">
            <a:spAutoFit/>
          </a:bodyPr>
          <a:lstStyle/>
          <a:p>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是</a:t>
            </a:r>
          </a:p>
        </p:txBody>
      </p:sp>
      <p:sp>
        <p:nvSpPr>
          <p:cNvPr id="11" name="椭圆 10">
            <a:extLst>
              <a:ext uri="{FF2B5EF4-FFF2-40B4-BE49-F238E27FC236}">
                <a16:creationId xmlns:a16="http://schemas.microsoft.com/office/drawing/2014/main" id="{3E0B3C6F-EBA2-4AD2-BF4D-21407988C3A0}"/>
              </a:ext>
            </a:extLst>
          </p:cNvPr>
          <p:cNvSpPr>
            <a:spLocks noChangeAspect="1"/>
          </p:cNvSpPr>
          <p:nvPr>
            <p:custDataLst>
              <p:tags r:id="rId4"/>
            </p:custDataLst>
          </p:nvPr>
        </p:nvSpPr>
        <p:spPr>
          <a:xfrm>
            <a:off x="539496" y="3869055"/>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en-US" altLang="zh-CN"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A</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2" name="文本框 11">
            <a:extLst>
              <a:ext uri="{FF2B5EF4-FFF2-40B4-BE49-F238E27FC236}">
                <a16:creationId xmlns:a16="http://schemas.microsoft.com/office/drawing/2014/main" id="{58BE26A3-8C70-4692-BFB9-19D0CD7F6EBA}"/>
              </a:ext>
            </a:extLst>
          </p:cNvPr>
          <p:cNvSpPr txBox="1"/>
          <p:nvPr>
            <p:custDataLst>
              <p:tags r:id="rId5"/>
            </p:custDataLst>
          </p:nvPr>
        </p:nvSpPr>
        <p:spPr>
          <a:xfrm>
            <a:off x="1143000" y="6185535"/>
            <a:ext cx="611505" cy="487680"/>
          </a:xfrm>
          <a:prstGeom prst="rect">
            <a:avLst/>
          </a:prstGeom>
          <a:noFill/>
          <a:ln w="127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14:hiddenLine>
            </a:ext>
          </a:extLst>
        </p:spPr>
        <p:txBody>
          <a:bodyPr vert="horz" wrap="square" rtlCol="0" anchor="ctr">
            <a:spAutoFit/>
          </a:bodyPr>
          <a:lstStyle/>
          <a:p>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非</a:t>
            </a:r>
          </a:p>
        </p:txBody>
      </p:sp>
      <p:sp>
        <p:nvSpPr>
          <p:cNvPr id="13" name="椭圆 12">
            <a:extLst>
              <a:ext uri="{FF2B5EF4-FFF2-40B4-BE49-F238E27FC236}">
                <a16:creationId xmlns:a16="http://schemas.microsoft.com/office/drawing/2014/main" id="{B7F5B3BB-1AC0-4768-B013-31C843FBCBB0}"/>
              </a:ext>
            </a:extLst>
          </p:cNvPr>
          <p:cNvSpPr>
            <a:spLocks noChangeAspect="1"/>
          </p:cNvSpPr>
          <p:nvPr>
            <p:custDataLst>
              <p:tags r:id="rId6"/>
            </p:custDataLst>
          </p:nvPr>
        </p:nvSpPr>
        <p:spPr>
          <a:xfrm>
            <a:off x="539496" y="6155055"/>
            <a:ext cx="548640" cy="548640"/>
          </a:xfrm>
          <a:prstGeom prst="ellipse">
            <a:avLst/>
          </a:prstGeom>
          <a:solidFill>
            <a:srgbClr val="00FF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en-US" altLang="zh-CN"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B</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nvGrpSpPr>
          <p:cNvPr id="8" name="组合 7">
            <a:extLst>
              <a:ext uri="{FF2B5EF4-FFF2-40B4-BE49-F238E27FC236}">
                <a16:creationId xmlns:a16="http://schemas.microsoft.com/office/drawing/2014/main" id="{54E49878-93BB-44C1-BF15-0A96FF185CCA}"/>
              </a:ext>
            </a:extLst>
          </p:cNvPr>
          <p:cNvGrpSpPr/>
          <p:nvPr>
            <p:custDataLst>
              <p:tags r:id="rId7"/>
            </p:custDataLst>
          </p:nvPr>
        </p:nvGrpSpPr>
        <p:grpSpPr>
          <a:xfrm>
            <a:off x="0" y="0"/>
            <a:ext cx="5715000" cy="635000"/>
            <a:chOff x="0" y="0"/>
            <a:chExt cx="5715000" cy="635000"/>
          </a:xfrm>
        </p:grpSpPr>
        <p:sp>
          <p:nvSpPr>
            <p:cNvPr id="4" name="TitleBackground">
              <a:extLst>
                <a:ext uri="{FF2B5EF4-FFF2-40B4-BE49-F238E27FC236}">
                  <a16:creationId xmlns:a16="http://schemas.microsoft.com/office/drawing/2014/main" id="{AF61B353-270D-4E5B-9A6C-EB2C852712F0}"/>
                </a:ext>
              </a:extLst>
            </p:cNvPr>
            <p:cNvSpPr/>
            <p:nvPr>
              <p:custDataLst>
                <p:tags r:id="rId9"/>
              </p:custDataLst>
            </p:nvPr>
          </p:nvSpPr>
          <p:spPr>
            <a:xfrm>
              <a:off x="0" y="0"/>
              <a:ext cx="5715000" cy="635000"/>
            </a:xfrm>
            <a:prstGeom prst="rect">
              <a:avLst/>
            </a:prstGeom>
            <a:solidFill>
              <a:srgbClr val="F6F7F8"/>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ColorBlock">
              <a:extLst>
                <a:ext uri="{FF2B5EF4-FFF2-40B4-BE49-F238E27FC236}">
                  <a16:creationId xmlns:a16="http://schemas.microsoft.com/office/drawing/2014/main" id="{345D7FA0-0377-4048-8E8A-4792D99F081F}"/>
                </a:ext>
              </a:extLst>
            </p:cNvPr>
            <p:cNvSpPr/>
            <p:nvPr>
              <p:custDataLst>
                <p:tags r:id="rId10"/>
              </p:custDataLst>
            </p:nvPr>
          </p:nvSpPr>
          <p:spPr>
            <a:xfrm>
              <a:off x="0" y="0"/>
              <a:ext cx="190500" cy="635000"/>
            </a:xfrm>
            <a:prstGeom prst="rect">
              <a:avLst/>
            </a:prstGeom>
            <a:solidFill>
              <a:srgbClr val="639EF4"/>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ypeText">
              <a:extLst>
                <a:ext uri="{FF2B5EF4-FFF2-40B4-BE49-F238E27FC236}">
                  <a16:creationId xmlns:a16="http://schemas.microsoft.com/office/drawing/2014/main" id="{8D8E777F-95CE-462B-B63F-521D0A94B29F}"/>
                </a:ext>
              </a:extLst>
            </p:cNvPr>
            <p:cNvSpPr txBox="1"/>
            <p:nvPr>
              <p:custDataLst>
                <p:tags r:id="rId11"/>
              </p:custDataLst>
            </p:nvPr>
          </p:nvSpPr>
          <p:spPr>
            <a:xfrm>
              <a:off x="254000" y="0"/>
              <a:ext cx="1905000" cy="635000"/>
            </a:xfrm>
            <a:prstGeom prst="rect">
              <a:avLst/>
            </a:prstGeom>
            <a:noFill/>
          </p:spPr>
          <p:txBody>
            <a:bodyPr vert="horz" wrap="none" rtlCol="0" anchor="ctr" anchorCtr="0">
              <a:noAutofit/>
            </a:bodyPr>
            <a:lstStyle/>
            <a:p>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单选题</a:t>
              </a:r>
            </a:p>
          </p:txBody>
        </p:sp>
        <p:sp>
          <p:nvSpPr>
            <p:cNvPr id="7" name="TipText">
              <a:extLst>
                <a:ext uri="{FF2B5EF4-FFF2-40B4-BE49-F238E27FC236}">
                  <a16:creationId xmlns:a16="http://schemas.microsoft.com/office/drawing/2014/main" id="{06E22E6A-51A9-4FBB-824D-8832575BE01F}"/>
                </a:ext>
              </a:extLst>
            </p:cNvPr>
            <p:cNvSpPr txBox="1"/>
            <p:nvPr>
              <p:custDataLst>
                <p:tags r:id="rId12"/>
              </p:custDataLst>
            </p:nvPr>
          </p:nvSpPr>
          <p:spPr>
            <a:xfrm>
              <a:off x="1525905" y="109220"/>
              <a:ext cx="2286000" cy="508000"/>
            </a:xfrm>
            <a:prstGeom prst="rect">
              <a:avLst/>
            </a:prstGeom>
            <a:noFill/>
          </p:spPr>
          <p:txBody>
            <a:bodyPr vert="horz" wrap="none" rtlCol="0" anchor="ctr" anchorCtr="0">
              <a:noAutofit/>
            </a:bodyPr>
            <a:lstStyle/>
            <a:p>
              <a:r>
                <a:rPr lang="en-US" altLang="zh-CN"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3</a:t>
              </a:r>
              <a:r>
                <a:rPr lang="zh-CN" altLang="en-US"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分</a:t>
              </a:r>
            </a:p>
          </p:txBody>
        </p:sp>
      </p:grpSp>
      <p:pic>
        <p:nvPicPr>
          <p:cNvPr id="3" name="图片 2">
            <a:extLst>
              <a:ext uri="{FF2B5EF4-FFF2-40B4-BE49-F238E27FC236}">
                <a16:creationId xmlns:a16="http://schemas.microsoft.com/office/drawing/2014/main" id="{96AE7C9A-A8C0-4BB9-9CFE-2ACD4FFFD14B}"/>
              </a:ext>
            </a:extLst>
          </p:cNvPr>
          <p:cNvPicPr>
            <a:picLocks/>
          </p:cNvPicPr>
          <p:nvPr>
            <p:custDataLst>
              <p:tags r:id="rId8"/>
            </p:custDataLst>
          </p:nvPr>
        </p:nvPicPr>
        <p:blipFill>
          <a:blip r:embed="rId14">
            <a:extLst>
              <a:ext uri="{28A0092B-C50C-407E-A947-70E740481C1C}">
                <a14:useLocalDpi xmlns:a14="http://schemas.microsoft.com/office/drawing/2010/main" val="0"/>
              </a:ext>
            </a:extLst>
          </a:blip>
          <a:stretch>
            <a:fillRect/>
          </a:stretch>
        </p:blipFill>
        <p:spPr>
          <a:xfrm>
            <a:off x="4165600" y="63500"/>
            <a:ext cx="1422400" cy="508000"/>
          </a:xfrm>
          <a:prstGeom prst="rect">
            <a:avLst/>
          </a:prstGeom>
        </p:spPr>
      </p:pic>
    </p:spTree>
    <p:custDataLst>
      <p:tags r:id="rId1"/>
    </p:custDataLst>
    <p:extLst>
      <p:ext uri="{BB962C8B-B14F-4D97-AF65-F5344CB8AC3E}">
        <p14:creationId xmlns:p14="http://schemas.microsoft.com/office/powerpoint/2010/main" val="196781501"/>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a16="http://schemas.microsoft.com/office/drawing/2014/main" id="{76A462FF-21AD-467D-888F-B49D6D5D111A}"/>
              </a:ext>
            </a:extLst>
          </p:cNvPr>
          <p:cNvSpPr txBox="1"/>
          <p:nvPr>
            <p:custDataLst>
              <p:tags r:id="rId2"/>
            </p:custDataLst>
          </p:nvPr>
        </p:nvSpPr>
        <p:spPr>
          <a:xfrm>
            <a:off x="382905" y="2334986"/>
            <a:ext cx="4572000" cy="2857500"/>
          </a:xfrm>
          <a:prstGeom prst="rect">
            <a:avLst/>
          </a:prstGeom>
          <a:noFill/>
        </p:spPr>
        <p:txBody>
          <a:bodyPr vert="horz" wrap="square" rtlCol="0" anchor="ctr" anchorCtr="0">
            <a:noAutofit/>
          </a:bodyPr>
          <a:lstStyle/>
          <a:p>
            <a:r>
              <a:rPr lang="en-US" altLang="zh-CN"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1.</a:t>
            </a:r>
            <a:r>
              <a:rPr lang="zh-CN" altLang="en-US"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位错在晶体中运动有两种方式，包括</a:t>
            </a:r>
            <a:r>
              <a:rPr lang="en-US" altLang="zh-CN"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____</a:t>
            </a:r>
            <a:r>
              <a:rPr lang="zh-CN" altLang="en-US"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和</a:t>
            </a:r>
            <a:r>
              <a:rPr lang="en-US" altLang="zh-CN"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____</a:t>
            </a:r>
            <a:r>
              <a:rPr lang="zh-CN" altLang="en-US"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a:t>
            </a:r>
          </a:p>
        </p:txBody>
      </p:sp>
      <p:sp>
        <p:nvSpPr>
          <p:cNvPr id="10" name="矩形 9">
            <a:extLst>
              <a:ext uri="{FF2B5EF4-FFF2-40B4-BE49-F238E27FC236}">
                <a16:creationId xmlns:a16="http://schemas.microsoft.com/office/drawing/2014/main" id="{EA978DF4-A1B9-431B-B56B-CCD101D5003A}"/>
              </a:ext>
            </a:extLst>
          </p:cNvPr>
          <p:cNvSpPr/>
          <p:nvPr>
            <p:custDataLst>
              <p:tags r:id="rId3"/>
            </p:custDataLst>
          </p:nvPr>
        </p:nvSpPr>
        <p:spPr>
          <a:xfrm>
            <a:off x="0" y="8270875"/>
            <a:ext cx="5715000" cy="476250"/>
          </a:xfrm>
          <a:prstGeom prst="rect">
            <a:avLst/>
          </a:prstGeom>
          <a:solidFill>
            <a:srgbClr val="FBFAEF"/>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none" rtlCol="0" anchor="ctr" anchorCtr="1">
            <a:noAutofit/>
          </a:bodyPr>
          <a:lstStyle/>
          <a:p>
            <a:r>
              <a:rPr lang="zh-CN" altLang="en-US" sz="1500">
                <a:solidFill>
                  <a:srgbClr val="F84F41"/>
                </a:solidFill>
                <a:latin typeface="Microsoft Yahei" panose="020B0503020204020204" pitchFamily="34" charset="-122"/>
                <a:ea typeface="Microsoft Yahei" panose="020B0503020204020204" pitchFamily="34" charset="-122"/>
                <a:sym typeface="Microsoft Yahei" panose="020B0503020204020204" pitchFamily="34" charset="-122"/>
              </a:rPr>
              <a:t>正常使用主观题需</a:t>
            </a:r>
            <a:r>
              <a:rPr lang="en-US" altLang="zh-CN" sz="1500">
                <a:solidFill>
                  <a:srgbClr val="F84F41"/>
                </a:solidFill>
                <a:latin typeface="Microsoft Yahei" panose="020B0503020204020204" pitchFamily="34" charset="-122"/>
                <a:ea typeface="Microsoft Yahei" panose="020B0503020204020204" pitchFamily="34" charset="-122"/>
                <a:sym typeface="Microsoft Yahei" panose="020B0503020204020204" pitchFamily="34" charset="-122"/>
              </a:rPr>
              <a:t>2.0</a:t>
            </a:r>
            <a:r>
              <a:rPr lang="zh-CN" altLang="en-US" sz="1500">
                <a:solidFill>
                  <a:srgbClr val="F84F41"/>
                </a:solidFill>
                <a:latin typeface="Microsoft Yahei" panose="020B0503020204020204" pitchFamily="34" charset="-122"/>
                <a:ea typeface="Microsoft Yahei" panose="020B0503020204020204" pitchFamily="34" charset="-122"/>
                <a:sym typeface="Microsoft Yahei" panose="020B0503020204020204" pitchFamily="34" charset="-122"/>
              </a:rPr>
              <a:t>以上版本雨课堂</a:t>
            </a:r>
          </a:p>
        </p:txBody>
      </p:sp>
      <p:sp>
        <p:nvSpPr>
          <p:cNvPr id="11" name="文本框 10">
            <a:extLst>
              <a:ext uri="{FF2B5EF4-FFF2-40B4-BE49-F238E27FC236}">
                <a16:creationId xmlns:a16="http://schemas.microsoft.com/office/drawing/2014/main" id="{9D6AA2E4-3056-44CA-8D0D-7B45FDC6A1F8}"/>
              </a:ext>
            </a:extLst>
          </p:cNvPr>
          <p:cNvSpPr txBox="1"/>
          <p:nvPr/>
        </p:nvSpPr>
        <p:spPr>
          <a:xfrm>
            <a:off x="360045" y="1670030"/>
            <a:ext cx="1723549" cy="461665"/>
          </a:xfrm>
          <a:prstGeom prst="rect">
            <a:avLst/>
          </a:prstGeom>
          <a:noFill/>
        </p:spPr>
        <p:txBody>
          <a:bodyPr wrap="none" rtlCol="0">
            <a:spAutoFit/>
          </a:bodyPr>
          <a:lstStyle/>
          <a:p>
            <a:r>
              <a:rPr lang="zh-CN" altLang="en-US" sz="2400" dirty="0"/>
              <a:t>三、填空题</a:t>
            </a:r>
          </a:p>
        </p:txBody>
      </p:sp>
      <p:grpSp>
        <p:nvGrpSpPr>
          <p:cNvPr id="9" name="组合 8">
            <a:extLst>
              <a:ext uri="{FF2B5EF4-FFF2-40B4-BE49-F238E27FC236}">
                <a16:creationId xmlns:a16="http://schemas.microsoft.com/office/drawing/2014/main" id="{DA68569D-4752-4769-8BB6-4E4EDA1DA3C8}"/>
              </a:ext>
            </a:extLst>
          </p:cNvPr>
          <p:cNvGrpSpPr/>
          <p:nvPr>
            <p:custDataLst>
              <p:tags r:id="rId4"/>
            </p:custDataLst>
          </p:nvPr>
        </p:nvGrpSpPr>
        <p:grpSpPr>
          <a:xfrm>
            <a:off x="0" y="0"/>
            <a:ext cx="5715000" cy="635000"/>
            <a:chOff x="0" y="0"/>
            <a:chExt cx="5715000" cy="635000"/>
          </a:xfrm>
        </p:grpSpPr>
        <p:sp>
          <p:nvSpPr>
            <p:cNvPr id="5" name="TitleBackground">
              <a:extLst>
                <a:ext uri="{FF2B5EF4-FFF2-40B4-BE49-F238E27FC236}">
                  <a16:creationId xmlns:a16="http://schemas.microsoft.com/office/drawing/2014/main" id="{B3691944-075C-44DB-BF22-8F9468DC9AE4}"/>
                </a:ext>
              </a:extLst>
            </p:cNvPr>
            <p:cNvSpPr/>
            <p:nvPr>
              <p:custDataLst>
                <p:tags r:id="rId6"/>
              </p:custDataLst>
            </p:nvPr>
          </p:nvSpPr>
          <p:spPr>
            <a:xfrm>
              <a:off x="0" y="0"/>
              <a:ext cx="5715000" cy="635000"/>
            </a:xfrm>
            <a:prstGeom prst="rect">
              <a:avLst/>
            </a:prstGeom>
            <a:solidFill>
              <a:srgbClr val="F6F7F8"/>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ColorBlock">
              <a:extLst>
                <a:ext uri="{FF2B5EF4-FFF2-40B4-BE49-F238E27FC236}">
                  <a16:creationId xmlns:a16="http://schemas.microsoft.com/office/drawing/2014/main" id="{91E774B1-A556-48CE-ABBA-EF6B750F1575}"/>
                </a:ext>
              </a:extLst>
            </p:cNvPr>
            <p:cNvSpPr/>
            <p:nvPr>
              <p:custDataLst>
                <p:tags r:id="rId7"/>
              </p:custDataLst>
            </p:nvPr>
          </p:nvSpPr>
          <p:spPr>
            <a:xfrm>
              <a:off x="0" y="0"/>
              <a:ext cx="190500" cy="635000"/>
            </a:xfrm>
            <a:prstGeom prst="rect">
              <a:avLst/>
            </a:prstGeom>
            <a:solidFill>
              <a:srgbClr val="639EF4"/>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ypeText">
              <a:extLst>
                <a:ext uri="{FF2B5EF4-FFF2-40B4-BE49-F238E27FC236}">
                  <a16:creationId xmlns:a16="http://schemas.microsoft.com/office/drawing/2014/main" id="{6082595D-0F0C-4B6E-ACFF-F39CAF758197}"/>
                </a:ext>
              </a:extLst>
            </p:cNvPr>
            <p:cNvSpPr txBox="1"/>
            <p:nvPr>
              <p:custDataLst>
                <p:tags r:id="rId8"/>
              </p:custDataLst>
            </p:nvPr>
          </p:nvSpPr>
          <p:spPr>
            <a:xfrm>
              <a:off x="254000" y="0"/>
              <a:ext cx="1905000" cy="635000"/>
            </a:xfrm>
            <a:prstGeom prst="rect">
              <a:avLst/>
            </a:prstGeom>
            <a:noFill/>
          </p:spPr>
          <p:txBody>
            <a:bodyPr vert="horz" wrap="none" rtlCol="0" anchor="ctr" anchorCtr="0">
              <a:noAutofit/>
            </a:bodyPr>
            <a:lstStyle/>
            <a:p>
              <a:r>
                <a:rPr lang="zh-CN" altLang="en-US"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主观题</a:t>
              </a:r>
            </a:p>
          </p:txBody>
        </p:sp>
        <p:sp>
          <p:nvSpPr>
            <p:cNvPr id="8" name="TipText">
              <a:extLst>
                <a:ext uri="{FF2B5EF4-FFF2-40B4-BE49-F238E27FC236}">
                  <a16:creationId xmlns:a16="http://schemas.microsoft.com/office/drawing/2014/main" id="{62DABD31-5B38-41E0-A2C4-0ADF3808A162}"/>
                </a:ext>
              </a:extLst>
            </p:cNvPr>
            <p:cNvSpPr txBox="1"/>
            <p:nvPr>
              <p:custDataLst>
                <p:tags r:id="rId9"/>
              </p:custDataLst>
            </p:nvPr>
          </p:nvSpPr>
          <p:spPr>
            <a:xfrm>
              <a:off x="1525905" y="109220"/>
              <a:ext cx="2286000" cy="508000"/>
            </a:xfrm>
            <a:prstGeom prst="rect">
              <a:avLst/>
            </a:prstGeom>
            <a:noFill/>
          </p:spPr>
          <p:txBody>
            <a:bodyPr vert="horz" wrap="none" rtlCol="0" anchor="ctr" anchorCtr="0">
              <a:noAutofit/>
            </a:bodyPr>
            <a:lstStyle/>
            <a:p>
              <a:r>
                <a:rPr lang="en-US" altLang="zh-CN"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4</a:t>
              </a:r>
              <a:r>
                <a:rPr lang="zh-CN" altLang="en-US"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分</a:t>
              </a:r>
            </a:p>
          </p:txBody>
        </p:sp>
      </p:grpSp>
      <p:pic>
        <p:nvPicPr>
          <p:cNvPr id="3" name="图片 2">
            <a:extLst>
              <a:ext uri="{FF2B5EF4-FFF2-40B4-BE49-F238E27FC236}">
                <a16:creationId xmlns:a16="http://schemas.microsoft.com/office/drawing/2014/main" id="{C6D0D624-AE87-4658-97DD-3331B5875F08}"/>
              </a:ext>
            </a:extLst>
          </p:cNvPr>
          <p:cNvPicPr>
            <a:picLocks/>
          </p:cNvPicPr>
          <p:nvPr>
            <p:custDataLst>
              <p:tags r:id="rId5"/>
            </p:custDataLst>
          </p:nvPr>
        </p:nvPicPr>
        <p:blipFill>
          <a:blip r:embed="rId11">
            <a:extLst>
              <a:ext uri="{28A0092B-C50C-407E-A947-70E740481C1C}">
                <a14:useLocalDpi xmlns:a14="http://schemas.microsoft.com/office/drawing/2010/main" val="0"/>
              </a:ext>
            </a:extLst>
          </a:blip>
          <a:stretch>
            <a:fillRect/>
          </a:stretch>
        </p:blipFill>
        <p:spPr>
          <a:xfrm>
            <a:off x="4165600" y="63500"/>
            <a:ext cx="1422400" cy="508000"/>
          </a:xfrm>
          <a:prstGeom prst="rect">
            <a:avLst/>
          </a:prstGeom>
        </p:spPr>
      </p:pic>
    </p:spTree>
    <p:custDataLst>
      <p:tags r:id="rId1"/>
    </p:custDataLst>
    <p:extLst>
      <p:ext uri="{BB962C8B-B14F-4D97-AF65-F5344CB8AC3E}">
        <p14:creationId xmlns:p14="http://schemas.microsoft.com/office/powerpoint/2010/main" val="4251564457"/>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a16="http://schemas.microsoft.com/office/drawing/2014/main" id="{A66C04EE-B843-4ABF-A470-893DCFC5855C}"/>
              </a:ext>
            </a:extLst>
          </p:cNvPr>
          <p:cNvSpPr txBox="1"/>
          <p:nvPr>
            <p:custDataLst>
              <p:tags r:id="rId2"/>
            </p:custDataLst>
          </p:nvPr>
        </p:nvSpPr>
        <p:spPr>
          <a:xfrm>
            <a:off x="571500" y="1595437"/>
            <a:ext cx="4758146" cy="2857500"/>
          </a:xfrm>
          <a:prstGeom prst="rect">
            <a:avLst/>
          </a:prstGeom>
          <a:noFill/>
        </p:spPr>
        <p:txBody>
          <a:bodyPr vert="horz" wrap="square" rtlCol="0" anchor="ctr" anchorCtr="0">
            <a:noAutofit/>
          </a:bodyPr>
          <a:lstStyle/>
          <a:p>
            <a:r>
              <a:rPr lang="en-US" altLang="zh-CN"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2.</a:t>
            </a:r>
            <a:r>
              <a:rPr lang="zh-CN" altLang="en-US"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点缺陷的平衡浓度随</a:t>
            </a:r>
            <a:r>
              <a:rPr lang="en-US" altLang="zh-CN"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____</a:t>
            </a:r>
            <a:r>
              <a:rPr lang="zh-CN" altLang="en-US"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的升高而增大。</a:t>
            </a:r>
          </a:p>
        </p:txBody>
      </p:sp>
      <p:sp>
        <p:nvSpPr>
          <p:cNvPr id="10" name="矩形 9">
            <a:extLst>
              <a:ext uri="{FF2B5EF4-FFF2-40B4-BE49-F238E27FC236}">
                <a16:creationId xmlns:a16="http://schemas.microsoft.com/office/drawing/2014/main" id="{61004FC1-B315-4504-A5D5-D92B4DA1BAF6}"/>
              </a:ext>
            </a:extLst>
          </p:cNvPr>
          <p:cNvSpPr/>
          <p:nvPr>
            <p:custDataLst>
              <p:tags r:id="rId3"/>
            </p:custDataLst>
          </p:nvPr>
        </p:nvSpPr>
        <p:spPr>
          <a:xfrm>
            <a:off x="0" y="8270875"/>
            <a:ext cx="5715000" cy="476250"/>
          </a:xfrm>
          <a:prstGeom prst="rect">
            <a:avLst/>
          </a:prstGeom>
          <a:solidFill>
            <a:srgbClr val="FBFAEF"/>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none" rtlCol="0" anchor="ctr" anchorCtr="1">
            <a:noAutofit/>
          </a:bodyPr>
          <a:lstStyle/>
          <a:p>
            <a:r>
              <a:rPr lang="zh-CN" altLang="en-US" sz="1500">
                <a:solidFill>
                  <a:srgbClr val="F84F41"/>
                </a:solidFill>
                <a:latin typeface="Microsoft Yahei" panose="020B0503020204020204" pitchFamily="34" charset="-122"/>
                <a:ea typeface="Microsoft Yahei" panose="020B0503020204020204" pitchFamily="34" charset="-122"/>
                <a:sym typeface="Microsoft Yahei" panose="020B0503020204020204" pitchFamily="34" charset="-122"/>
              </a:rPr>
              <a:t>正常使用主观题需</a:t>
            </a:r>
            <a:r>
              <a:rPr lang="en-US" altLang="zh-CN" sz="1500">
                <a:solidFill>
                  <a:srgbClr val="F84F41"/>
                </a:solidFill>
                <a:latin typeface="Microsoft Yahei" panose="020B0503020204020204" pitchFamily="34" charset="-122"/>
                <a:ea typeface="Microsoft Yahei" panose="020B0503020204020204" pitchFamily="34" charset="-122"/>
                <a:sym typeface="Microsoft Yahei" panose="020B0503020204020204" pitchFamily="34" charset="-122"/>
              </a:rPr>
              <a:t>2.0</a:t>
            </a:r>
            <a:r>
              <a:rPr lang="zh-CN" altLang="en-US" sz="1500">
                <a:solidFill>
                  <a:srgbClr val="F84F41"/>
                </a:solidFill>
                <a:latin typeface="Microsoft Yahei" panose="020B0503020204020204" pitchFamily="34" charset="-122"/>
                <a:ea typeface="Microsoft Yahei" panose="020B0503020204020204" pitchFamily="34" charset="-122"/>
                <a:sym typeface="Microsoft Yahei" panose="020B0503020204020204" pitchFamily="34" charset="-122"/>
              </a:rPr>
              <a:t>以上版本雨课堂</a:t>
            </a:r>
          </a:p>
        </p:txBody>
      </p:sp>
      <p:grpSp>
        <p:nvGrpSpPr>
          <p:cNvPr id="9" name="组合 8">
            <a:extLst>
              <a:ext uri="{FF2B5EF4-FFF2-40B4-BE49-F238E27FC236}">
                <a16:creationId xmlns:a16="http://schemas.microsoft.com/office/drawing/2014/main" id="{0A548E4C-4CA9-42C7-BCC3-6EB0FBFEE9DD}"/>
              </a:ext>
            </a:extLst>
          </p:cNvPr>
          <p:cNvGrpSpPr/>
          <p:nvPr>
            <p:custDataLst>
              <p:tags r:id="rId4"/>
            </p:custDataLst>
          </p:nvPr>
        </p:nvGrpSpPr>
        <p:grpSpPr>
          <a:xfrm>
            <a:off x="0" y="0"/>
            <a:ext cx="5715000" cy="635000"/>
            <a:chOff x="0" y="0"/>
            <a:chExt cx="5715000" cy="635000"/>
          </a:xfrm>
        </p:grpSpPr>
        <p:sp>
          <p:nvSpPr>
            <p:cNvPr id="5" name="TitleBackground">
              <a:extLst>
                <a:ext uri="{FF2B5EF4-FFF2-40B4-BE49-F238E27FC236}">
                  <a16:creationId xmlns:a16="http://schemas.microsoft.com/office/drawing/2014/main" id="{4327ECAA-ECBF-44E4-9164-3E8EFA9AFBDA}"/>
                </a:ext>
              </a:extLst>
            </p:cNvPr>
            <p:cNvSpPr/>
            <p:nvPr>
              <p:custDataLst>
                <p:tags r:id="rId6"/>
              </p:custDataLst>
            </p:nvPr>
          </p:nvSpPr>
          <p:spPr>
            <a:xfrm>
              <a:off x="0" y="0"/>
              <a:ext cx="5715000" cy="635000"/>
            </a:xfrm>
            <a:prstGeom prst="rect">
              <a:avLst/>
            </a:prstGeom>
            <a:solidFill>
              <a:srgbClr val="F6F7F8"/>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ColorBlock">
              <a:extLst>
                <a:ext uri="{FF2B5EF4-FFF2-40B4-BE49-F238E27FC236}">
                  <a16:creationId xmlns:a16="http://schemas.microsoft.com/office/drawing/2014/main" id="{5056BC65-9148-45C9-AFBA-300611A8E645}"/>
                </a:ext>
              </a:extLst>
            </p:cNvPr>
            <p:cNvSpPr/>
            <p:nvPr>
              <p:custDataLst>
                <p:tags r:id="rId7"/>
              </p:custDataLst>
            </p:nvPr>
          </p:nvSpPr>
          <p:spPr>
            <a:xfrm>
              <a:off x="0" y="0"/>
              <a:ext cx="190500" cy="635000"/>
            </a:xfrm>
            <a:prstGeom prst="rect">
              <a:avLst/>
            </a:prstGeom>
            <a:solidFill>
              <a:srgbClr val="639EF4"/>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ypeText">
              <a:extLst>
                <a:ext uri="{FF2B5EF4-FFF2-40B4-BE49-F238E27FC236}">
                  <a16:creationId xmlns:a16="http://schemas.microsoft.com/office/drawing/2014/main" id="{ED849192-F4AA-4826-8F2C-3C165F4647E4}"/>
                </a:ext>
              </a:extLst>
            </p:cNvPr>
            <p:cNvSpPr txBox="1"/>
            <p:nvPr>
              <p:custDataLst>
                <p:tags r:id="rId8"/>
              </p:custDataLst>
            </p:nvPr>
          </p:nvSpPr>
          <p:spPr>
            <a:xfrm>
              <a:off x="254000" y="0"/>
              <a:ext cx="1905000" cy="635000"/>
            </a:xfrm>
            <a:prstGeom prst="rect">
              <a:avLst/>
            </a:prstGeom>
            <a:noFill/>
          </p:spPr>
          <p:txBody>
            <a:bodyPr vert="horz" wrap="none" rtlCol="0" anchor="ctr" anchorCtr="0">
              <a:noAutofit/>
            </a:bodyPr>
            <a:lstStyle/>
            <a:p>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主观题</a:t>
              </a:r>
            </a:p>
          </p:txBody>
        </p:sp>
        <p:sp>
          <p:nvSpPr>
            <p:cNvPr id="8" name="TipText">
              <a:extLst>
                <a:ext uri="{FF2B5EF4-FFF2-40B4-BE49-F238E27FC236}">
                  <a16:creationId xmlns:a16="http://schemas.microsoft.com/office/drawing/2014/main" id="{6995265E-A775-48B3-8A09-6CFA14CC4102}"/>
                </a:ext>
              </a:extLst>
            </p:cNvPr>
            <p:cNvSpPr txBox="1"/>
            <p:nvPr>
              <p:custDataLst>
                <p:tags r:id="rId9"/>
              </p:custDataLst>
            </p:nvPr>
          </p:nvSpPr>
          <p:spPr>
            <a:xfrm>
              <a:off x="1525905" y="109220"/>
              <a:ext cx="2286000" cy="508000"/>
            </a:xfrm>
            <a:prstGeom prst="rect">
              <a:avLst/>
            </a:prstGeom>
            <a:noFill/>
          </p:spPr>
          <p:txBody>
            <a:bodyPr vert="horz" wrap="none" rtlCol="0" anchor="ctr" anchorCtr="0">
              <a:noAutofit/>
            </a:bodyPr>
            <a:lstStyle/>
            <a:p>
              <a:r>
                <a:rPr lang="en-US" altLang="zh-CN"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2</a:t>
              </a:r>
              <a:r>
                <a:rPr lang="zh-CN" altLang="en-US"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分</a:t>
              </a:r>
            </a:p>
          </p:txBody>
        </p:sp>
      </p:grpSp>
      <p:pic>
        <p:nvPicPr>
          <p:cNvPr id="3" name="图片 2">
            <a:extLst>
              <a:ext uri="{FF2B5EF4-FFF2-40B4-BE49-F238E27FC236}">
                <a16:creationId xmlns:a16="http://schemas.microsoft.com/office/drawing/2014/main" id="{D1B2507B-DC53-4F88-ABAC-3D3EAB58BEE3}"/>
              </a:ext>
            </a:extLst>
          </p:cNvPr>
          <p:cNvPicPr>
            <a:picLocks/>
          </p:cNvPicPr>
          <p:nvPr>
            <p:custDataLst>
              <p:tags r:id="rId5"/>
            </p:custDataLst>
          </p:nvPr>
        </p:nvPicPr>
        <p:blipFill>
          <a:blip r:embed="rId11">
            <a:extLst>
              <a:ext uri="{28A0092B-C50C-407E-A947-70E740481C1C}">
                <a14:useLocalDpi xmlns:a14="http://schemas.microsoft.com/office/drawing/2010/main" val="0"/>
              </a:ext>
            </a:extLst>
          </a:blip>
          <a:stretch>
            <a:fillRect/>
          </a:stretch>
        </p:blipFill>
        <p:spPr>
          <a:xfrm>
            <a:off x="4165600" y="63500"/>
            <a:ext cx="1422400" cy="508000"/>
          </a:xfrm>
          <a:prstGeom prst="rect">
            <a:avLst/>
          </a:prstGeom>
        </p:spPr>
      </p:pic>
    </p:spTree>
    <p:custDataLst>
      <p:tags r:id="rId1"/>
    </p:custDataLst>
    <p:extLst>
      <p:ext uri="{BB962C8B-B14F-4D97-AF65-F5344CB8AC3E}">
        <p14:creationId xmlns:p14="http://schemas.microsoft.com/office/powerpoint/2010/main" val="1238896413"/>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a16="http://schemas.microsoft.com/office/drawing/2014/main" id="{C7A8053B-BD57-403B-AD54-5A74EDF01DA0}"/>
              </a:ext>
            </a:extLst>
          </p:cNvPr>
          <p:cNvSpPr txBox="1"/>
          <p:nvPr>
            <p:custDataLst>
              <p:tags r:id="rId2"/>
            </p:custDataLst>
          </p:nvPr>
        </p:nvSpPr>
        <p:spPr>
          <a:xfrm>
            <a:off x="439238" y="2091825"/>
            <a:ext cx="4836523" cy="4152220"/>
          </a:xfrm>
          <a:prstGeom prst="rect">
            <a:avLst/>
          </a:prstGeom>
          <a:noFill/>
        </p:spPr>
        <p:txBody>
          <a:bodyPr vert="horz" wrap="square" rtlCol="0" anchor="ctr" anchorCtr="0">
            <a:noAutofit/>
          </a:bodyPr>
          <a:lstStyle/>
          <a:p>
            <a:pPr>
              <a:lnSpc>
                <a:spcPct val="150000"/>
              </a:lnSpc>
            </a:pPr>
            <a:r>
              <a:rPr lang="en-US" altLang="zh-CN"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3.</a:t>
            </a:r>
            <a:r>
              <a:rPr lang="zh-CN" altLang="en-US"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螺位错线与柏氏矢量的位置关系是</a:t>
            </a:r>
            <a:r>
              <a:rPr lang="en-US" altLang="zh-CN"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____</a:t>
            </a:r>
            <a:r>
              <a:rPr lang="zh-CN" altLang="en-US"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，刃位错线与柏氏矢量的位置关系是</a:t>
            </a:r>
            <a:r>
              <a:rPr lang="en-US" altLang="zh-CN"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____</a:t>
            </a:r>
            <a:r>
              <a:rPr lang="zh-CN" altLang="en-US"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，位错线与柏氏矢量斜交的位错是</a:t>
            </a:r>
            <a:r>
              <a:rPr lang="en-US" altLang="zh-CN"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____</a:t>
            </a:r>
            <a:r>
              <a:rPr lang="zh-CN" altLang="en-US"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a:t>
            </a:r>
          </a:p>
        </p:txBody>
      </p:sp>
      <p:sp>
        <p:nvSpPr>
          <p:cNvPr id="10" name="矩形 9">
            <a:extLst>
              <a:ext uri="{FF2B5EF4-FFF2-40B4-BE49-F238E27FC236}">
                <a16:creationId xmlns:a16="http://schemas.microsoft.com/office/drawing/2014/main" id="{9E5216E7-3519-47B3-B5EC-66AD753302B3}"/>
              </a:ext>
            </a:extLst>
          </p:cNvPr>
          <p:cNvSpPr/>
          <p:nvPr>
            <p:custDataLst>
              <p:tags r:id="rId3"/>
            </p:custDataLst>
          </p:nvPr>
        </p:nvSpPr>
        <p:spPr>
          <a:xfrm>
            <a:off x="0" y="8270875"/>
            <a:ext cx="5715000" cy="476250"/>
          </a:xfrm>
          <a:prstGeom prst="rect">
            <a:avLst/>
          </a:prstGeom>
          <a:solidFill>
            <a:srgbClr val="FBFAEF"/>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none" rtlCol="0" anchor="ctr" anchorCtr="1">
            <a:noAutofit/>
          </a:bodyPr>
          <a:lstStyle/>
          <a:p>
            <a:r>
              <a:rPr lang="zh-CN" altLang="en-US" sz="1500">
                <a:solidFill>
                  <a:srgbClr val="F84F41"/>
                </a:solidFill>
                <a:latin typeface="Microsoft Yahei" panose="020B0503020204020204" pitchFamily="34" charset="-122"/>
                <a:ea typeface="Microsoft Yahei" panose="020B0503020204020204" pitchFamily="34" charset="-122"/>
                <a:sym typeface="Microsoft Yahei" panose="020B0503020204020204" pitchFamily="34" charset="-122"/>
              </a:rPr>
              <a:t>正常使用主观题需</a:t>
            </a:r>
            <a:r>
              <a:rPr lang="en-US" altLang="zh-CN" sz="1500">
                <a:solidFill>
                  <a:srgbClr val="F84F41"/>
                </a:solidFill>
                <a:latin typeface="Microsoft Yahei" panose="020B0503020204020204" pitchFamily="34" charset="-122"/>
                <a:ea typeface="Microsoft Yahei" panose="020B0503020204020204" pitchFamily="34" charset="-122"/>
                <a:sym typeface="Microsoft Yahei" panose="020B0503020204020204" pitchFamily="34" charset="-122"/>
              </a:rPr>
              <a:t>2.0</a:t>
            </a:r>
            <a:r>
              <a:rPr lang="zh-CN" altLang="en-US" sz="1500">
                <a:solidFill>
                  <a:srgbClr val="F84F41"/>
                </a:solidFill>
                <a:latin typeface="Microsoft Yahei" panose="020B0503020204020204" pitchFamily="34" charset="-122"/>
                <a:ea typeface="Microsoft Yahei" panose="020B0503020204020204" pitchFamily="34" charset="-122"/>
                <a:sym typeface="Microsoft Yahei" panose="020B0503020204020204" pitchFamily="34" charset="-122"/>
              </a:rPr>
              <a:t>以上版本雨课堂</a:t>
            </a:r>
          </a:p>
        </p:txBody>
      </p:sp>
      <p:grpSp>
        <p:nvGrpSpPr>
          <p:cNvPr id="9" name="组合 8">
            <a:extLst>
              <a:ext uri="{FF2B5EF4-FFF2-40B4-BE49-F238E27FC236}">
                <a16:creationId xmlns:a16="http://schemas.microsoft.com/office/drawing/2014/main" id="{8BA13799-71A7-4780-A03D-D3A36561A9DC}"/>
              </a:ext>
            </a:extLst>
          </p:cNvPr>
          <p:cNvGrpSpPr/>
          <p:nvPr>
            <p:custDataLst>
              <p:tags r:id="rId4"/>
            </p:custDataLst>
          </p:nvPr>
        </p:nvGrpSpPr>
        <p:grpSpPr>
          <a:xfrm>
            <a:off x="0" y="0"/>
            <a:ext cx="5715000" cy="635000"/>
            <a:chOff x="0" y="0"/>
            <a:chExt cx="5715000" cy="635000"/>
          </a:xfrm>
        </p:grpSpPr>
        <p:sp>
          <p:nvSpPr>
            <p:cNvPr id="5" name="TitleBackground">
              <a:extLst>
                <a:ext uri="{FF2B5EF4-FFF2-40B4-BE49-F238E27FC236}">
                  <a16:creationId xmlns:a16="http://schemas.microsoft.com/office/drawing/2014/main" id="{948E5FFD-B202-461C-A3C0-378FE5A7743A}"/>
                </a:ext>
              </a:extLst>
            </p:cNvPr>
            <p:cNvSpPr/>
            <p:nvPr>
              <p:custDataLst>
                <p:tags r:id="rId6"/>
              </p:custDataLst>
            </p:nvPr>
          </p:nvSpPr>
          <p:spPr>
            <a:xfrm>
              <a:off x="0" y="0"/>
              <a:ext cx="5715000" cy="635000"/>
            </a:xfrm>
            <a:prstGeom prst="rect">
              <a:avLst/>
            </a:prstGeom>
            <a:solidFill>
              <a:srgbClr val="F6F7F8"/>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ColorBlock">
              <a:extLst>
                <a:ext uri="{FF2B5EF4-FFF2-40B4-BE49-F238E27FC236}">
                  <a16:creationId xmlns:a16="http://schemas.microsoft.com/office/drawing/2014/main" id="{12F4C76B-DD45-4BD3-A4A9-F7837059518B}"/>
                </a:ext>
              </a:extLst>
            </p:cNvPr>
            <p:cNvSpPr/>
            <p:nvPr>
              <p:custDataLst>
                <p:tags r:id="rId7"/>
              </p:custDataLst>
            </p:nvPr>
          </p:nvSpPr>
          <p:spPr>
            <a:xfrm>
              <a:off x="0" y="0"/>
              <a:ext cx="190500" cy="635000"/>
            </a:xfrm>
            <a:prstGeom prst="rect">
              <a:avLst/>
            </a:prstGeom>
            <a:solidFill>
              <a:srgbClr val="639EF4"/>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ypeText">
              <a:extLst>
                <a:ext uri="{FF2B5EF4-FFF2-40B4-BE49-F238E27FC236}">
                  <a16:creationId xmlns:a16="http://schemas.microsoft.com/office/drawing/2014/main" id="{C2227069-C22D-4A70-A792-57D61DBB0AF1}"/>
                </a:ext>
              </a:extLst>
            </p:cNvPr>
            <p:cNvSpPr txBox="1"/>
            <p:nvPr>
              <p:custDataLst>
                <p:tags r:id="rId8"/>
              </p:custDataLst>
            </p:nvPr>
          </p:nvSpPr>
          <p:spPr>
            <a:xfrm>
              <a:off x="254000" y="0"/>
              <a:ext cx="1905000" cy="635000"/>
            </a:xfrm>
            <a:prstGeom prst="rect">
              <a:avLst/>
            </a:prstGeom>
            <a:noFill/>
          </p:spPr>
          <p:txBody>
            <a:bodyPr vert="horz" wrap="none" rtlCol="0" anchor="ctr" anchorCtr="0">
              <a:noAutofit/>
            </a:bodyPr>
            <a:lstStyle/>
            <a:p>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主观题</a:t>
              </a:r>
            </a:p>
          </p:txBody>
        </p:sp>
        <p:sp>
          <p:nvSpPr>
            <p:cNvPr id="8" name="TipText">
              <a:extLst>
                <a:ext uri="{FF2B5EF4-FFF2-40B4-BE49-F238E27FC236}">
                  <a16:creationId xmlns:a16="http://schemas.microsoft.com/office/drawing/2014/main" id="{4D81C999-ED78-4D76-A115-8E5974B1BEB0}"/>
                </a:ext>
              </a:extLst>
            </p:cNvPr>
            <p:cNvSpPr txBox="1"/>
            <p:nvPr>
              <p:custDataLst>
                <p:tags r:id="rId9"/>
              </p:custDataLst>
            </p:nvPr>
          </p:nvSpPr>
          <p:spPr>
            <a:xfrm>
              <a:off x="1525905" y="109220"/>
              <a:ext cx="2286000" cy="508000"/>
            </a:xfrm>
            <a:prstGeom prst="rect">
              <a:avLst/>
            </a:prstGeom>
            <a:noFill/>
          </p:spPr>
          <p:txBody>
            <a:bodyPr vert="horz" wrap="none" rtlCol="0" anchor="ctr" anchorCtr="0">
              <a:noAutofit/>
            </a:bodyPr>
            <a:lstStyle/>
            <a:p>
              <a:r>
                <a:rPr lang="en-US" altLang="zh-CN"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6</a:t>
              </a:r>
              <a:r>
                <a:rPr lang="zh-CN" altLang="en-US"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分</a:t>
              </a:r>
            </a:p>
          </p:txBody>
        </p:sp>
      </p:grpSp>
      <p:pic>
        <p:nvPicPr>
          <p:cNvPr id="3" name="图片 2">
            <a:extLst>
              <a:ext uri="{FF2B5EF4-FFF2-40B4-BE49-F238E27FC236}">
                <a16:creationId xmlns:a16="http://schemas.microsoft.com/office/drawing/2014/main" id="{380B0405-D428-40C8-8258-2E778447DDEB}"/>
              </a:ext>
            </a:extLst>
          </p:cNvPr>
          <p:cNvPicPr>
            <a:picLocks/>
          </p:cNvPicPr>
          <p:nvPr>
            <p:custDataLst>
              <p:tags r:id="rId5"/>
            </p:custDataLst>
          </p:nvPr>
        </p:nvPicPr>
        <p:blipFill>
          <a:blip r:embed="rId11">
            <a:extLst>
              <a:ext uri="{28A0092B-C50C-407E-A947-70E740481C1C}">
                <a14:useLocalDpi xmlns:a14="http://schemas.microsoft.com/office/drawing/2010/main" val="0"/>
              </a:ext>
            </a:extLst>
          </a:blip>
          <a:stretch>
            <a:fillRect/>
          </a:stretch>
        </p:blipFill>
        <p:spPr>
          <a:xfrm>
            <a:off x="4165600" y="63500"/>
            <a:ext cx="1422400" cy="508000"/>
          </a:xfrm>
          <a:prstGeom prst="rect">
            <a:avLst/>
          </a:prstGeom>
        </p:spPr>
      </p:pic>
    </p:spTree>
    <p:custDataLst>
      <p:tags r:id="rId1"/>
    </p:custDataLst>
    <p:extLst>
      <p:ext uri="{BB962C8B-B14F-4D97-AF65-F5344CB8AC3E}">
        <p14:creationId xmlns:p14="http://schemas.microsoft.com/office/powerpoint/2010/main" val="1489404931"/>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a16="http://schemas.microsoft.com/office/drawing/2014/main" id="{E4365F08-D5B2-4D41-915F-03845AB4B926}"/>
              </a:ext>
            </a:extLst>
          </p:cNvPr>
          <p:cNvSpPr txBox="1"/>
          <p:nvPr>
            <p:custDataLst>
              <p:tags r:id="rId2"/>
            </p:custDataLst>
          </p:nvPr>
        </p:nvSpPr>
        <p:spPr>
          <a:xfrm>
            <a:off x="571500" y="1864724"/>
            <a:ext cx="4572000" cy="3987436"/>
          </a:xfrm>
          <a:prstGeom prst="rect">
            <a:avLst/>
          </a:prstGeom>
          <a:noFill/>
        </p:spPr>
        <p:txBody>
          <a:bodyPr vert="horz" wrap="square" rtlCol="0" anchor="ctr" anchorCtr="0">
            <a:noAutofit/>
          </a:bodyPr>
          <a:lstStyle/>
          <a:p>
            <a:pPr>
              <a:lnSpc>
                <a:spcPct val="150000"/>
              </a:lnSpc>
            </a:pPr>
            <a:r>
              <a:rPr lang="en-US" altLang="zh-CN"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4.</a:t>
            </a:r>
            <a:r>
              <a:rPr lang="zh-CN" altLang="en-US"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不论是刃或螺型位错，使位错滑移的切应力方向和柏氏矢量</a:t>
            </a:r>
            <a:r>
              <a:rPr lang="en-US" altLang="zh-CN"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b</a:t>
            </a:r>
            <a:r>
              <a:rPr lang="zh-CN" altLang="en-US"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都是</a:t>
            </a:r>
            <a:r>
              <a:rPr lang="en-US" altLang="zh-CN"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____</a:t>
            </a:r>
            <a:r>
              <a:rPr lang="zh-CN" altLang="en-US"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的；在立方晶系中，若位错线方向为</a:t>
            </a:r>
            <a:r>
              <a:rPr lang="en-US" altLang="zh-CN"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[110]</a:t>
            </a:r>
            <a:r>
              <a:rPr lang="zh-CN" altLang="en-US"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a:t>
            </a:r>
            <a:r>
              <a:rPr lang="en-US" altLang="zh-CN"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b=a/2[110]</a:t>
            </a:r>
            <a:r>
              <a:rPr lang="zh-CN" altLang="en-US"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，则此位错为</a:t>
            </a:r>
            <a:r>
              <a:rPr lang="en-US" altLang="zh-CN"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____</a:t>
            </a:r>
            <a:r>
              <a:rPr lang="zh-CN" altLang="en-US"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型位错。</a:t>
            </a:r>
          </a:p>
        </p:txBody>
      </p:sp>
      <p:sp>
        <p:nvSpPr>
          <p:cNvPr id="10" name="矩形 9">
            <a:extLst>
              <a:ext uri="{FF2B5EF4-FFF2-40B4-BE49-F238E27FC236}">
                <a16:creationId xmlns:a16="http://schemas.microsoft.com/office/drawing/2014/main" id="{A5B79432-E15E-484E-9255-D1B5F548BE1D}"/>
              </a:ext>
            </a:extLst>
          </p:cNvPr>
          <p:cNvSpPr/>
          <p:nvPr>
            <p:custDataLst>
              <p:tags r:id="rId3"/>
            </p:custDataLst>
          </p:nvPr>
        </p:nvSpPr>
        <p:spPr>
          <a:xfrm>
            <a:off x="0" y="8270875"/>
            <a:ext cx="5715000" cy="476250"/>
          </a:xfrm>
          <a:prstGeom prst="rect">
            <a:avLst/>
          </a:prstGeom>
          <a:solidFill>
            <a:srgbClr val="FBFAEF"/>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none" rtlCol="0" anchor="ctr" anchorCtr="1">
            <a:noAutofit/>
          </a:bodyPr>
          <a:lstStyle/>
          <a:p>
            <a:r>
              <a:rPr lang="zh-CN" altLang="en-US" sz="1500">
                <a:solidFill>
                  <a:srgbClr val="F84F41"/>
                </a:solidFill>
                <a:latin typeface="Microsoft Yahei" panose="020B0503020204020204" pitchFamily="34" charset="-122"/>
                <a:ea typeface="Microsoft Yahei" panose="020B0503020204020204" pitchFamily="34" charset="-122"/>
                <a:sym typeface="Microsoft Yahei" panose="020B0503020204020204" pitchFamily="34" charset="-122"/>
              </a:rPr>
              <a:t>正常使用主观题需</a:t>
            </a:r>
            <a:r>
              <a:rPr lang="en-US" altLang="zh-CN" sz="1500">
                <a:solidFill>
                  <a:srgbClr val="F84F41"/>
                </a:solidFill>
                <a:latin typeface="Microsoft Yahei" panose="020B0503020204020204" pitchFamily="34" charset="-122"/>
                <a:ea typeface="Microsoft Yahei" panose="020B0503020204020204" pitchFamily="34" charset="-122"/>
                <a:sym typeface="Microsoft Yahei" panose="020B0503020204020204" pitchFamily="34" charset="-122"/>
              </a:rPr>
              <a:t>2.0</a:t>
            </a:r>
            <a:r>
              <a:rPr lang="zh-CN" altLang="en-US" sz="1500">
                <a:solidFill>
                  <a:srgbClr val="F84F41"/>
                </a:solidFill>
                <a:latin typeface="Microsoft Yahei" panose="020B0503020204020204" pitchFamily="34" charset="-122"/>
                <a:ea typeface="Microsoft Yahei" panose="020B0503020204020204" pitchFamily="34" charset="-122"/>
                <a:sym typeface="Microsoft Yahei" panose="020B0503020204020204" pitchFamily="34" charset="-122"/>
              </a:rPr>
              <a:t>以上版本雨课堂</a:t>
            </a:r>
          </a:p>
        </p:txBody>
      </p:sp>
      <p:grpSp>
        <p:nvGrpSpPr>
          <p:cNvPr id="9" name="组合 8">
            <a:extLst>
              <a:ext uri="{FF2B5EF4-FFF2-40B4-BE49-F238E27FC236}">
                <a16:creationId xmlns:a16="http://schemas.microsoft.com/office/drawing/2014/main" id="{DE4A659B-F640-4D5D-9CE2-96AFD291E548}"/>
              </a:ext>
            </a:extLst>
          </p:cNvPr>
          <p:cNvGrpSpPr/>
          <p:nvPr>
            <p:custDataLst>
              <p:tags r:id="rId4"/>
            </p:custDataLst>
          </p:nvPr>
        </p:nvGrpSpPr>
        <p:grpSpPr>
          <a:xfrm>
            <a:off x="0" y="0"/>
            <a:ext cx="5715000" cy="635000"/>
            <a:chOff x="0" y="0"/>
            <a:chExt cx="5715000" cy="635000"/>
          </a:xfrm>
        </p:grpSpPr>
        <p:sp>
          <p:nvSpPr>
            <p:cNvPr id="5" name="TitleBackground">
              <a:extLst>
                <a:ext uri="{FF2B5EF4-FFF2-40B4-BE49-F238E27FC236}">
                  <a16:creationId xmlns:a16="http://schemas.microsoft.com/office/drawing/2014/main" id="{E2CAC6BC-DC3D-40E4-B7E7-FAF3A29F5F1A}"/>
                </a:ext>
              </a:extLst>
            </p:cNvPr>
            <p:cNvSpPr/>
            <p:nvPr>
              <p:custDataLst>
                <p:tags r:id="rId6"/>
              </p:custDataLst>
            </p:nvPr>
          </p:nvSpPr>
          <p:spPr>
            <a:xfrm>
              <a:off x="0" y="0"/>
              <a:ext cx="5715000" cy="635000"/>
            </a:xfrm>
            <a:prstGeom prst="rect">
              <a:avLst/>
            </a:prstGeom>
            <a:solidFill>
              <a:srgbClr val="F6F7F8"/>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ColorBlock">
              <a:extLst>
                <a:ext uri="{FF2B5EF4-FFF2-40B4-BE49-F238E27FC236}">
                  <a16:creationId xmlns:a16="http://schemas.microsoft.com/office/drawing/2014/main" id="{1783DEF0-6267-4F35-B139-A7AA893509C3}"/>
                </a:ext>
              </a:extLst>
            </p:cNvPr>
            <p:cNvSpPr/>
            <p:nvPr>
              <p:custDataLst>
                <p:tags r:id="rId7"/>
              </p:custDataLst>
            </p:nvPr>
          </p:nvSpPr>
          <p:spPr>
            <a:xfrm>
              <a:off x="0" y="0"/>
              <a:ext cx="190500" cy="635000"/>
            </a:xfrm>
            <a:prstGeom prst="rect">
              <a:avLst/>
            </a:prstGeom>
            <a:solidFill>
              <a:srgbClr val="639EF4"/>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ypeText">
              <a:extLst>
                <a:ext uri="{FF2B5EF4-FFF2-40B4-BE49-F238E27FC236}">
                  <a16:creationId xmlns:a16="http://schemas.microsoft.com/office/drawing/2014/main" id="{6514B843-EFEC-433F-B615-712C76418177}"/>
                </a:ext>
              </a:extLst>
            </p:cNvPr>
            <p:cNvSpPr txBox="1"/>
            <p:nvPr>
              <p:custDataLst>
                <p:tags r:id="rId8"/>
              </p:custDataLst>
            </p:nvPr>
          </p:nvSpPr>
          <p:spPr>
            <a:xfrm>
              <a:off x="254000" y="0"/>
              <a:ext cx="1905000" cy="635000"/>
            </a:xfrm>
            <a:prstGeom prst="rect">
              <a:avLst/>
            </a:prstGeom>
            <a:noFill/>
          </p:spPr>
          <p:txBody>
            <a:bodyPr vert="horz" wrap="none" rtlCol="0" anchor="ctr" anchorCtr="0">
              <a:noAutofit/>
            </a:bodyPr>
            <a:lstStyle/>
            <a:p>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主观题</a:t>
              </a:r>
            </a:p>
          </p:txBody>
        </p:sp>
        <p:sp>
          <p:nvSpPr>
            <p:cNvPr id="8" name="TipText">
              <a:extLst>
                <a:ext uri="{FF2B5EF4-FFF2-40B4-BE49-F238E27FC236}">
                  <a16:creationId xmlns:a16="http://schemas.microsoft.com/office/drawing/2014/main" id="{BF7FB2AB-57EF-49BA-BF75-162BA762704E}"/>
                </a:ext>
              </a:extLst>
            </p:cNvPr>
            <p:cNvSpPr txBox="1"/>
            <p:nvPr>
              <p:custDataLst>
                <p:tags r:id="rId9"/>
              </p:custDataLst>
            </p:nvPr>
          </p:nvSpPr>
          <p:spPr>
            <a:xfrm>
              <a:off x="1525905" y="109220"/>
              <a:ext cx="2286000" cy="508000"/>
            </a:xfrm>
            <a:prstGeom prst="rect">
              <a:avLst/>
            </a:prstGeom>
            <a:noFill/>
          </p:spPr>
          <p:txBody>
            <a:bodyPr vert="horz" wrap="none" rtlCol="0" anchor="ctr" anchorCtr="0">
              <a:noAutofit/>
            </a:bodyPr>
            <a:lstStyle/>
            <a:p>
              <a:r>
                <a:rPr lang="en-US" altLang="zh-CN"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4</a:t>
              </a:r>
              <a:r>
                <a:rPr lang="zh-CN" altLang="en-US"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分</a:t>
              </a:r>
            </a:p>
          </p:txBody>
        </p:sp>
      </p:grpSp>
      <p:pic>
        <p:nvPicPr>
          <p:cNvPr id="3" name="图片 2">
            <a:extLst>
              <a:ext uri="{FF2B5EF4-FFF2-40B4-BE49-F238E27FC236}">
                <a16:creationId xmlns:a16="http://schemas.microsoft.com/office/drawing/2014/main" id="{9CA910A7-4915-453D-AC3B-BF34E231E444}"/>
              </a:ext>
            </a:extLst>
          </p:cNvPr>
          <p:cNvPicPr>
            <a:picLocks/>
          </p:cNvPicPr>
          <p:nvPr>
            <p:custDataLst>
              <p:tags r:id="rId5"/>
            </p:custDataLst>
          </p:nvPr>
        </p:nvPicPr>
        <p:blipFill>
          <a:blip r:embed="rId11">
            <a:extLst>
              <a:ext uri="{28A0092B-C50C-407E-A947-70E740481C1C}">
                <a14:useLocalDpi xmlns:a14="http://schemas.microsoft.com/office/drawing/2010/main" val="0"/>
              </a:ext>
            </a:extLst>
          </a:blip>
          <a:stretch>
            <a:fillRect/>
          </a:stretch>
        </p:blipFill>
        <p:spPr>
          <a:xfrm>
            <a:off x="4165600" y="63500"/>
            <a:ext cx="1422400" cy="508000"/>
          </a:xfrm>
          <a:prstGeom prst="rect">
            <a:avLst/>
          </a:prstGeom>
        </p:spPr>
      </p:pic>
    </p:spTree>
    <p:custDataLst>
      <p:tags r:id="rId1"/>
    </p:custDataLst>
    <p:extLst>
      <p:ext uri="{BB962C8B-B14F-4D97-AF65-F5344CB8AC3E}">
        <p14:creationId xmlns:p14="http://schemas.microsoft.com/office/powerpoint/2010/main" val="931924675"/>
      </p:ext>
    </p:extLst>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a16="http://schemas.microsoft.com/office/drawing/2014/main" id="{65E62620-5D09-49BA-809E-575A3FF6DB34}"/>
              </a:ext>
            </a:extLst>
          </p:cNvPr>
          <p:cNvSpPr txBox="1"/>
          <p:nvPr>
            <p:custDataLst>
              <p:tags r:id="rId2"/>
            </p:custDataLst>
          </p:nvPr>
        </p:nvSpPr>
        <p:spPr>
          <a:xfrm>
            <a:off x="279763" y="2282733"/>
            <a:ext cx="5155474" cy="2857500"/>
          </a:xfrm>
          <a:prstGeom prst="rect">
            <a:avLst/>
          </a:prstGeom>
          <a:noFill/>
        </p:spPr>
        <p:txBody>
          <a:bodyPr vert="horz" wrap="square" rtlCol="0" anchor="ctr" anchorCtr="0">
            <a:noAutofit/>
          </a:bodyPr>
          <a:lstStyle/>
          <a:p>
            <a:pPr>
              <a:lnSpc>
                <a:spcPct val="150000"/>
              </a:lnSpc>
            </a:pPr>
            <a:r>
              <a:rPr lang="en-US" altLang="zh-CN" sz="20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5.</a:t>
            </a:r>
            <a:r>
              <a:rPr lang="zh-CN" altLang="en-US" sz="20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攀移正是通过原子的扩散而实现的，攀移需要</a:t>
            </a:r>
            <a:r>
              <a:rPr lang="en-US" altLang="zh-CN" sz="20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____</a:t>
            </a:r>
            <a:r>
              <a:rPr lang="zh-CN" altLang="en-US" sz="20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应力，滑移需要</a:t>
            </a:r>
            <a:r>
              <a:rPr lang="en-US" altLang="zh-CN" sz="20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____</a:t>
            </a:r>
            <a:r>
              <a:rPr lang="zh-CN" altLang="en-US" sz="20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应力。</a:t>
            </a:r>
          </a:p>
        </p:txBody>
      </p:sp>
      <p:sp>
        <p:nvSpPr>
          <p:cNvPr id="10" name="矩形 9">
            <a:extLst>
              <a:ext uri="{FF2B5EF4-FFF2-40B4-BE49-F238E27FC236}">
                <a16:creationId xmlns:a16="http://schemas.microsoft.com/office/drawing/2014/main" id="{E7FC459A-A946-4E58-814C-E787B494E49C}"/>
              </a:ext>
            </a:extLst>
          </p:cNvPr>
          <p:cNvSpPr/>
          <p:nvPr>
            <p:custDataLst>
              <p:tags r:id="rId3"/>
            </p:custDataLst>
          </p:nvPr>
        </p:nvSpPr>
        <p:spPr>
          <a:xfrm>
            <a:off x="0" y="8270875"/>
            <a:ext cx="5715000" cy="476250"/>
          </a:xfrm>
          <a:prstGeom prst="rect">
            <a:avLst/>
          </a:prstGeom>
          <a:solidFill>
            <a:srgbClr val="FBFAEF"/>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none" rtlCol="0" anchor="ctr" anchorCtr="1">
            <a:noAutofit/>
          </a:bodyPr>
          <a:lstStyle/>
          <a:p>
            <a:r>
              <a:rPr lang="zh-CN" altLang="en-US" sz="1500">
                <a:solidFill>
                  <a:srgbClr val="F84F41"/>
                </a:solidFill>
                <a:latin typeface="Microsoft Yahei" panose="020B0503020204020204" pitchFamily="34" charset="-122"/>
                <a:ea typeface="Microsoft Yahei" panose="020B0503020204020204" pitchFamily="34" charset="-122"/>
                <a:sym typeface="Microsoft Yahei" panose="020B0503020204020204" pitchFamily="34" charset="-122"/>
              </a:rPr>
              <a:t>正常使用主观题需</a:t>
            </a:r>
            <a:r>
              <a:rPr lang="en-US" altLang="zh-CN" sz="1500">
                <a:solidFill>
                  <a:srgbClr val="F84F41"/>
                </a:solidFill>
                <a:latin typeface="Microsoft Yahei" panose="020B0503020204020204" pitchFamily="34" charset="-122"/>
                <a:ea typeface="Microsoft Yahei" panose="020B0503020204020204" pitchFamily="34" charset="-122"/>
                <a:sym typeface="Microsoft Yahei" panose="020B0503020204020204" pitchFamily="34" charset="-122"/>
              </a:rPr>
              <a:t>2.0</a:t>
            </a:r>
            <a:r>
              <a:rPr lang="zh-CN" altLang="en-US" sz="1500">
                <a:solidFill>
                  <a:srgbClr val="F84F41"/>
                </a:solidFill>
                <a:latin typeface="Microsoft Yahei" panose="020B0503020204020204" pitchFamily="34" charset="-122"/>
                <a:ea typeface="Microsoft Yahei" panose="020B0503020204020204" pitchFamily="34" charset="-122"/>
                <a:sym typeface="Microsoft Yahei" panose="020B0503020204020204" pitchFamily="34" charset="-122"/>
              </a:rPr>
              <a:t>以上版本雨课堂</a:t>
            </a:r>
          </a:p>
        </p:txBody>
      </p:sp>
      <p:grpSp>
        <p:nvGrpSpPr>
          <p:cNvPr id="9" name="组合 8">
            <a:extLst>
              <a:ext uri="{FF2B5EF4-FFF2-40B4-BE49-F238E27FC236}">
                <a16:creationId xmlns:a16="http://schemas.microsoft.com/office/drawing/2014/main" id="{D415EB40-3811-4856-B181-C535BA709CB2}"/>
              </a:ext>
            </a:extLst>
          </p:cNvPr>
          <p:cNvGrpSpPr/>
          <p:nvPr>
            <p:custDataLst>
              <p:tags r:id="rId4"/>
            </p:custDataLst>
          </p:nvPr>
        </p:nvGrpSpPr>
        <p:grpSpPr>
          <a:xfrm>
            <a:off x="0" y="0"/>
            <a:ext cx="5715000" cy="635000"/>
            <a:chOff x="0" y="0"/>
            <a:chExt cx="5715000" cy="635000"/>
          </a:xfrm>
        </p:grpSpPr>
        <p:sp>
          <p:nvSpPr>
            <p:cNvPr id="5" name="TitleBackground">
              <a:extLst>
                <a:ext uri="{FF2B5EF4-FFF2-40B4-BE49-F238E27FC236}">
                  <a16:creationId xmlns:a16="http://schemas.microsoft.com/office/drawing/2014/main" id="{69184C51-E012-4F92-AA0F-EA897AA9BE2F}"/>
                </a:ext>
              </a:extLst>
            </p:cNvPr>
            <p:cNvSpPr/>
            <p:nvPr>
              <p:custDataLst>
                <p:tags r:id="rId6"/>
              </p:custDataLst>
            </p:nvPr>
          </p:nvSpPr>
          <p:spPr>
            <a:xfrm>
              <a:off x="0" y="0"/>
              <a:ext cx="5715000" cy="635000"/>
            </a:xfrm>
            <a:prstGeom prst="rect">
              <a:avLst/>
            </a:prstGeom>
            <a:solidFill>
              <a:srgbClr val="F6F7F8"/>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ColorBlock">
              <a:extLst>
                <a:ext uri="{FF2B5EF4-FFF2-40B4-BE49-F238E27FC236}">
                  <a16:creationId xmlns:a16="http://schemas.microsoft.com/office/drawing/2014/main" id="{5649EF0B-745C-4954-9305-9A86833A7F50}"/>
                </a:ext>
              </a:extLst>
            </p:cNvPr>
            <p:cNvSpPr/>
            <p:nvPr>
              <p:custDataLst>
                <p:tags r:id="rId7"/>
              </p:custDataLst>
            </p:nvPr>
          </p:nvSpPr>
          <p:spPr>
            <a:xfrm>
              <a:off x="0" y="0"/>
              <a:ext cx="190500" cy="635000"/>
            </a:xfrm>
            <a:prstGeom prst="rect">
              <a:avLst/>
            </a:prstGeom>
            <a:solidFill>
              <a:srgbClr val="639EF4"/>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ypeText">
              <a:extLst>
                <a:ext uri="{FF2B5EF4-FFF2-40B4-BE49-F238E27FC236}">
                  <a16:creationId xmlns:a16="http://schemas.microsoft.com/office/drawing/2014/main" id="{5DD38601-6AA4-4748-AD30-2FF44848C067}"/>
                </a:ext>
              </a:extLst>
            </p:cNvPr>
            <p:cNvSpPr txBox="1"/>
            <p:nvPr>
              <p:custDataLst>
                <p:tags r:id="rId8"/>
              </p:custDataLst>
            </p:nvPr>
          </p:nvSpPr>
          <p:spPr>
            <a:xfrm>
              <a:off x="254000" y="0"/>
              <a:ext cx="1905000" cy="635000"/>
            </a:xfrm>
            <a:prstGeom prst="rect">
              <a:avLst/>
            </a:prstGeom>
            <a:noFill/>
          </p:spPr>
          <p:txBody>
            <a:bodyPr vert="horz" wrap="none" rtlCol="0" anchor="ctr" anchorCtr="0">
              <a:noAutofit/>
            </a:bodyPr>
            <a:lstStyle/>
            <a:p>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主观题</a:t>
              </a:r>
            </a:p>
          </p:txBody>
        </p:sp>
        <p:sp>
          <p:nvSpPr>
            <p:cNvPr id="8" name="TipText">
              <a:extLst>
                <a:ext uri="{FF2B5EF4-FFF2-40B4-BE49-F238E27FC236}">
                  <a16:creationId xmlns:a16="http://schemas.microsoft.com/office/drawing/2014/main" id="{FDCA7D13-D16A-4E42-9EB8-E4E3EF247B5F}"/>
                </a:ext>
              </a:extLst>
            </p:cNvPr>
            <p:cNvSpPr txBox="1"/>
            <p:nvPr>
              <p:custDataLst>
                <p:tags r:id="rId9"/>
              </p:custDataLst>
            </p:nvPr>
          </p:nvSpPr>
          <p:spPr>
            <a:xfrm>
              <a:off x="1525905" y="109220"/>
              <a:ext cx="2286000" cy="508000"/>
            </a:xfrm>
            <a:prstGeom prst="rect">
              <a:avLst/>
            </a:prstGeom>
            <a:noFill/>
          </p:spPr>
          <p:txBody>
            <a:bodyPr vert="horz" wrap="none" rtlCol="0" anchor="ctr" anchorCtr="0">
              <a:noAutofit/>
            </a:bodyPr>
            <a:lstStyle/>
            <a:p>
              <a:r>
                <a:rPr lang="en-US" altLang="zh-CN"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4</a:t>
              </a:r>
              <a:r>
                <a:rPr lang="zh-CN" altLang="en-US"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分</a:t>
              </a:r>
            </a:p>
          </p:txBody>
        </p:sp>
      </p:grpSp>
      <p:pic>
        <p:nvPicPr>
          <p:cNvPr id="3" name="图片 2">
            <a:extLst>
              <a:ext uri="{FF2B5EF4-FFF2-40B4-BE49-F238E27FC236}">
                <a16:creationId xmlns:a16="http://schemas.microsoft.com/office/drawing/2014/main" id="{DE40590C-3607-4C23-B5FB-ED1844360211}"/>
              </a:ext>
            </a:extLst>
          </p:cNvPr>
          <p:cNvPicPr>
            <a:picLocks/>
          </p:cNvPicPr>
          <p:nvPr>
            <p:custDataLst>
              <p:tags r:id="rId5"/>
            </p:custDataLst>
          </p:nvPr>
        </p:nvPicPr>
        <p:blipFill>
          <a:blip r:embed="rId11">
            <a:extLst>
              <a:ext uri="{28A0092B-C50C-407E-A947-70E740481C1C}">
                <a14:useLocalDpi xmlns:a14="http://schemas.microsoft.com/office/drawing/2010/main" val="0"/>
              </a:ext>
            </a:extLst>
          </a:blip>
          <a:stretch>
            <a:fillRect/>
          </a:stretch>
        </p:blipFill>
        <p:spPr>
          <a:xfrm>
            <a:off x="4165600" y="63500"/>
            <a:ext cx="1422400" cy="508000"/>
          </a:xfrm>
          <a:prstGeom prst="rect">
            <a:avLst/>
          </a:prstGeom>
        </p:spPr>
      </p:pic>
    </p:spTree>
    <p:custDataLst>
      <p:tags r:id="rId1"/>
    </p:custDataLst>
    <p:extLst>
      <p:ext uri="{BB962C8B-B14F-4D97-AF65-F5344CB8AC3E}">
        <p14:creationId xmlns:p14="http://schemas.microsoft.com/office/powerpoint/2010/main" val="1909986790"/>
      </p:ext>
    </p:extLst>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a16="http://schemas.microsoft.com/office/drawing/2014/main" id="{765BF8FA-439B-4472-AFAF-E4FD3125D52B}"/>
              </a:ext>
            </a:extLst>
          </p:cNvPr>
          <p:cNvSpPr txBox="1"/>
          <p:nvPr>
            <p:custDataLst>
              <p:tags r:id="rId2"/>
            </p:custDataLst>
          </p:nvPr>
        </p:nvSpPr>
        <p:spPr>
          <a:xfrm>
            <a:off x="458833" y="2439490"/>
            <a:ext cx="4797334" cy="2857500"/>
          </a:xfrm>
          <a:prstGeom prst="rect">
            <a:avLst/>
          </a:prstGeom>
          <a:noFill/>
        </p:spPr>
        <p:txBody>
          <a:bodyPr vert="horz" wrap="square" rtlCol="0" anchor="ctr" anchorCtr="0">
            <a:noAutofit/>
          </a:bodyPr>
          <a:lstStyle/>
          <a:p>
            <a:pPr>
              <a:lnSpc>
                <a:spcPct val="150000"/>
              </a:lnSpc>
            </a:pPr>
            <a:r>
              <a:rPr lang="en-US" altLang="zh-CN" sz="20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1.</a:t>
            </a:r>
            <a:r>
              <a:rPr lang="zh-CN" altLang="en-US" sz="20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计算铜的空位浓度比室温（</a:t>
            </a:r>
            <a:r>
              <a:rPr lang="en-US" altLang="zh-CN" sz="20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300K</a:t>
            </a:r>
            <a:r>
              <a:rPr lang="zh-CN" altLang="en-US" sz="20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）空位浓度大</a:t>
            </a:r>
            <a:r>
              <a:rPr lang="en-US" altLang="zh-CN" sz="20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1000</a:t>
            </a:r>
            <a:r>
              <a:rPr lang="zh-CN" altLang="en-US" sz="20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倍时的温度。已知（</a:t>
            </a:r>
            <a:r>
              <a:rPr lang="en-US" altLang="zh-CN" sz="20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Cu</a:t>
            </a:r>
            <a:r>
              <a:rPr lang="zh-CN" altLang="en-US" sz="20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的空位形成能为</a:t>
            </a:r>
            <a:r>
              <a:rPr lang="en-US" altLang="zh-CN" sz="20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1.7×1019J/mol</a:t>
            </a:r>
            <a:r>
              <a:rPr lang="zh-CN" altLang="en-US" sz="20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a:t>
            </a:r>
          </a:p>
        </p:txBody>
      </p:sp>
      <p:sp>
        <p:nvSpPr>
          <p:cNvPr id="10" name="矩形 9">
            <a:extLst>
              <a:ext uri="{FF2B5EF4-FFF2-40B4-BE49-F238E27FC236}">
                <a16:creationId xmlns:a16="http://schemas.microsoft.com/office/drawing/2014/main" id="{7E1CA5FA-2C27-4E53-8E2D-E8E35FD1494E}"/>
              </a:ext>
            </a:extLst>
          </p:cNvPr>
          <p:cNvSpPr/>
          <p:nvPr>
            <p:custDataLst>
              <p:tags r:id="rId3"/>
            </p:custDataLst>
          </p:nvPr>
        </p:nvSpPr>
        <p:spPr>
          <a:xfrm>
            <a:off x="0" y="8270875"/>
            <a:ext cx="5715000" cy="476250"/>
          </a:xfrm>
          <a:prstGeom prst="rect">
            <a:avLst/>
          </a:prstGeom>
          <a:solidFill>
            <a:srgbClr val="FBFAEF"/>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none" rtlCol="0" anchor="ctr" anchorCtr="1">
            <a:noAutofit/>
          </a:bodyPr>
          <a:lstStyle/>
          <a:p>
            <a:r>
              <a:rPr lang="zh-CN" altLang="en-US" sz="1500">
                <a:solidFill>
                  <a:srgbClr val="F84F41"/>
                </a:solidFill>
                <a:latin typeface="Microsoft Yahei" panose="020B0503020204020204" pitchFamily="34" charset="-122"/>
                <a:ea typeface="Microsoft Yahei" panose="020B0503020204020204" pitchFamily="34" charset="-122"/>
                <a:sym typeface="Microsoft Yahei" panose="020B0503020204020204" pitchFamily="34" charset="-122"/>
              </a:rPr>
              <a:t>正常使用主观题需</a:t>
            </a:r>
            <a:r>
              <a:rPr lang="en-US" altLang="zh-CN" sz="1500">
                <a:solidFill>
                  <a:srgbClr val="F84F41"/>
                </a:solidFill>
                <a:latin typeface="Microsoft Yahei" panose="020B0503020204020204" pitchFamily="34" charset="-122"/>
                <a:ea typeface="Microsoft Yahei" panose="020B0503020204020204" pitchFamily="34" charset="-122"/>
                <a:sym typeface="Microsoft Yahei" panose="020B0503020204020204" pitchFamily="34" charset="-122"/>
              </a:rPr>
              <a:t>2.0</a:t>
            </a:r>
            <a:r>
              <a:rPr lang="zh-CN" altLang="en-US" sz="1500">
                <a:solidFill>
                  <a:srgbClr val="F84F41"/>
                </a:solidFill>
                <a:latin typeface="Microsoft Yahei" panose="020B0503020204020204" pitchFamily="34" charset="-122"/>
                <a:ea typeface="Microsoft Yahei" panose="020B0503020204020204" pitchFamily="34" charset="-122"/>
                <a:sym typeface="Microsoft Yahei" panose="020B0503020204020204" pitchFamily="34" charset="-122"/>
              </a:rPr>
              <a:t>以上版本雨课堂</a:t>
            </a:r>
          </a:p>
        </p:txBody>
      </p:sp>
      <p:sp>
        <p:nvSpPr>
          <p:cNvPr id="11" name="文本框 10">
            <a:extLst>
              <a:ext uri="{FF2B5EF4-FFF2-40B4-BE49-F238E27FC236}">
                <a16:creationId xmlns:a16="http://schemas.microsoft.com/office/drawing/2014/main" id="{01577787-626F-4C40-8874-B44AA7D10B20}"/>
              </a:ext>
            </a:extLst>
          </p:cNvPr>
          <p:cNvSpPr txBox="1"/>
          <p:nvPr/>
        </p:nvSpPr>
        <p:spPr>
          <a:xfrm>
            <a:off x="360045" y="1670030"/>
            <a:ext cx="2339102" cy="461665"/>
          </a:xfrm>
          <a:prstGeom prst="rect">
            <a:avLst/>
          </a:prstGeom>
          <a:noFill/>
        </p:spPr>
        <p:txBody>
          <a:bodyPr wrap="none" rtlCol="0">
            <a:spAutoFit/>
          </a:bodyPr>
          <a:lstStyle/>
          <a:p>
            <a:r>
              <a:rPr lang="zh-CN" altLang="en-US" sz="2400" dirty="0"/>
              <a:t>四、计算分析题</a:t>
            </a:r>
          </a:p>
        </p:txBody>
      </p:sp>
      <p:grpSp>
        <p:nvGrpSpPr>
          <p:cNvPr id="9" name="组合 8">
            <a:extLst>
              <a:ext uri="{FF2B5EF4-FFF2-40B4-BE49-F238E27FC236}">
                <a16:creationId xmlns:a16="http://schemas.microsoft.com/office/drawing/2014/main" id="{A3B692B5-509C-4043-B808-7F57DD338019}"/>
              </a:ext>
            </a:extLst>
          </p:cNvPr>
          <p:cNvGrpSpPr/>
          <p:nvPr>
            <p:custDataLst>
              <p:tags r:id="rId4"/>
            </p:custDataLst>
          </p:nvPr>
        </p:nvGrpSpPr>
        <p:grpSpPr>
          <a:xfrm>
            <a:off x="0" y="0"/>
            <a:ext cx="5715000" cy="635000"/>
            <a:chOff x="0" y="0"/>
            <a:chExt cx="5715000" cy="635000"/>
          </a:xfrm>
        </p:grpSpPr>
        <p:sp>
          <p:nvSpPr>
            <p:cNvPr id="5" name="TitleBackground">
              <a:extLst>
                <a:ext uri="{FF2B5EF4-FFF2-40B4-BE49-F238E27FC236}">
                  <a16:creationId xmlns:a16="http://schemas.microsoft.com/office/drawing/2014/main" id="{285B7A0B-29DD-496F-A59D-C5956E10B80F}"/>
                </a:ext>
              </a:extLst>
            </p:cNvPr>
            <p:cNvSpPr/>
            <p:nvPr>
              <p:custDataLst>
                <p:tags r:id="rId6"/>
              </p:custDataLst>
            </p:nvPr>
          </p:nvSpPr>
          <p:spPr>
            <a:xfrm>
              <a:off x="0" y="0"/>
              <a:ext cx="5715000" cy="635000"/>
            </a:xfrm>
            <a:prstGeom prst="rect">
              <a:avLst/>
            </a:prstGeom>
            <a:solidFill>
              <a:srgbClr val="F6F7F8"/>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ColorBlock">
              <a:extLst>
                <a:ext uri="{FF2B5EF4-FFF2-40B4-BE49-F238E27FC236}">
                  <a16:creationId xmlns:a16="http://schemas.microsoft.com/office/drawing/2014/main" id="{990608D1-145F-4B4F-8338-C708979A4740}"/>
                </a:ext>
              </a:extLst>
            </p:cNvPr>
            <p:cNvSpPr/>
            <p:nvPr>
              <p:custDataLst>
                <p:tags r:id="rId7"/>
              </p:custDataLst>
            </p:nvPr>
          </p:nvSpPr>
          <p:spPr>
            <a:xfrm>
              <a:off x="0" y="0"/>
              <a:ext cx="190500" cy="635000"/>
            </a:xfrm>
            <a:prstGeom prst="rect">
              <a:avLst/>
            </a:prstGeom>
            <a:solidFill>
              <a:srgbClr val="639EF4"/>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ypeText">
              <a:extLst>
                <a:ext uri="{FF2B5EF4-FFF2-40B4-BE49-F238E27FC236}">
                  <a16:creationId xmlns:a16="http://schemas.microsoft.com/office/drawing/2014/main" id="{302D1473-866F-46EC-930A-69E24095630C}"/>
                </a:ext>
              </a:extLst>
            </p:cNvPr>
            <p:cNvSpPr txBox="1"/>
            <p:nvPr>
              <p:custDataLst>
                <p:tags r:id="rId8"/>
              </p:custDataLst>
            </p:nvPr>
          </p:nvSpPr>
          <p:spPr>
            <a:xfrm>
              <a:off x="254000" y="0"/>
              <a:ext cx="1905000" cy="635000"/>
            </a:xfrm>
            <a:prstGeom prst="rect">
              <a:avLst/>
            </a:prstGeom>
            <a:noFill/>
          </p:spPr>
          <p:txBody>
            <a:bodyPr vert="horz" wrap="none" rtlCol="0" anchor="ctr" anchorCtr="0">
              <a:noAutofit/>
            </a:bodyPr>
            <a:lstStyle/>
            <a:p>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主观题</a:t>
              </a:r>
            </a:p>
          </p:txBody>
        </p:sp>
        <p:sp>
          <p:nvSpPr>
            <p:cNvPr id="8" name="TipText">
              <a:extLst>
                <a:ext uri="{FF2B5EF4-FFF2-40B4-BE49-F238E27FC236}">
                  <a16:creationId xmlns:a16="http://schemas.microsoft.com/office/drawing/2014/main" id="{CA2FEB65-C01D-4C1A-A9B7-7AEC4FDD32CC}"/>
                </a:ext>
              </a:extLst>
            </p:cNvPr>
            <p:cNvSpPr txBox="1"/>
            <p:nvPr>
              <p:custDataLst>
                <p:tags r:id="rId9"/>
              </p:custDataLst>
            </p:nvPr>
          </p:nvSpPr>
          <p:spPr>
            <a:xfrm>
              <a:off x="1525905" y="109220"/>
              <a:ext cx="2286000" cy="508000"/>
            </a:xfrm>
            <a:prstGeom prst="rect">
              <a:avLst/>
            </a:prstGeom>
            <a:noFill/>
          </p:spPr>
          <p:txBody>
            <a:bodyPr vert="horz" wrap="none" rtlCol="0" anchor="ctr" anchorCtr="0">
              <a:noAutofit/>
            </a:bodyPr>
            <a:lstStyle/>
            <a:p>
              <a:r>
                <a:rPr lang="en-US" altLang="zh-CN"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8</a:t>
              </a:r>
              <a:r>
                <a:rPr lang="zh-CN" altLang="en-US"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分</a:t>
              </a:r>
            </a:p>
          </p:txBody>
        </p:sp>
      </p:grpSp>
      <p:pic>
        <p:nvPicPr>
          <p:cNvPr id="3" name="图片 2">
            <a:extLst>
              <a:ext uri="{FF2B5EF4-FFF2-40B4-BE49-F238E27FC236}">
                <a16:creationId xmlns:a16="http://schemas.microsoft.com/office/drawing/2014/main" id="{3717CC66-B2B6-4E91-8AD6-0313C004D5DD}"/>
              </a:ext>
            </a:extLst>
          </p:cNvPr>
          <p:cNvPicPr>
            <a:picLocks/>
          </p:cNvPicPr>
          <p:nvPr>
            <p:custDataLst>
              <p:tags r:id="rId5"/>
            </p:custDataLst>
          </p:nvPr>
        </p:nvPicPr>
        <p:blipFill>
          <a:blip r:embed="rId11">
            <a:extLst>
              <a:ext uri="{28A0092B-C50C-407E-A947-70E740481C1C}">
                <a14:useLocalDpi xmlns:a14="http://schemas.microsoft.com/office/drawing/2010/main" val="0"/>
              </a:ext>
            </a:extLst>
          </a:blip>
          <a:stretch>
            <a:fillRect/>
          </a:stretch>
        </p:blipFill>
        <p:spPr>
          <a:xfrm>
            <a:off x="4165600" y="63500"/>
            <a:ext cx="1422400" cy="508000"/>
          </a:xfrm>
          <a:prstGeom prst="rect">
            <a:avLst/>
          </a:prstGeom>
        </p:spPr>
      </p:pic>
    </p:spTree>
    <p:custDataLst>
      <p:tags r:id="rId1"/>
    </p:custDataLst>
    <p:extLst>
      <p:ext uri="{BB962C8B-B14F-4D97-AF65-F5344CB8AC3E}">
        <p14:creationId xmlns:p14="http://schemas.microsoft.com/office/powerpoint/2010/main" val="215960295"/>
      </p:ext>
    </p:extLst>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a16="http://schemas.microsoft.com/office/drawing/2014/main" id="{6ED8DCB6-5358-41BC-A689-2C00BE547519}"/>
              </a:ext>
            </a:extLst>
          </p:cNvPr>
          <p:cNvSpPr txBox="1"/>
          <p:nvPr>
            <p:custDataLst>
              <p:tags r:id="rId2"/>
            </p:custDataLst>
          </p:nvPr>
        </p:nvSpPr>
        <p:spPr>
          <a:xfrm>
            <a:off x="349250" y="1707969"/>
            <a:ext cx="5238750" cy="3138351"/>
          </a:xfrm>
          <a:prstGeom prst="rect">
            <a:avLst/>
          </a:prstGeom>
          <a:noFill/>
        </p:spPr>
        <p:txBody>
          <a:bodyPr vert="horz" wrap="square" rtlCol="0" anchor="ctr" anchorCtr="0">
            <a:noAutofit/>
          </a:bodyPr>
          <a:lstStyle/>
          <a:p>
            <a:r>
              <a:rPr lang="en-US" altLang="zh-CN" sz="2000" dirty="0">
                <a:solidFill>
                  <a:srgbClr val="000000"/>
                </a:solidFill>
                <a:latin typeface="黑体" panose="02010609060101010101" pitchFamily="49" charset="-122"/>
                <a:ea typeface="黑体" panose="02010609060101010101" pitchFamily="49" charset="-122"/>
                <a:sym typeface="Microsoft Yahei" panose="020B0503020204020204" pitchFamily="34" charset="-122"/>
              </a:rPr>
              <a:t>2.</a:t>
            </a:r>
            <a:r>
              <a:rPr lang="zh-CN" altLang="en-US" sz="2000" dirty="0">
                <a:solidFill>
                  <a:srgbClr val="000000"/>
                </a:solidFill>
                <a:latin typeface="黑体" panose="02010609060101010101" pitchFamily="49" charset="-122"/>
                <a:ea typeface="黑体" panose="02010609060101010101" pitchFamily="49" charset="-122"/>
                <a:sym typeface="Microsoft Yahei" panose="020B0503020204020204" pitchFamily="34" charset="-122"/>
              </a:rPr>
              <a:t>在面心立方晶体中，（</a:t>
            </a:r>
            <a:r>
              <a:rPr lang="en-US" altLang="zh-CN" sz="2000" dirty="0">
                <a:solidFill>
                  <a:srgbClr val="000000"/>
                </a:solidFill>
                <a:latin typeface="黑体" panose="02010609060101010101" pitchFamily="49" charset="-122"/>
                <a:ea typeface="黑体" panose="02010609060101010101" pitchFamily="49" charset="-122"/>
                <a:sym typeface="Microsoft Yahei" panose="020B0503020204020204" pitchFamily="34" charset="-122"/>
              </a:rPr>
              <a:t>111</a:t>
            </a:r>
            <a:r>
              <a:rPr lang="zh-CN" altLang="en-US" sz="2000" dirty="0">
                <a:solidFill>
                  <a:srgbClr val="000000"/>
                </a:solidFill>
                <a:latin typeface="黑体" panose="02010609060101010101" pitchFamily="49" charset="-122"/>
                <a:ea typeface="黑体" panose="02010609060101010101" pitchFamily="49" charset="-122"/>
                <a:sym typeface="Microsoft Yahei" panose="020B0503020204020204" pitchFamily="34" charset="-122"/>
              </a:rPr>
              <a:t>）面上有一位错</a:t>
            </a:r>
            <a:r>
              <a:rPr lang="en-US" altLang="zh-CN" sz="2000" dirty="0">
                <a:solidFill>
                  <a:srgbClr val="000000"/>
                </a:solidFill>
                <a:latin typeface="黑体" panose="02010609060101010101" pitchFamily="49" charset="-122"/>
                <a:ea typeface="黑体" panose="02010609060101010101" pitchFamily="49" charset="-122"/>
                <a:sym typeface="Microsoft Yahei" panose="020B0503020204020204" pitchFamily="34" charset="-122"/>
              </a:rPr>
              <a:t>b1=a/2[10T]</a:t>
            </a:r>
            <a:r>
              <a:rPr lang="zh-CN" altLang="en-US" sz="2000" dirty="0">
                <a:solidFill>
                  <a:srgbClr val="000000"/>
                </a:solidFill>
                <a:latin typeface="黑体" panose="02010609060101010101" pitchFamily="49" charset="-122"/>
                <a:ea typeface="黑体" panose="02010609060101010101" pitchFamily="49" charset="-122"/>
                <a:sym typeface="Microsoft Yahei" panose="020B0503020204020204" pitchFamily="34" charset="-122"/>
              </a:rPr>
              <a:t>，（</a:t>
            </a:r>
            <a:r>
              <a:rPr lang="en-US" altLang="zh-CN" sz="2000" dirty="0">
                <a:solidFill>
                  <a:srgbClr val="000000"/>
                </a:solidFill>
                <a:latin typeface="黑体" panose="02010609060101010101" pitchFamily="49" charset="-122"/>
                <a:ea typeface="黑体" panose="02010609060101010101" pitchFamily="49" charset="-122"/>
                <a:sym typeface="Microsoft Yahei" panose="020B0503020204020204" pitchFamily="34" charset="-122"/>
              </a:rPr>
              <a:t>11T</a:t>
            </a:r>
            <a:r>
              <a:rPr lang="zh-CN" altLang="en-US" sz="2000" dirty="0">
                <a:solidFill>
                  <a:srgbClr val="000000"/>
                </a:solidFill>
                <a:latin typeface="黑体" panose="02010609060101010101" pitchFamily="49" charset="-122"/>
                <a:ea typeface="黑体" panose="02010609060101010101" pitchFamily="49" charset="-122"/>
                <a:sym typeface="Microsoft Yahei" panose="020B0503020204020204" pitchFamily="34" charset="-122"/>
              </a:rPr>
              <a:t>）面上有另一位错</a:t>
            </a:r>
            <a:r>
              <a:rPr lang="en-US" altLang="zh-CN" sz="2000" dirty="0">
                <a:solidFill>
                  <a:srgbClr val="000000"/>
                </a:solidFill>
                <a:latin typeface="黑体" panose="02010609060101010101" pitchFamily="49" charset="-122"/>
                <a:ea typeface="黑体" panose="02010609060101010101" pitchFamily="49" charset="-122"/>
                <a:sym typeface="Microsoft Yahei" panose="020B0503020204020204" pitchFamily="34" charset="-122"/>
              </a:rPr>
              <a:t>b2=a/2[011]</a:t>
            </a:r>
            <a:r>
              <a:rPr lang="zh-CN" altLang="en-US" sz="2000" dirty="0">
                <a:solidFill>
                  <a:srgbClr val="000000"/>
                </a:solidFill>
                <a:latin typeface="黑体" panose="02010609060101010101" pitchFamily="49" charset="-122"/>
                <a:ea typeface="黑体" panose="02010609060101010101" pitchFamily="49" charset="-122"/>
                <a:sym typeface="Microsoft Yahei" panose="020B0503020204020204" pitchFamily="34" charset="-122"/>
              </a:rPr>
              <a:t>。此两位错相遇发生位错反应，试问：（</a:t>
            </a:r>
            <a:r>
              <a:rPr lang="en-US" altLang="zh-CN" sz="2000" dirty="0">
                <a:solidFill>
                  <a:srgbClr val="000000"/>
                </a:solidFill>
                <a:latin typeface="黑体" panose="02010609060101010101" pitchFamily="49" charset="-122"/>
                <a:ea typeface="黑体" panose="02010609060101010101" pitchFamily="49" charset="-122"/>
                <a:sym typeface="Microsoft Yahei" panose="020B0503020204020204" pitchFamily="34" charset="-122"/>
              </a:rPr>
              <a:t>1</a:t>
            </a:r>
            <a:r>
              <a:rPr lang="zh-CN" altLang="en-US" sz="2000" dirty="0">
                <a:solidFill>
                  <a:srgbClr val="000000"/>
                </a:solidFill>
                <a:latin typeface="黑体" panose="02010609060101010101" pitchFamily="49" charset="-122"/>
                <a:ea typeface="黑体" panose="02010609060101010101" pitchFamily="49" charset="-122"/>
                <a:sym typeface="Microsoft Yahei" panose="020B0503020204020204" pitchFamily="34" charset="-122"/>
              </a:rPr>
              <a:t>）若能发生位错反应，请写出反应方程式，并说明为什么？（</a:t>
            </a:r>
            <a:r>
              <a:rPr lang="en-US" altLang="zh-CN" sz="2000" dirty="0">
                <a:solidFill>
                  <a:srgbClr val="000000"/>
                </a:solidFill>
                <a:latin typeface="黑体" panose="02010609060101010101" pitchFamily="49" charset="-122"/>
                <a:ea typeface="黑体" panose="02010609060101010101" pitchFamily="49" charset="-122"/>
                <a:sym typeface="Microsoft Yahei" panose="020B0503020204020204" pitchFamily="34" charset="-122"/>
              </a:rPr>
              <a:t>2</a:t>
            </a:r>
            <a:r>
              <a:rPr lang="zh-CN" altLang="en-US" sz="2000" dirty="0">
                <a:solidFill>
                  <a:srgbClr val="000000"/>
                </a:solidFill>
                <a:latin typeface="黑体" panose="02010609060101010101" pitchFamily="49" charset="-122"/>
                <a:ea typeface="黑体" panose="02010609060101010101" pitchFamily="49" charset="-122"/>
                <a:sym typeface="Microsoft Yahei" panose="020B0503020204020204" pitchFamily="34" charset="-122"/>
              </a:rPr>
              <a:t>）判断新位错的类型（螺位错、刃位错或混合位错？），并说明理由。</a:t>
            </a:r>
          </a:p>
        </p:txBody>
      </p:sp>
      <p:sp>
        <p:nvSpPr>
          <p:cNvPr id="10" name="矩形 9">
            <a:extLst>
              <a:ext uri="{FF2B5EF4-FFF2-40B4-BE49-F238E27FC236}">
                <a16:creationId xmlns:a16="http://schemas.microsoft.com/office/drawing/2014/main" id="{4F2181C8-F3A7-4FEF-99C9-036615EA3B47}"/>
              </a:ext>
            </a:extLst>
          </p:cNvPr>
          <p:cNvSpPr/>
          <p:nvPr>
            <p:custDataLst>
              <p:tags r:id="rId3"/>
            </p:custDataLst>
          </p:nvPr>
        </p:nvSpPr>
        <p:spPr>
          <a:xfrm>
            <a:off x="0" y="8270875"/>
            <a:ext cx="5715000" cy="476250"/>
          </a:xfrm>
          <a:prstGeom prst="rect">
            <a:avLst/>
          </a:prstGeom>
          <a:solidFill>
            <a:srgbClr val="FBFAEF"/>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none" rtlCol="0" anchor="ctr" anchorCtr="1">
            <a:noAutofit/>
          </a:bodyPr>
          <a:lstStyle/>
          <a:p>
            <a:r>
              <a:rPr lang="zh-CN" altLang="en-US" sz="1500">
                <a:solidFill>
                  <a:srgbClr val="F84F41"/>
                </a:solidFill>
                <a:latin typeface="Microsoft Yahei" panose="020B0503020204020204" pitchFamily="34" charset="-122"/>
                <a:ea typeface="Microsoft Yahei" panose="020B0503020204020204" pitchFamily="34" charset="-122"/>
                <a:sym typeface="Microsoft Yahei" panose="020B0503020204020204" pitchFamily="34" charset="-122"/>
              </a:rPr>
              <a:t>正常使用主观题需</a:t>
            </a:r>
            <a:r>
              <a:rPr lang="en-US" altLang="zh-CN" sz="1500">
                <a:solidFill>
                  <a:srgbClr val="F84F41"/>
                </a:solidFill>
                <a:latin typeface="Microsoft Yahei" panose="020B0503020204020204" pitchFamily="34" charset="-122"/>
                <a:ea typeface="Microsoft Yahei" panose="020B0503020204020204" pitchFamily="34" charset="-122"/>
                <a:sym typeface="Microsoft Yahei" panose="020B0503020204020204" pitchFamily="34" charset="-122"/>
              </a:rPr>
              <a:t>2.0</a:t>
            </a:r>
            <a:r>
              <a:rPr lang="zh-CN" altLang="en-US" sz="1500">
                <a:solidFill>
                  <a:srgbClr val="F84F41"/>
                </a:solidFill>
                <a:latin typeface="Microsoft Yahei" panose="020B0503020204020204" pitchFamily="34" charset="-122"/>
                <a:ea typeface="Microsoft Yahei" panose="020B0503020204020204" pitchFamily="34" charset="-122"/>
                <a:sym typeface="Microsoft Yahei" panose="020B0503020204020204" pitchFamily="34" charset="-122"/>
              </a:rPr>
              <a:t>以上版本雨课堂</a:t>
            </a:r>
          </a:p>
        </p:txBody>
      </p:sp>
      <p:grpSp>
        <p:nvGrpSpPr>
          <p:cNvPr id="9" name="组合 8">
            <a:extLst>
              <a:ext uri="{FF2B5EF4-FFF2-40B4-BE49-F238E27FC236}">
                <a16:creationId xmlns:a16="http://schemas.microsoft.com/office/drawing/2014/main" id="{3FA9AAD4-EA8C-4B56-A201-760DEA8C04FE}"/>
              </a:ext>
            </a:extLst>
          </p:cNvPr>
          <p:cNvGrpSpPr/>
          <p:nvPr>
            <p:custDataLst>
              <p:tags r:id="rId4"/>
            </p:custDataLst>
          </p:nvPr>
        </p:nvGrpSpPr>
        <p:grpSpPr>
          <a:xfrm>
            <a:off x="0" y="0"/>
            <a:ext cx="5715000" cy="635000"/>
            <a:chOff x="0" y="0"/>
            <a:chExt cx="5715000" cy="635000"/>
          </a:xfrm>
        </p:grpSpPr>
        <p:sp>
          <p:nvSpPr>
            <p:cNvPr id="5" name="TitleBackground">
              <a:extLst>
                <a:ext uri="{FF2B5EF4-FFF2-40B4-BE49-F238E27FC236}">
                  <a16:creationId xmlns:a16="http://schemas.microsoft.com/office/drawing/2014/main" id="{F9E0E5AD-9383-4FC3-80C2-B42735BADEE9}"/>
                </a:ext>
              </a:extLst>
            </p:cNvPr>
            <p:cNvSpPr/>
            <p:nvPr>
              <p:custDataLst>
                <p:tags r:id="rId6"/>
              </p:custDataLst>
            </p:nvPr>
          </p:nvSpPr>
          <p:spPr>
            <a:xfrm>
              <a:off x="0" y="0"/>
              <a:ext cx="5715000" cy="635000"/>
            </a:xfrm>
            <a:prstGeom prst="rect">
              <a:avLst/>
            </a:prstGeom>
            <a:solidFill>
              <a:srgbClr val="F6F7F8"/>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ColorBlock">
              <a:extLst>
                <a:ext uri="{FF2B5EF4-FFF2-40B4-BE49-F238E27FC236}">
                  <a16:creationId xmlns:a16="http://schemas.microsoft.com/office/drawing/2014/main" id="{801263DF-7635-41B0-A659-EE8D3F29C4A6}"/>
                </a:ext>
              </a:extLst>
            </p:cNvPr>
            <p:cNvSpPr/>
            <p:nvPr>
              <p:custDataLst>
                <p:tags r:id="rId7"/>
              </p:custDataLst>
            </p:nvPr>
          </p:nvSpPr>
          <p:spPr>
            <a:xfrm>
              <a:off x="0" y="0"/>
              <a:ext cx="190500" cy="635000"/>
            </a:xfrm>
            <a:prstGeom prst="rect">
              <a:avLst/>
            </a:prstGeom>
            <a:solidFill>
              <a:srgbClr val="639EF4"/>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ypeText">
              <a:extLst>
                <a:ext uri="{FF2B5EF4-FFF2-40B4-BE49-F238E27FC236}">
                  <a16:creationId xmlns:a16="http://schemas.microsoft.com/office/drawing/2014/main" id="{1C11EC48-8F0C-4DA7-AB1A-F18CF695D7B2}"/>
                </a:ext>
              </a:extLst>
            </p:cNvPr>
            <p:cNvSpPr txBox="1"/>
            <p:nvPr>
              <p:custDataLst>
                <p:tags r:id="rId8"/>
              </p:custDataLst>
            </p:nvPr>
          </p:nvSpPr>
          <p:spPr>
            <a:xfrm>
              <a:off x="254000" y="0"/>
              <a:ext cx="1905000" cy="635000"/>
            </a:xfrm>
            <a:prstGeom prst="rect">
              <a:avLst/>
            </a:prstGeom>
            <a:noFill/>
          </p:spPr>
          <p:txBody>
            <a:bodyPr vert="horz" wrap="none" rtlCol="0" anchor="ctr" anchorCtr="0">
              <a:noAutofit/>
            </a:bodyPr>
            <a:lstStyle/>
            <a:p>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主观题</a:t>
              </a:r>
            </a:p>
          </p:txBody>
        </p:sp>
        <p:sp>
          <p:nvSpPr>
            <p:cNvPr id="8" name="TipText">
              <a:extLst>
                <a:ext uri="{FF2B5EF4-FFF2-40B4-BE49-F238E27FC236}">
                  <a16:creationId xmlns:a16="http://schemas.microsoft.com/office/drawing/2014/main" id="{DEF16F59-9F2C-4C8C-A1AE-4B4505FCD7C3}"/>
                </a:ext>
              </a:extLst>
            </p:cNvPr>
            <p:cNvSpPr txBox="1"/>
            <p:nvPr>
              <p:custDataLst>
                <p:tags r:id="rId9"/>
              </p:custDataLst>
            </p:nvPr>
          </p:nvSpPr>
          <p:spPr>
            <a:xfrm>
              <a:off x="1525905" y="109220"/>
              <a:ext cx="2286000" cy="508000"/>
            </a:xfrm>
            <a:prstGeom prst="rect">
              <a:avLst/>
            </a:prstGeom>
            <a:noFill/>
          </p:spPr>
          <p:txBody>
            <a:bodyPr vert="horz" wrap="none" rtlCol="0" anchor="ctr" anchorCtr="0">
              <a:noAutofit/>
            </a:bodyPr>
            <a:lstStyle/>
            <a:p>
              <a:r>
                <a:rPr lang="en-US" altLang="zh-CN"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12</a:t>
              </a:r>
              <a:r>
                <a:rPr lang="zh-CN" altLang="en-US"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分</a:t>
              </a:r>
              <a:endParaRPr lang="zh-CN" altLang="en-US" sz="2000" dirty="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pic>
        <p:nvPicPr>
          <p:cNvPr id="3" name="图片 2">
            <a:extLst>
              <a:ext uri="{FF2B5EF4-FFF2-40B4-BE49-F238E27FC236}">
                <a16:creationId xmlns:a16="http://schemas.microsoft.com/office/drawing/2014/main" id="{07EEEC24-EEA0-4250-BC81-27BC1F8F63A9}"/>
              </a:ext>
            </a:extLst>
          </p:cNvPr>
          <p:cNvPicPr>
            <a:picLocks/>
          </p:cNvPicPr>
          <p:nvPr>
            <p:custDataLst>
              <p:tags r:id="rId5"/>
            </p:custDataLst>
          </p:nvPr>
        </p:nvPicPr>
        <p:blipFill>
          <a:blip r:embed="rId11">
            <a:extLst>
              <a:ext uri="{28A0092B-C50C-407E-A947-70E740481C1C}">
                <a14:useLocalDpi xmlns:a14="http://schemas.microsoft.com/office/drawing/2010/main" val="0"/>
              </a:ext>
            </a:extLst>
          </a:blip>
          <a:stretch>
            <a:fillRect/>
          </a:stretch>
        </p:blipFill>
        <p:spPr>
          <a:xfrm>
            <a:off x="4165600" y="63500"/>
            <a:ext cx="1422400" cy="508000"/>
          </a:xfrm>
          <a:prstGeom prst="rect">
            <a:avLst/>
          </a:prstGeom>
        </p:spPr>
      </p:pic>
    </p:spTree>
    <p:custDataLst>
      <p:tags r:id="rId1"/>
    </p:custDataLst>
    <p:extLst>
      <p:ext uri="{BB962C8B-B14F-4D97-AF65-F5344CB8AC3E}">
        <p14:creationId xmlns:p14="http://schemas.microsoft.com/office/powerpoint/2010/main" val="423943762"/>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a:extLst>
              <a:ext uri="{FF2B5EF4-FFF2-40B4-BE49-F238E27FC236}">
                <a16:creationId xmlns:a16="http://schemas.microsoft.com/office/drawing/2014/main" id="{787992A6-72EE-451B-8D2C-4FFFB5B2FA8E}"/>
              </a:ext>
            </a:extLst>
          </p:cNvPr>
          <p:cNvSpPr txBox="1"/>
          <p:nvPr>
            <p:custDataLst>
              <p:tags r:id="rId2"/>
            </p:custDataLst>
          </p:nvPr>
        </p:nvSpPr>
        <p:spPr>
          <a:xfrm>
            <a:off x="539496" y="2264773"/>
            <a:ext cx="4497705" cy="883920"/>
          </a:xfrm>
          <a:prstGeom prst="rect">
            <a:avLst/>
          </a:prstGeom>
          <a:noFill/>
          <a:ln w="127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14:hiddenLine>
            </a:ext>
          </a:extLst>
        </p:spPr>
        <p:txBody>
          <a:bodyPr vert="horz" wrap="square" rtlCol="0" anchor="ctr">
            <a:spAutoFit/>
          </a:bodyPr>
          <a:lstStyle/>
          <a:p>
            <a:r>
              <a:rPr lang="en-US" altLang="zh-CN"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1.</a:t>
            </a:r>
            <a:r>
              <a:rPr lang="zh-CN" altLang="en-US"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根据虚功原理</a:t>
            </a:r>
            <a:r>
              <a:rPr lang="en-US" altLang="zh-CN"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a:t>
            </a:r>
            <a:r>
              <a:rPr lang="zh-CN" altLang="en-US"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得到位错受力的大小</a:t>
            </a:r>
            <a:r>
              <a:rPr lang="en-US" altLang="zh-CN"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F=()</a:t>
            </a:r>
            <a:endParaRPr lang="zh-CN" altLang="en-US"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0" name="文本框 9">
            <a:extLst>
              <a:ext uri="{FF2B5EF4-FFF2-40B4-BE49-F238E27FC236}">
                <a16:creationId xmlns:a16="http://schemas.microsoft.com/office/drawing/2014/main" id="{775FFF4E-4C2F-4837-B531-792514FB249B}"/>
              </a:ext>
            </a:extLst>
          </p:cNvPr>
          <p:cNvSpPr txBox="1"/>
          <p:nvPr>
            <p:custDataLst>
              <p:tags r:id="rId3"/>
            </p:custDataLst>
          </p:nvPr>
        </p:nvSpPr>
        <p:spPr>
          <a:xfrm>
            <a:off x="1143000" y="3899535"/>
            <a:ext cx="809943" cy="487680"/>
          </a:xfrm>
          <a:prstGeom prst="rect">
            <a:avLst/>
          </a:prstGeom>
          <a:noFill/>
          <a:ln w="127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14:hiddenLine>
            </a:ext>
          </a:extLst>
        </p:spPr>
        <p:txBody>
          <a:bodyPr vert="horz" wrap="square" rtlCol="0" anchor="ctr">
            <a:spAutoFit/>
          </a:bodyPr>
          <a:lstStyle/>
          <a:p>
            <a:r>
              <a:rPr lang="el-GR" altLang="zh-CN"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τ/</a:t>
            </a:r>
            <a:r>
              <a:rPr lang="en-US" altLang="zh-CN"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b</a:t>
            </a:r>
            <a:endPar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1" name="椭圆 10">
            <a:extLst>
              <a:ext uri="{FF2B5EF4-FFF2-40B4-BE49-F238E27FC236}">
                <a16:creationId xmlns:a16="http://schemas.microsoft.com/office/drawing/2014/main" id="{7E641A9C-102C-4BD2-B517-B8061E83E5CB}"/>
              </a:ext>
            </a:extLst>
          </p:cNvPr>
          <p:cNvSpPr>
            <a:spLocks noChangeAspect="1"/>
          </p:cNvSpPr>
          <p:nvPr>
            <p:custDataLst>
              <p:tags r:id="rId4"/>
            </p:custDataLst>
          </p:nvPr>
        </p:nvSpPr>
        <p:spPr>
          <a:xfrm>
            <a:off x="539496" y="3869055"/>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en-US" altLang="zh-CN"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A</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2" name="文本框 11">
            <a:extLst>
              <a:ext uri="{FF2B5EF4-FFF2-40B4-BE49-F238E27FC236}">
                <a16:creationId xmlns:a16="http://schemas.microsoft.com/office/drawing/2014/main" id="{4A8231D0-2C65-4E16-AEEB-819B91C020F0}"/>
              </a:ext>
            </a:extLst>
          </p:cNvPr>
          <p:cNvSpPr txBox="1"/>
          <p:nvPr>
            <p:custDataLst>
              <p:tags r:id="rId5"/>
            </p:custDataLst>
          </p:nvPr>
        </p:nvSpPr>
        <p:spPr>
          <a:xfrm>
            <a:off x="1143000" y="5042535"/>
            <a:ext cx="862330" cy="487680"/>
          </a:xfrm>
          <a:prstGeom prst="rect">
            <a:avLst/>
          </a:prstGeom>
          <a:noFill/>
          <a:ln w="127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14:hiddenLine>
            </a:ext>
          </a:extLst>
        </p:spPr>
        <p:txBody>
          <a:bodyPr vert="horz" wrap="square" rtlCol="0" anchor="ctr">
            <a:spAutoFit/>
          </a:bodyPr>
          <a:lstStyle/>
          <a:p>
            <a:r>
              <a:rPr lang="el-GR" altLang="zh-CN"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τ</a:t>
            </a:r>
            <a:r>
              <a:rPr lang="en-US" altLang="zh-CN"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b2</a:t>
            </a:r>
            <a:endPar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3" name="椭圆 12">
            <a:extLst>
              <a:ext uri="{FF2B5EF4-FFF2-40B4-BE49-F238E27FC236}">
                <a16:creationId xmlns:a16="http://schemas.microsoft.com/office/drawing/2014/main" id="{71504F0E-F693-48AB-B3D7-0873DC38E409}"/>
              </a:ext>
            </a:extLst>
          </p:cNvPr>
          <p:cNvSpPr>
            <a:spLocks noChangeAspect="1"/>
          </p:cNvSpPr>
          <p:nvPr>
            <p:custDataLst>
              <p:tags r:id="rId6"/>
            </p:custDataLst>
          </p:nvPr>
        </p:nvSpPr>
        <p:spPr>
          <a:xfrm>
            <a:off x="539496" y="5012055"/>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en-US" altLang="zh-CN"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B</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4" name="文本框 13">
            <a:extLst>
              <a:ext uri="{FF2B5EF4-FFF2-40B4-BE49-F238E27FC236}">
                <a16:creationId xmlns:a16="http://schemas.microsoft.com/office/drawing/2014/main" id="{3F6A0A10-10E8-431B-B066-51B0D632BA90}"/>
              </a:ext>
            </a:extLst>
          </p:cNvPr>
          <p:cNvSpPr txBox="1"/>
          <p:nvPr>
            <p:custDataLst>
              <p:tags r:id="rId7"/>
            </p:custDataLst>
          </p:nvPr>
        </p:nvSpPr>
        <p:spPr>
          <a:xfrm>
            <a:off x="1143000" y="6185535"/>
            <a:ext cx="668655" cy="487680"/>
          </a:xfrm>
          <a:prstGeom prst="rect">
            <a:avLst/>
          </a:prstGeom>
          <a:noFill/>
          <a:ln w="127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14:hiddenLine>
            </a:ext>
          </a:extLst>
        </p:spPr>
        <p:txBody>
          <a:bodyPr vert="horz" wrap="square" rtlCol="0" anchor="ctr">
            <a:spAutoFit/>
          </a:bodyPr>
          <a:lstStyle/>
          <a:p>
            <a:r>
              <a:rPr lang="el-GR" altLang="zh-CN"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τ</a:t>
            </a:r>
            <a:r>
              <a:rPr lang="en-US" altLang="zh-CN"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b</a:t>
            </a:r>
            <a:endPar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5" name="椭圆 14">
            <a:extLst>
              <a:ext uri="{FF2B5EF4-FFF2-40B4-BE49-F238E27FC236}">
                <a16:creationId xmlns:a16="http://schemas.microsoft.com/office/drawing/2014/main" id="{6B0F98E3-400F-4BA2-A5F4-B3C2845164F3}"/>
              </a:ext>
            </a:extLst>
          </p:cNvPr>
          <p:cNvSpPr>
            <a:spLocks noChangeAspect="1"/>
          </p:cNvSpPr>
          <p:nvPr>
            <p:custDataLst>
              <p:tags r:id="rId8"/>
            </p:custDataLst>
          </p:nvPr>
        </p:nvSpPr>
        <p:spPr>
          <a:xfrm>
            <a:off x="539496" y="6155055"/>
            <a:ext cx="548640" cy="548640"/>
          </a:xfrm>
          <a:prstGeom prst="ellipse">
            <a:avLst/>
          </a:prstGeom>
          <a:solidFill>
            <a:srgbClr val="00FF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en-US" altLang="zh-CN"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C</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6" name="文本框 15">
            <a:extLst>
              <a:ext uri="{FF2B5EF4-FFF2-40B4-BE49-F238E27FC236}">
                <a16:creationId xmlns:a16="http://schemas.microsoft.com/office/drawing/2014/main" id="{97D57324-2E2D-4B6E-AFE2-521DF6535C83}"/>
              </a:ext>
            </a:extLst>
          </p:cNvPr>
          <p:cNvSpPr txBox="1"/>
          <p:nvPr>
            <p:custDataLst>
              <p:tags r:id="rId9"/>
            </p:custDataLst>
          </p:nvPr>
        </p:nvSpPr>
        <p:spPr>
          <a:xfrm>
            <a:off x="1143000" y="7328535"/>
            <a:ext cx="1003618" cy="487680"/>
          </a:xfrm>
          <a:prstGeom prst="rect">
            <a:avLst/>
          </a:prstGeom>
          <a:noFill/>
          <a:ln w="127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14:hiddenLine>
            </a:ext>
          </a:extLst>
        </p:spPr>
        <p:txBody>
          <a:bodyPr vert="horz" wrap="square" rtlCol="0" anchor="ctr">
            <a:spAutoFit/>
          </a:bodyPr>
          <a:lstStyle/>
          <a:p>
            <a:r>
              <a:rPr lang="el-GR" altLang="zh-CN"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2τ/</a:t>
            </a:r>
            <a:r>
              <a:rPr lang="en-US" altLang="zh-CN"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b</a:t>
            </a:r>
            <a:endPar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7" name="椭圆 16">
            <a:extLst>
              <a:ext uri="{FF2B5EF4-FFF2-40B4-BE49-F238E27FC236}">
                <a16:creationId xmlns:a16="http://schemas.microsoft.com/office/drawing/2014/main" id="{023AE3D1-261A-47FB-AA07-CA15A1BEAB11}"/>
              </a:ext>
            </a:extLst>
          </p:cNvPr>
          <p:cNvSpPr>
            <a:spLocks noChangeAspect="1"/>
          </p:cNvSpPr>
          <p:nvPr>
            <p:custDataLst>
              <p:tags r:id="rId10"/>
            </p:custDataLst>
          </p:nvPr>
        </p:nvSpPr>
        <p:spPr>
          <a:xfrm>
            <a:off x="539496" y="7298055"/>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en-US" altLang="zh-CN"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D</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8" name="文本框 17">
            <a:extLst>
              <a:ext uri="{FF2B5EF4-FFF2-40B4-BE49-F238E27FC236}">
                <a16:creationId xmlns:a16="http://schemas.microsoft.com/office/drawing/2014/main" id="{AA06A540-1922-487B-A6CB-63982E8BDC79}"/>
              </a:ext>
            </a:extLst>
          </p:cNvPr>
          <p:cNvSpPr txBox="1"/>
          <p:nvPr/>
        </p:nvSpPr>
        <p:spPr>
          <a:xfrm>
            <a:off x="360045" y="1670030"/>
            <a:ext cx="1723549" cy="461665"/>
          </a:xfrm>
          <a:prstGeom prst="rect">
            <a:avLst/>
          </a:prstGeom>
          <a:noFill/>
        </p:spPr>
        <p:txBody>
          <a:bodyPr wrap="none" rtlCol="0">
            <a:spAutoFit/>
          </a:bodyPr>
          <a:lstStyle/>
          <a:p>
            <a:r>
              <a:rPr lang="zh-CN" altLang="en-US" sz="2400" dirty="0"/>
              <a:t>一、选择题</a:t>
            </a:r>
          </a:p>
        </p:txBody>
      </p:sp>
      <p:grpSp>
        <p:nvGrpSpPr>
          <p:cNvPr id="8" name="组合 7">
            <a:extLst>
              <a:ext uri="{FF2B5EF4-FFF2-40B4-BE49-F238E27FC236}">
                <a16:creationId xmlns:a16="http://schemas.microsoft.com/office/drawing/2014/main" id="{5381DF23-A22A-4AC4-AECC-39D174D5D6A6}"/>
              </a:ext>
            </a:extLst>
          </p:cNvPr>
          <p:cNvGrpSpPr/>
          <p:nvPr>
            <p:custDataLst>
              <p:tags r:id="rId11"/>
            </p:custDataLst>
          </p:nvPr>
        </p:nvGrpSpPr>
        <p:grpSpPr>
          <a:xfrm>
            <a:off x="0" y="0"/>
            <a:ext cx="5715000" cy="635000"/>
            <a:chOff x="0" y="0"/>
            <a:chExt cx="5715000" cy="635000"/>
          </a:xfrm>
        </p:grpSpPr>
        <p:sp>
          <p:nvSpPr>
            <p:cNvPr id="4" name="TitleBackground">
              <a:extLst>
                <a:ext uri="{FF2B5EF4-FFF2-40B4-BE49-F238E27FC236}">
                  <a16:creationId xmlns:a16="http://schemas.microsoft.com/office/drawing/2014/main" id="{A40B84AE-4C4D-4EAB-98A8-5D7EC040C811}"/>
                </a:ext>
              </a:extLst>
            </p:cNvPr>
            <p:cNvSpPr/>
            <p:nvPr>
              <p:custDataLst>
                <p:tags r:id="rId13"/>
              </p:custDataLst>
            </p:nvPr>
          </p:nvSpPr>
          <p:spPr>
            <a:xfrm>
              <a:off x="0" y="0"/>
              <a:ext cx="5715000" cy="635000"/>
            </a:xfrm>
            <a:prstGeom prst="rect">
              <a:avLst/>
            </a:prstGeom>
            <a:solidFill>
              <a:srgbClr val="F6F7F8"/>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ColorBlock">
              <a:extLst>
                <a:ext uri="{FF2B5EF4-FFF2-40B4-BE49-F238E27FC236}">
                  <a16:creationId xmlns:a16="http://schemas.microsoft.com/office/drawing/2014/main" id="{1ACFF3D5-E564-4279-B344-52D3EB74D477}"/>
                </a:ext>
              </a:extLst>
            </p:cNvPr>
            <p:cNvSpPr/>
            <p:nvPr>
              <p:custDataLst>
                <p:tags r:id="rId14"/>
              </p:custDataLst>
            </p:nvPr>
          </p:nvSpPr>
          <p:spPr>
            <a:xfrm>
              <a:off x="0" y="0"/>
              <a:ext cx="190500" cy="635000"/>
            </a:xfrm>
            <a:prstGeom prst="rect">
              <a:avLst/>
            </a:prstGeom>
            <a:solidFill>
              <a:srgbClr val="639EF4"/>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ypeText">
              <a:extLst>
                <a:ext uri="{FF2B5EF4-FFF2-40B4-BE49-F238E27FC236}">
                  <a16:creationId xmlns:a16="http://schemas.microsoft.com/office/drawing/2014/main" id="{05888470-1F43-4D95-8D06-7CA71E7EDA4C}"/>
                </a:ext>
              </a:extLst>
            </p:cNvPr>
            <p:cNvSpPr txBox="1"/>
            <p:nvPr>
              <p:custDataLst>
                <p:tags r:id="rId15"/>
              </p:custDataLst>
            </p:nvPr>
          </p:nvSpPr>
          <p:spPr>
            <a:xfrm>
              <a:off x="254000" y="0"/>
              <a:ext cx="1905000" cy="635000"/>
            </a:xfrm>
            <a:prstGeom prst="rect">
              <a:avLst/>
            </a:prstGeom>
            <a:noFill/>
          </p:spPr>
          <p:txBody>
            <a:bodyPr vert="horz" wrap="none" rtlCol="0" anchor="ctr" anchorCtr="0">
              <a:noAutofit/>
            </a:bodyPr>
            <a:lstStyle/>
            <a:p>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单选题</a:t>
              </a:r>
            </a:p>
          </p:txBody>
        </p:sp>
        <p:sp>
          <p:nvSpPr>
            <p:cNvPr id="7" name="TipText">
              <a:extLst>
                <a:ext uri="{FF2B5EF4-FFF2-40B4-BE49-F238E27FC236}">
                  <a16:creationId xmlns:a16="http://schemas.microsoft.com/office/drawing/2014/main" id="{E3BE1787-8846-4CAB-82F6-AE36C6916D78}"/>
                </a:ext>
              </a:extLst>
            </p:cNvPr>
            <p:cNvSpPr txBox="1"/>
            <p:nvPr>
              <p:custDataLst>
                <p:tags r:id="rId16"/>
              </p:custDataLst>
            </p:nvPr>
          </p:nvSpPr>
          <p:spPr>
            <a:xfrm>
              <a:off x="1525905" y="109220"/>
              <a:ext cx="2286000" cy="508000"/>
            </a:xfrm>
            <a:prstGeom prst="rect">
              <a:avLst/>
            </a:prstGeom>
            <a:noFill/>
          </p:spPr>
          <p:txBody>
            <a:bodyPr vert="horz" wrap="none" rtlCol="0" anchor="ctr" anchorCtr="0">
              <a:noAutofit/>
            </a:bodyPr>
            <a:lstStyle/>
            <a:p>
              <a:r>
                <a:rPr lang="en-US" altLang="zh-CN"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3</a:t>
              </a:r>
              <a:r>
                <a:rPr lang="zh-CN" altLang="en-US"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分</a:t>
              </a:r>
            </a:p>
          </p:txBody>
        </p:sp>
      </p:grpSp>
      <p:pic>
        <p:nvPicPr>
          <p:cNvPr id="3" name="图片 2">
            <a:extLst>
              <a:ext uri="{FF2B5EF4-FFF2-40B4-BE49-F238E27FC236}">
                <a16:creationId xmlns:a16="http://schemas.microsoft.com/office/drawing/2014/main" id="{FE56471C-2ABF-4CEF-8227-5114E0D9E17B}"/>
              </a:ext>
            </a:extLst>
          </p:cNvPr>
          <p:cNvPicPr>
            <a:picLocks/>
          </p:cNvPicPr>
          <p:nvPr>
            <p:custDataLst>
              <p:tags r:id="rId12"/>
            </p:custDataLst>
          </p:nvPr>
        </p:nvPicPr>
        <p:blipFill>
          <a:blip r:embed="rId18">
            <a:extLst>
              <a:ext uri="{28A0092B-C50C-407E-A947-70E740481C1C}">
                <a14:useLocalDpi xmlns:a14="http://schemas.microsoft.com/office/drawing/2010/main" val="0"/>
              </a:ext>
            </a:extLst>
          </a:blip>
          <a:stretch>
            <a:fillRect/>
          </a:stretch>
        </p:blipFill>
        <p:spPr>
          <a:xfrm>
            <a:off x="4165600" y="63500"/>
            <a:ext cx="1422400" cy="508000"/>
          </a:xfrm>
          <a:prstGeom prst="rect">
            <a:avLst/>
          </a:prstGeom>
        </p:spPr>
      </p:pic>
    </p:spTree>
    <p:custDataLst>
      <p:tags r:id="rId1"/>
    </p:custDataLst>
    <p:extLst>
      <p:ext uri="{BB962C8B-B14F-4D97-AF65-F5344CB8AC3E}">
        <p14:creationId xmlns:p14="http://schemas.microsoft.com/office/powerpoint/2010/main" val="2232874718"/>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a:extLst>
              <a:ext uri="{FF2B5EF4-FFF2-40B4-BE49-F238E27FC236}">
                <a16:creationId xmlns:a16="http://schemas.microsoft.com/office/drawing/2014/main" id="{3B05E1DB-9CCB-41D9-9E66-27EFCC144AA1}"/>
              </a:ext>
            </a:extLst>
          </p:cNvPr>
          <p:cNvSpPr txBox="1"/>
          <p:nvPr>
            <p:custDataLst>
              <p:tags r:id="rId2"/>
            </p:custDataLst>
          </p:nvPr>
        </p:nvSpPr>
        <p:spPr>
          <a:xfrm>
            <a:off x="571500" y="1558290"/>
            <a:ext cx="4497705" cy="883920"/>
          </a:xfrm>
          <a:prstGeom prst="rect">
            <a:avLst/>
          </a:prstGeom>
          <a:noFill/>
          <a:ln w="127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14:hiddenLine>
            </a:ext>
          </a:extLst>
        </p:spPr>
        <p:txBody>
          <a:bodyPr vert="horz" wrap="square" rtlCol="0" anchor="ctr">
            <a:spAutoFit/>
          </a:bodyPr>
          <a:lstStyle/>
          <a:p>
            <a:r>
              <a:rPr lang="en-US" altLang="zh-CN"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2.</a:t>
            </a:r>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两平行螺位错</a:t>
            </a:r>
            <a:r>
              <a:rPr lang="en-US" altLang="zh-CN"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a:t>
            </a:r>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当柏氏矢量同向时</a:t>
            </a:r>
            <a:r>
              <a:rPr lang="en-US" altLang="zh-CN"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a:t>
            </a:r>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其作用力</a:t>
            </a:r>
            <a:r>
              <a:rPr lang="en-US" altLang="zh-CN"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a:t>
            </a:r>
            <a:endPar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0" name="文本框 9">
            <a:extLst>
              <a:ext uri="{FF2B5EF4-FFF2-40B4-BE49-F238E27FC236}">
                <a16:creationId xmlns:a16="http://schemas.microsoft.com/office/drawing/2014/main" id="{4E4CDE07-12E8-455F-98CC-894CBA0E9657}"/>
              </a:ext>
            </a:extLst>
          </p:cNvPr>
          <p:cNvSpPr txBox="1"/>
          <p:nvPr>
            <p:custDataLst>
              <p:tags r:id="rId3"/>
            </p:custDataLst>
          </p:nvPr>
        </p:nvSpPr>
        <p:spPr>
          <a:xfrm>
            <a:off x="1143000" y="3899535"/>
            <a:ext cx="941705" cy="487680"/>
          </a:xfrm>
          <a:prstGeom prst="rect">
            <a:avLst/>
          </a:prstGeom>
          <a:noFill/>
          <a:ln w="127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14:hiddenLine>
            </a:ext>
          </a:extLst>
        </p:spPr>
        <p:txBody>
          <a:bodyPr vert="horz" wrap="square" rtlCol="0" anchor="ctr">
            <a:spAutoFit/>
          </a:bodyPr>
          <a:lstStyle/>
          <a:p>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为零</a:t>
            </a:r>
          </a:p>
        </p:txBody>
      </p:sp>
      <p:sp>
        <p:nvSpPr>
          <p:cNvPr id="11" name="椭圆 10">
            <a:extLst>
              <a:ext uri="{FF2B5EF4-FFF2-40B4-BE49-F238E27FC236}">
                <a16:creationId xmlns:a16="http://schemas.microsoft.com/office/drawing/2014/main" id="{A69D3295-94AB-4356-83C3-998ED5DEA837}"/>
              </a:ext>
            </a:extLst>
          </p:cNvPr>
          <p:cNvSpPr>
            <a:spLocks noChangeAspect="1"/>
          </p:cNvSpPr>
          <p:nvPr>
            <p:custDataLst>
              <p:tags r:id="rId4"/>
            </p:custDataLst>
          </p:nvPr>
        </p:nvSpPr>
        <p:spPr>
          <a:xfrm>
            <a:off x="539496" y="3869055"/>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en-US" altLang="zh-CN"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A</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2" name="文本框 11">
            <a:extLst>
              <a:ext uri="{FF2B5EF4-FFF2-40B4-BE49-F238E27FC236}">
                <a16:creationId xmlns:a16="http://schemas.microsoft.com/office/drawing/2014/main" id="{D6DEF9D8-D2EF-48B6-A4C0-966E60C7C742}"/>
              </a:ext>
            </a:extLst>
          </p:cNvPr>
          <p:cNvSpPr txBox="1"/>
          <p:nvPr>
            <p:custDataLst>
              <p:tags r:id="rId5"/>
            </p:custDataLst>
          </p:nvPr>
        </p:nvSpPr>
        <p:spPr>
          <a:xfrm>
            <a:off x="1143000" y="5042535"/>
            <a:ext cx="941705" cy="487680"/>
          </a:xfrm>
          <a:prstGeom prst="rect">
            <a:avLst/>
          </a:prstGeom>
          <a:noFill/>
          <a:ln w="127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14:hiddenLine>
            </a:ext>
          </a:extLst>
        </p:spPr>
        <p:txBody>
          <a:bodyPr vert="horz" wrap="square" rtlCol="0" anchor="ctr">
            <a:spAutoFit/>
          </a:bodyPr>
          <a:lstStyle/>
          <a:p>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相斥</a:t>
            </a:r>
          </a:p>
        </p:txBody>
      </p:sp>
      <p:sp>
        <p:nvSpPr>
          <p:cNvPr id="13" name="椭圆 12">
            <a:extLst>
              <a:ext uri="{FF2B5EF4-FFF2-40B4-BE49-F238E27FC236}">
                <a16:creationId xmlns:a16="http://schemas.microsoft.com/office/drawing/2014/main" id="{FB29AA08-0421-48F7-A6B0-7FBBB8369928}"/>
              </a:ext>
            </a:extLst>
          </p:cNvPr>
          <p:cNvSpPr>
            <a:spLocks noChangeAspect="1"/>
          </p:cNvSpPr>
          <p:nvPr>
            <p:custDataLst>
              <p:tags r:id="rId6"/>
            </p:custDataLst>
          </p:nvPr>
        </p:nvSpPr>
        <p:spPr>
          <a:xfrm>
            <a:off x="539496" y="5012055"/>
            <a:ext cx="548640" cy="548640"/>
          </a:xfrm>
          <a:prstGeom prst="ellipse">
            <a:avLst/>
          </a:prstGeom>
          <a:solidFill>
            <a:srgbClr val="00FF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en-US" altLang="zh-CN"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B</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4" name="文本框 13">
            <a:extLst>
              <a:ext uri="{FF2B5EF4-FFF2-40B4-BE49-F238E27FC236}">
                <a16:creationId xmlns:a16="http://schemas.microsoft.com/office/drawing/2014/main" id="{AED16FC8-5128-45BA-A055-DB6F06CFFA3D}"/>
              </a:ext>
            </a:extLst>
          </p:cNvPr>
          <p:cNvSpPr txBox="1"/>
          <p:nvPr>
            <p:custDataLst>
              <p:tags r:id="rId7"/>
            </p:custDataLst>
          </p:nvPr>
        </p:nvSpPr>
        <p:spPr>
          <a:xfrm>
            <a:off x="1143000" y="6185535"/>
            <a:ext cx="941705" cy="487680"/>
          </a:xfrm>
          <a:prstGeom prst="rect">
            <a:avLst/>
          </a:prstGeom>
          <a:noFill/>
          <a:ln w="127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14:hiddenLine>
            </a:ext>
          </a:extLst>
        </p:spPr>
        <p:txBody>
          <a:bodyPr vert="horz" wrap="square" rtlCol="0" anchor="ctr">
            <a:spAutoFit/>
          </a:bodyPr>
          <a:lstStyle/>
          <a:p>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相吸</a:t>
            </a:r>
          </a:p>
        </p:txBody>
      </p:sp>
      <p:sp>
        <p:nvSpPr>
          <p:cNvPr id="15" name="椭圆 14">
            <a:extLst>
              <a:ext uri="{FF2B5EF4-FFF2-40B4-BE49-F238E27FC236}">
                <a16:creationId xmlns:a16="http://schemas.microsoft.com/office/drawing/2014/main" id="{8099D0CB-F2CE-4749-BD99-2EAF44BEAE05}"/>
              </a:ext>
            </a:extLst>
          </p:cNvPr>
          <p:cNvSpPr>
            <a:spLocks noChangeAspect="1"/>
          </p:cNvSpPr>
          <p:nvPr>
            <p:custDataLst>
              <p:tags r:id="rId8"/>
            </p:custDataLst>
          </p:nvPr>
        </p:nvSpPr>
        <p:spPr>
          <a:xfrm>
            <a:off x="539496" y="6155055"/>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en-US" altLang="zh-CN"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C</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6" name="文本框 15">
            <a:extLst>
              <a:ext uri="{FF2B5EF4-FFF2-40B4-BE49-F238E27FC236}">
                <a16:creationId xmlns:a16="http://schemas.microsoft.com/office/drawing/2014/main" id="{9BD2E023-578C-4339-A3A5-37525324E371}"/>
              </a:ext>
            </a:extLst>
          </p:cNvPr>
          <p:cNvSpPr txBox="1"/>
          <p:nvPr>
            <p:custDataLst>
              <p:tags r:id="rId9"/>
            </p:custDataLst>
          </p:nvPr>
        </p:nvSpPr>
        <p:spPr>
          <a:xfrm>
            <a:off x="1143000" y="7328535"/>
            <a:ext cx="1602105" cy="487680"/>
          </a:xfrm>
          <a:prstGeom prst="rect">
            <a:avLst/>
          </a:prstGeom>
          <a:noFill/>
          <a:ln w="127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14:hiddenLine>
            </a:ext>
          </a:extLst>
        </p:spPr>
        <p:txBody>
          <a:bodyPr vert="horz" wrap="square" rtlCol="0" anchor="ctr">
            <a:spAutoFit/>
          </a:bodyPr>
          <a:lstStyle/>
          <a:p>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都有可能</a:t>
            </a:r>
          </a:p>
        </p:txBody>
      </p:sp>
      <p:sp>
        <p:nvSpPr>
          <p:cNvPr id="17" name="椭圆 16">
            <a:extLst>
              <a:ext uri="{FF2B5EF4-FFF2-40B4-BE49-F238E27FC236}">
                <a16:creationId xmlns:a16="http://schemas.microsoft.com/office/drawing/2014/main" id="{5B486534-1C7F-4FA3-B65D-23FED09CAABD}"/>
              </a:ext>
            </a:extLst>
          </p:cNvPr>
          <p:cNvSpPr>
            <a:spLocks noChangeAspect="1"/>
          </p:cNvSpPr>
          <p:nvPr>
            <p:custDataLst>
              <p:tags r:id="rId10"/>
            </p:custDataLst>
          </p:nvPr>
        </p:nvSpPr>
        <p:spPr>
          <a:xfrm>
            <a:off x="539496" y="7298055"/>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en-US" altLang="zh-CN"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D</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nvGrpSpPr>
          <p:cNvPr id="8" name="组合 7">
            <a:extLst>
              <a:ext uri="{FF2B5EF4-FFF2-40B4-BE49-F238E27FC236}">
                <a16:creationId xmlns:a16="http://schemas.microsoft.com/office/drawing/2014/main" id="{BF67F926-9F7C-4DAA-9E86-24FD1863E234}"/>
              </a:ext>
            </a:extLst>
          </p:cNvPr>
          <p:cNvGrpSpPr/>
          <p:nvPr>
            <p:custDataLst>
              <p:tags r:id="rId11"/>
            </p:custDataLst>
          </p:nvPr>
        </p:nvGrpSpPr>
        <p:grpSpPr>
          <a:xfrm>
            <a:off x="0" y="0"/>
            <a:ext cx="5715000" cy="635000"/>
            <a:chOff x="0" y="0"/>
            <a:chExt cx="5715000" cy="635000"/>
          </a:xfrm>
        </p:grpSpPr>
        <p:sp>
          <p:nvSpPr>
            <p:cNvPr id="4" name="TitleBackground">
              <a:extLst>
                <a:ext uri="{FF2B5EF4-FFF2-40B4-BE49-F238E27FC236}">
                  <a16:creationId xmlns:a16="http://schemas.microsoft.com/office/drawing/2014/main" id="{3C135F30-3C88-4EAE-99BC-7D1627510416}"/>
                </a:ext>
              </a:extLst>
            </p:cNvPr>
            <p:cNvSpPr/>
            <p:nvPr>
              <p:custDataLst>
                <p:tags r:id="rId13"/>
              </p:custDataLst>
            </p:nvPr>
          </p:nvSpPr>
          <p:spPr>
            <a:xfrm>
              <a:off x="0" y="0"/>
              <a:ext cx="5715000" cy="635000"/>
            </a:xfrm>
            <a:prstGeom prst="rect">
              <a:avLst/>
            </a:prstGeom>
            <a:solidFill>
              <a:srgbClr val="F6F7F8"/>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ColorBlock">
              <a:extLst>
                <a:ext uri="{FF2B5EF4-FFF2-40B4-BE49-F238E27FC236}">
                  <a16:creationId xmlns:a16="http://schemas.microsoft.com/office/drawing/2014/main" id="{7E600358-2DC0-4379-A431-F37982871EA8}"/>
                </a:ext>
              </a:extLst>
            </p:cNvPr>
            <p:cNvSpPr/>
            <p:nvPr>
              <p:custDataLst>
                <p:tags r:id="rId14"/>
              </p:custDataLst>
            </p:nvPr>
          </p:nvSpPr>
          <p:spPr>
            <a:xfrm>
              <a:off x="0" y="0"/>
              <a:ext cx="190500" cy="635000"/>
            </a:xfrm>
            <a:prstGeom prst="rect">
              <a:avLst/>
            </a:prstGeom>
            <a:solidFill>
              <a:srgbClr val="639EF4"/>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ypeText">
              <a:extLst>
                <a:ext uri="{FF2B5EF4-FFF2-40B4-BE49-F238E27FC236}">
                  <a16:creationId xmlns:a16="http://schemas.microsoft.com/office/drawing/2014/main" id="{8FCDD39F-B41E-4777-AFF8-601FE02C4579}"/>
                </a:ext>
              </a:extLst>
            </p:cNvPr>
            <p:cNvSpPr txBox="1"/>
            <p:nvPr>
              <p:custDataLst>
                <p:tags r:id="rId15"/>
              </p:custDataLst>
            </p:nvPr>
          </p:nvSpPr>
          <p:spPr>
            <a:xfrm>
              <a:off x="254000" y="0"/>
              <a:ext cx="1905000" cy="635000"/>
            </a:xfrm>
            <a:prstGeom prst="rect">
              <a:avLst/>
            </a:prstGeom>
            <a:noFill/>
          </p:spPr>
          <p:txBody>
            <a:bodyPr vert="horz" wrap="none" rtlCol="0" anchor="ctr" anchorCtr="0">
              <a:noAutofit/>
            </a:bodyPr>
            <a:lstStyle/>
            <a:p>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单选题</a:t>
              </a:r>
            </a:p>
          </p:txBody>
        </p:sp>
        <p:sp>
          <p:nvSpPr>
            <p:cNvPr id="7" name="TipText">
              <a:extLst>
                <a:ext uri="{FF2B5EF4-FFF2-40B4-BE49-F238E27FC236}">
                  <a16:creationId xmlns:a16="http://schemas.microsoft.com/office/drawing/2014/main" id="{81767676-6A11-4675-A166-107FE56624FB}"/>
                </a:ext>
              </a:extLst>
            </p:cNvPr>
            <p:cNvSpPr txBox="1"/>
            <p:nvPr>
              <p:custDataLst>
                <p:tags r:id="rId16"/>
              </p:custDataLst>
            </p:nvPr>
          </p:nvSpPr>
          <p:spPr>
            <a:xfrm>
              <a:off x="1525905" y="109220"/>
              <a:ext cx="2286000" cy="508000"/>
            </a:xfrm>
            <a:prstGeom prst="rect">
              <a:avLst/>
            </a:prstGeom>
            <a:noFill/>
          </p:spPr>
          <p:txBody>
            <a:bodyPr vert="horz" wrap="none" rtlCol="0" anchor="ctr" anchorCtr="0">
              <a:noAutofit/>
            </a:bodyPr>
            <a:lstStyle/>
            <a:p>
              <a:r>
                <a:rPr lang="en-US" altLang="zh-CN"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3</a:t>
              </a:r>
              <a:r>
                <a:rPr lang="zh-CN" altLang="en-US"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分</a:t>
              </a:r>
            </a:p>
          </p:txBody>
        </p:sp>
      </p:grpSp>
      <p:pic>
        <p:nvPicPr>
          <p:cNvPr id="3" name="图片 2">
            <a:extLst>
              <a:ext uri="{FF2B5EF4-FFF2-40B4-BE49-F238E27FC236}">
                <a16:creationId xmlns:a16="http://schemas.microsoft.com/office/drawing/2014/main" id="{9E422F6F-F7C2-4D23-9042-CFBC78146AFF}"/>
              </a:ext>
            </a:extLst>
          </p:cNvPr>
          <p:cNvPicPr>
            <a:picLocks/>
          </p:cNvPicPr>
          <p:nvPr>
            <p:custDataLst>
              <p:tags r:id="rId12"/>
            </p:custDataLst>
          </p:nvPr>
        </p:nvPicPr>
        <p:blipFill>
          <a:blip r:embed="rId18">
            <a:extLst>
              <a:ext uri="{28A0092B-C50C-407E-A947-70E740481C1C}">
                <a14:useLocalDpi xmlns:a14="http://schemas.microsoft.com/office/drawing/2010/main" val="0"/>
              </a:ext>
            </a:extLst>
          </a:blip>
          <a:stretch>
            <a:fillRect/>
          </a:stretch>
        </p:blipFill>
        <p:spPr>
          <a:xfrm>
            <a:off x="4165600" y="63500"/>
            <a:ext cx="1422400" cy="508000"/>
          </a:xfrm>
          <a:prstGeom prst="rect">
            <a:avLst/>
          </a:prstGeom>
        </p:spPr>
      </p:pic>
    </p:spTree>
    <p:custDataLst>
      <p:tags r:id="rId1"/>
    </p:custDataLst>
    <p:extLst>
      <p:ext uri="{BB962C8B-B14F-4D97-AF65-F5344CB8AC3E}">
        <p14:creationId xmlns:p14="http://schemas.microsoft.com/office/powerpoint/2010/main" val="3689804980"/>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a:extLst>
              <a:ext uri="{FF2B5EF4-FFF2-40B4-BE49-F238E27FC236}">
                <a16:creationId xmlns:a16="http://schemas.microsoft.com/office/drawing/2014/main" id="{DD68D853-BB49-45A9-BE4B-0CB7A9A9D72C}"/>
              </a:ext>
            </a:extLst>
          </p:cNvPr>
          <p:cNvSpPr txBox="1"/>
          <p:nvPr>
            <p:custDataLst>
              <p:tags r:id="rId2"/>
            </p:custDataLst>
          </p:nvPr>
        </p:nvSpPr>
        <p:spPr>
          <a:xfrm>
            <a:off x="571500" y="1360170"/>
            <a:ext cx="4368419" cy="1280160"/>
          </a:xfrm>
          <a:prstGeom prst="rect">
            <a:avLst/>
          </a:prstGeom>
          <a:noFill/>
          <a:ln w="127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14:hiddenLine>
            </a:ext>
          </a:extLst>
        </p:spPr>
        <p:txBody>
          <a:bodyPr vert="horz" wrap="square" rtlCol="0" anchor="ctr">
            <a:spAutoFit/>
          </a:bodyPr>
          <a:lstStyle/>
          <a:p>
            <a:r>
              <a:rPr lang="en-US" altLang="zh-CN"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3.</a:t>
            </a:r>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下面关于</a:t>
            </a:r>
            <a:r>
              <a:rPr lang="en-US" altLang="zh-CN"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Schottky</a:t>
            </a:r>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和</a:t>
            </a:r>
            <a:r>
              <a:rPr lang="en-US" altLang="zh-CN"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Frenkel</a:t>
            </a:r>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缺陷的表述中</a:t>
            </a:r>
            <a:r>
              <a:rPr lang="en-US" altLang="zh-CN"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a:t>
            </a:r>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错误的为</a:t>
            </a:r>
            <a:r>
              <a:rPr lang="en-US" altLang="zh-CN"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a:t>
            </a:r>
            <a:endPar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0" name="文本框 9">
            <a:extLst>
              <a:ext uri="{FF2B5EF4-FFF2-40B4-BE49-F238E27FC236}">
                <a16:creationId xmlns:a16="http://schemas.microsoft.com/office/drawing/2014/main" id="{A66B3497-9CD3-46D9-B437-8FFDD0E2DA20}"/>
              </a:ext>
            </a:extLst>
          </p:cNvPr>
          <p:cNvSpPr txBox="1"/>
          <p:nvPr>
            <p:custDataLst>
              <p:tags r:id="rId3"/>
            </p:custDataLst>
          </p:nvPr>
        </p:nvSpPr>
        <p:spPr>
          <a:xfrm>
            <a:off x="1143000" y="3714750"/>
            <a:ext cx="3861118" cy="883920"/>
          </a:xfrm>
          <a:prstGeom prst="rect">
            <a:avLst/>
          </a:prstGeom>
          <a:noFill/>
          <a:ln w="127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14:hiddenLine>
            </a:ext>
          </a:extLst>
        </p:spPr>
        <p:txBody>
          <a:bodyPr vert="horz" wrap="square" rtlCol="0" anchor="ctr">
            <a:spAutoFit/>
          </a:bodyPr>
          <a:lstStyle/>
          <a:p>
            <a:r>
              <a:rPr lang="en-US" altLang="zh-CN"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Schottky</a:t>
            </a:r>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缺陷同时包含空位和间隙原子</a:t>
            </a:r>
          </a:p>
        </p:txBody>
      </p:sp>
      <p:sp>
        <p:nvSpPr>
          <p:cNvPr id="11" name="椭圆 10">
            <a:extLst>
              <a:ext uri="{FF2B5EF4-FFF2-40B4-BE49-F238E27FC236}">
                <a16:creationId xmlns:a16="http://schemas.microsoft.com/office/drawing/2014/main" id="{A0101669-85B7-4766-9066-A8D43E32E213}"/>
              </a:ext>
            </a:extLst>
          </p:cNvPr>
          <p:cNvSpPr>
            <a:spLocks noChangeAspect="1"/>
          </p:cNvSpPr>
          <p:nvPr>
            <p:custDataLst>
              <p:tags r:id="rId4"/>
            </p:custDataLst>
          </p:nvPr>
        </p:nvSpPr>
        <p:spPr>
          <a:xfrm>
            <a:off x="539496" y="3869055"/>
            <a:ext cx="548640" cy="548640"/>
          </a:xfrm>
          <a:prstGeom prst="ellipse">
            <a:avLst/>
          </a:prstGeom>
          <a:solidFill>
            <a:srgbClr val="00FF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en-US" altLang="zh-CN"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A</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2" name="文本框 11">
            <a:extLst>
              <a:ext uri="{FF2B5EF4-FFF2-40B4-BE49-F238E27FC236}">
                <a16:creationId xmlns:a16="http://schemas.microsoft.com/office/drawing/2014/main" id="{27FECE4A-EE74-4140-9DE3-29497C99A2BD}"/>
              </a:ext>
            </a:extLst>
          </p:cNvPr>
          <p:cNvSpPr txBox="1"/>
          <p:nvPr>
            <p:custDataLst>
              <p:tags r:id="rId5"/>
            </p:custDataLst>
          </p:nvPr>
        </p:nvSpPr>
        <p:spPr>
          <a:xfrm>
            <a:off x="1143000" y="5238750"/>
            <a:ext cx="3958844" cy="883920"/>
          </a:xfrm>
          <a:prstGeom prst="rect">
            <a:avLst/>
          </a:prstGeom>
          <a:noFill/>
          <a:ln w="127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14:hiddenLine>
            </a:ext>
          </a:extLst>
        </p:spPr>
        <p:txBody>
          <a:bodyPr vert="horz" wrap="square" rtlCol="0" anchor="ctr">
            <a:spAutoFit/>
          </a:bodyPr>
          <a:lstStyle/>
          <a:p>
            <a:r>
              <a:rPr lang="en-US" altLang="zh-CN"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Frenkel</a:t>
            </a:r>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缺陷的形成能通常较</a:t>
            </a:r>
            <a:r>
              <a:rPr lang="en-US" altLang="zh-CN"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Schottky</a:t>
            </a:r>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大</a:t>
            </a:r>
          </a:p>
        </p:txBody>
      </p:sp>
      <p:sp>
        <p:nvSpPr>
          <p:cNvPr id="13" name="椭圆 12">
            <a:extLst>
              <a:ext uri="{FF2B5EF4-FFF2-40B4-BE49-F238E27FC236}">
                <a16:creationId xmlns:a16="http://schemas.microsoft.com/office/drawing/2014/main" id="{107A9B94-92E7-4C1A-BB74-1736E5D61054}"/>
              </a:ext>
            </a:extLst>
          </p:cNvPr>
          <p:cNvSpPr>
            <a:spLocks noChangeAspect="1"/>
          </p:cNvSpPr>
          <p:nvPr>
            <p:custDataLst>
              <p:tags r:id="rId6"/>
            </p:custDataLst>
          </p:nvPr>
        </p:nvSpPr>
        <p:spPr>
          <a:xfrm>
            <a:off x="539496" y="5393055"/>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en-US" altLang="zh-CN"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B</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4" name="文本框 13">
            <a:extLst>
              <a:ext uri="{FF2B5EF4-FFF2-40B4-BE49-F238E27FC236}">
                <a16:creationId xmlns:a16="http://schemas.microsoft.com/office/drawing/2014/main" id="{F0FDCC82-1CD7-41BD-946C-CEA987155941}"/>
              </a:ext>
            </a:extLst>
          </p:cNvPr>
          <p:cNvSpPr txBox="1"/>
          <p:nvPr>
            <p:custDataLst>
              <p:tags r:id="rId7"/>
            </p:custDataLst>
          </p:nvPr>
        </p:nvSpPr>
        <p:spPr>
          <a:xfrm>
            <a:off x="1143000" y="6762750"/>
            <a:ext cx="4000500" cy="883920"/>
          </a:xfrm>
          <a:prstGeom prst="rect">
            <a:avLst/>
          </a:prstGeom>
          <a:noFill/>
          <a:ln w="127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14:hiddenLine>
            </a:ext>
          </a:extLst>
        </p:spPr>
        <p:txBody>
          <a:bodyPr vert="horz" wrap="square" rtlCol="0" anchor="ctr">
            <a:spAutoFit/>
          </a:bodyPr>
          <a:lstStyle/>
          <a:p>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同温度下</a:t>
            </a:r>
            <a:r>
              <a:rPr lang="en-US" altLang="zh-CN"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a:t>
            </a:r>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通常</a:t>
            </a:r>
            <a:r>
              <a:rPr lang="en-US" altLang="zh-CN"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Schottky</a:t>
            </a:r>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缺陷的浓度大于</a:t>
            </a:r>
            <a:r>
              <a:rPr lang="en-US" altLang="zh-CN"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Frenkel</a:t>
            </a:r>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缺陷</a:t>
            </a:r>
          </a:p>
        </p:txBody>
      </p:sp>
      <p:sp>
        <p:nvSpPr>
          <p:cNvPr id="15" name="椭圆 14">
            <a:extLst>
              <a:ext uri="{FF2B5EF4-FFF2-40B4-BE49-F238E27FC236}">
                <a16:creationId xmlns:a16="http://schemas.microsoft.com/office/drawing/2014/main" id="{0382941B-796C-46FA-A7F3-04ED8EC4B7AE}"/>
              </a:ext>
            </a:extLst>
          </p:cNvPr>
          <p:cNvSpPr>
            <a:spLocks noChangeAspect="1"/>
          </p:cNvSpPr>
          <p:nvPr>
            <p:custDataLst>
              <p:tags r:id="rId8"/>
            </p:custDataLst>
          </p:nvPr>
        </p:nvSpPr>
        <p:spPr>
          <a:xfrm>
            <a:off x="539496" y="6917055"/>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en-US" altLang="zh-CN"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C</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nvGrpSpPr>
          <p:cNvPr id="8" name="组合 7">
            <a:extLst>
              <a:ext uri="{FF2B5EF4-FFF2-40B4-BE49-F238E27FC236}">
                <a16:creationId xmlns:a16="http://schemas.microsoft.com/office/drawing/2014/main" id="{09A25632-3E41-4B64-86CA-47D85DAC2507}"/>
              </a:ext>
            </a:extLst>
          </p:cNvPr>
          <p:cNvGrpSpPr/>
          <p:nvPr>
            <p:custDataLst>
              <p:tags r:id="rId9"/>
            </p:custDataLst>
          </p:nvPr>
        </p:nvGrpSpPr>
        <p:grpSpPr>
          <a:xfrm>
            <a:off x="0" y="0"/>
            <a:ext cx="5715000" cy="635000"/>
            <a:chOff x="0" y="0"/>
            <a:chExt cx="5715000" cy="635000"/>
          </a:xfrm>
        </p:grpSpPr>
        <p:sp>
          <p:nvSpPr>
            <p:cNvPr id="4" name="TitleBackground">
              <a:extLst>
                <a:ext uri="{FF2B5EF4-FFF2-40B4-BE49-F238E27FC236}">
                  <a16:creationId xmlns:a16="http://schemas.microsoft.com/office/drawing/2014/main" id="{767E56DB-FEE4-4D38-9A12-975948ED2DE1}"/>
                </a:ext>
              </a:extLst>
            </p:cNvPr>
            <p:cNvSpPr/>
            <p:nvPr>
              <p:custDataLst>
                <p:tags r:id="rId11"/>
              </p:custDataLst>
            </p:nvPr>
          </p:nvSpPr>
          <p:spPr>
            <a:xfrm>
              <a:off x="0" y="0"/>
              <a:ext cx="5715000" cy="635000"/>
            </a:xfrm>
            <a:prstGeom prst="rect">
              <a:avLst/>
            </a:prstGeom>
            <a:solidFill>
              <a:srgbClr val="F6F7F8"/>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ColorBlock">
              <a:extLst>
                <a:ext uri="{FF2B5EF4-FFF2-40B4-BE49-F238E27FC236}">
                  <a16:creationId xmlns:a16="http://schemas.microsoft.com/office/drawing/2014/main" id="{09CE85A8-DBD0-4330-BF11-1406612639B3}"/>
                </a:ext>
              </a:extLst>
            </p:cNvPr>
            <p:cNvSpPr/>
            <p:nvPr>
              <p:custDataLst>
                <p:tags r:id="rId12"/>
              </p:custDataLst>
            </p:nvPr>
          </p:nvSpPr>
          <p:spPr>
            <a:xfrm>
              <a:off x="0" y="0"/>
              <a:ext cx="190500" cy="635000"/>
            </a:xfrm>
            <a:prstGeom prst="rect">
              <a:avLst/>
            </a:prstGeom>
            <a:solidFill>
              <a:srgbClr val="639EF4"/>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ypeText">
              <a:extLst>
                <a:ext uri="{FF2B5EF4-FFF2-40B4-BE49-F238E27FC236}">
                  <a16:creationId xmlns:a16="http://schemas.microsoft.com/office/drawing/2014/main" id="{7DE90C80-DC90-46E3-A288-995A50F60A99}"/>
                </a:ext>
              </a:extLst>
            </p:cNvPr>
            <p:cNvSpPr txBox="1"/>
            <p:nvPr>
              <p:custDataLst>
                <p:tags r:id="rId13"/>
              </p:custDataLst>
            </p:nvPr>
          </p:nvSpPr>
          <p:spPr>
            <a:xfrm>
              <a:off x="254000" y="0"/>
              <a:ext cx="1905000" cy="635000"/>
            </a:xfrm>
            <a:prstGeom prst="rect">
              <a:avLst/>
            </a:prstGeom>
            <a:noFill/>
          </p:spPr>
          <p:txBody>
            <a:bodyPr vert="horz" wrap="none" rtlCol="0" anchor="ctr" anchorCtr="0">
              <a:noAutofit/>
            </a:bodyPr>
            <a:lstStyle/>
            <a:p>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单选题</a:t>
              </a:r>
            </a:p>
          </p:txBody>
        </p:sp>
        <p:sp>
          <p:nvSpPr>
            <p:cNvPr id="7" name="TipText">
              <a:extLst>
                <a:ext uri="{FF2B5EF4-FFF2-40B4-BE49-F238E27FC236}">
                  <a16:creationId xmlns:a16="http://schemas.microsoft.com/office/drawing/2014/main" id="{F3ED9421-16BA-4497-B277-7C4E7F9DE0DA}"/>
                </a:ext>
              </a:extLst>
            </p:cNvPr>
            <p:cNvSpPr txBox="1"/>
            <p:nvPr>
              <p:custDataLst>
                <p:tags r:id="rId14"/>
              </p:custDataLst>
            </p:nvPr>
          </p:nvSpPr>
          <p:spPr>
            <a:xfrm>
              <a:off x="1525905" y="109220"/>
              <a:ext cx="2286000" cy="508000"/>
            </a:xfrm>
            <a:prstGeom prst="rect">
              <a:avLst/>
            </a:prstGeom>
            <a:noFill/>
          </p:spPr>
          <p:txBody>
            <a:bodyPr vert="horz" wrap="none" rtlCol="0" anchor="ctr" anchorCtr="0">
              <a:noAutofit/>
            </a:bodyPr>
            <a:lstStyle/>
            <a:p>
              <a:r>
                <a:rPr lang="en-US" altLang="zh-CN"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3</a:t>
              </a:r>
              <a:r>
                <a:rPr lang="zh-CN" altLang="en-US"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分</a:t>
              </a:r>
            </a:p>
          </p:txBody>
        </p:sp>
      </p:grpSp>
      <p:pic>
        <p:nvPicPr>
          <p:cNvPr id="3" name="图片 2">
            <a:extLst>
              <a:ext uri="{FF2B5EF4-FFF2-40B4-BE49-F238E27FC236}">
                <a16:creationId xmlns:a16="http://schemas.microsoft.com/office/drawing/2014/main" id="{D54E83F5-5028-4055-9A6A-448618D719E5}"/>
              </a:ext>
            </a:extLst>
          </p:cNvPr>
          <p:cNvPicPr>
            <a:picLocks/>
          </p:cNvPicPr>
          <p:nvPr>
            <p:custDataLst>
              <p:tags r:id="rId10"/>
            </p:custDataLst>
          </p:nvPr>
        </p:nvPicPr>
        <p:blipFill>
          <a:blip r:embed="rId16">
            <a:extLst>
              <a:ext uri="{28A0092B-C50C-407E-A947-70E740481C1C}">
                <a14:useLocalDpi xmlns:a14="http://schemas.microsoft.com/office/drawing/2010/main" val="0"/>
              </a:ext>
            </a:extLst>
          </a:blip>
          <a:stretch>
            <a:fillRect/>
          </a:stretch>
        </p:blipFill>
        <p:spPr>
          <a:xfrm>
            <a:off x="4165600" y="63500"/>
            <a:ext cx="1422400" cy="508000"/>
          </a:xfrm>
          <a:prstGeom prst="rect">
            <a:avLst/>
          </a:prstGeom>
        </p:spPr>
      </p:pic>
    </p:spTree>
    <p:custDataLst>
      <p:tags r:id="rId1"/>
    </p:custDataLst>
    <p:extLst>
      <p:ext uri="{BB962C8B-B14F-4D97-AF65-F5344CB8AC3E}">
        <p14:creationId xmlns:p14="http://schemas.microsoft.com/office/powerpoint/2010/main" val="814436317"/>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a:extLst>
              <a:ext uri="{FF2B5EF4-FFF2-40B4-BE49-F238E27FC236}">
                <a16:creationId xmlns:a16="http://schemas.microsoft.com/office/drawing/2014/main" id="{4FC41AC1-0005-4DE1-8CB1-65E71690DFB9}"/>
              </a:ext>
            </a:extLst>
          </p:cNvPr>
          <p:cNvSpPr txBox="1"/>
          <p:nvPr>
            <p:custDataLst>
              <p:tags r:id="rId2"/>
            </p:custDataLst>
          </p:nvPr>
        </p:nvSpPr>
        <p:spPr>
          <a:xfrm>
            <a:off x="571500" y="1558290"/>
            <a:ext cx="4323080" cy="883920"/>
          </a:xfrm>
          <a:prstGeom prst="rect">
            <a:avLst/>
          </a:prstGeom>
          <a:noFill/>
          <a:ln w="127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14:hiddenLine>
            </a:ext>
          </a:extLst>
        </p:spPr>
        <p:txBody>
          <a:bodyPr vert="horz" wrap="square" rtlCol="0" anchor="ctr">
            <a:spAutoFit/>
          </a:bodyPr>
          <a:lstStyle/>
          <a:p>
            <a:r>
              <a:rPr lang="en-US" altLang="zh-CN"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4.</a:t>
            </a:r>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下列</a:t>
            </a:r>
            <a:r>
              <a:rPr lang="en-US" altLang="zh-CN"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Burgers</a:t>
            </a:r>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矢量可能表示了简单立方晶体中的全位错</a:t>
            </a:r>
            <a:r>
              <a:rPr lang="en-US" altLang="zh-CN"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a:t>
            </a:r>
            <a:endPar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0" name="文本框 9">
            <a:extLst>
              <a:ext uri="{FF2B5EF4-FFF2-40B4-BE49-F238E27FC236}">
                <a16:creationId xmlns:a16="http://schemas.microsoft.com/office/drawing/2014/main" id="{EDE389E7-923A-4BD7-898C-947FFAABEED6}"/>
              </a:ext>
            </a:extLst>
          </p:cNvPr>
          <p:cNvSpPr txBox="1"/>
          <p:nvPr>
            <p:custDataLst>
              <p:tags r:id="rId3"/>
            </p:custDataLst>
          </p:nvPr>
        </p:nvSpPr>
        <p:spPr>
          <a:xfrm>
            <a:off x="1143000" y="3899535"/>
            <a:ext cx="1081405" cy="487680"/>
          </a:xfrm>
          <a:prstGeom prst="rect">
            <a:avLst/>
          </a:prstGeom>
          <a:noFill/>
          <a:ln w="127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14:hiddenLine>
            </a:ext>
          </a:extLst>
        </p:spPr>
        <p:txBody>
          <a:bodyPr vert="horz" wrap="square" rtlCol="0" anchor="ctr">
            <a:spAutoFit/>
          </a:bodyPr>
          <a:lstStyle/>
          <a:p>
            <a:r>
              <a:rPr lang="en-US" altLang="zh-CN"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[100]</a:t>
            </a:r>
            <a:endPar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1" name="椭圆 10">
            <a:extLst>
              <a:ext uri="{FF2B5EF4-FFF2-40B4-BE49-F238E27FC236}">
                <a16:creationId xmlns:a16="http://schemas.microsoft.com/office/drawing/2014/main" id="{2DEF645A-DAE4-4A38-9EFD-082EA60359A2}"/>
              </a:ext>
            </a:extLst>
          </p:cNvPr>
          <p:cNvSpPr>
            <a:spLocks noChangeAspect="1"/>
          </p:cNvSpPr>
          <p:nvPr>
            <p:custDataLst>
              <p:tags r:id="rId4"/>
            </p:custDataLst>
          </p:nvPr>
        </p:nvSpPr>
        <p:spPr>
          <a:xfrm>
            <a:off x="539496" y="3869055"/>
            <a:ext cx="548640" cy="548640"/>
          </a:xfrm>
          <a:prstGeom prst="ellipse">
            <a:avLst/>
          </a:prstGeom>
          <a:solidFill>
            <a:srgbClr val="00FF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en-US" altLang="zh-CN"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A</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2" name="文本框 11">
            <a:extLst>
              <a:ext uri="{FF2B5EF4-FFF2-40B4-BE49-F238E27FC236}">
                <a16:creationId xmlns:a16="http://schemas.microsoft.com/office/drawing/2014/main" id="{0DA18784-C16E-4385-AF8B-E86BA342A37D}"/>
              </a:ext>
            </a:extLst>
          </p:cNvPr>
          <p:cNvSpPr txBox="1"/>
          <p:nvPr>
            <p:custDataLst>
              <p:tags r:id="rId5"/>
            </p:custDataLst>
          </p:nvPr>
        </p:nvSpPr>
        <p:spPr>
          <a:xfrm>
            <a:off x="1143000" y="5423535"/>
            <a:ext cx="1610043" cy="487680"/>
          </a:xfrm>
          <a:prstGeom prst="rect">
            <a:avLst/>
          </a:prstGeom>
          <a:noFill/>
          <a:ln w="127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14:hiddenLine>
            </a:ext>
          </a:extLst>
        </p:spPr>
        <p:txBody>
          <a:bodyPr vert="horz" wrap="square" rtlCol="0" anchor="ctr">
            <a:spAutoFit/>
          </a:bodyPr>
          <a:lstStyle/>
          <a:p>
            <a:r>
              <a:rPr lang="en-US" altLang="zh-CN"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1/2[110]</a:t>
            </a:r>
            <a:endPar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3" name="椭圆 12">
            <a:extLst>
              <a:ext uri="{FF2B5EF4-FFF2-40B4-BE49-F238E27FC236}">
                <a16:creationId xmlns:a16="http://schemas.microsoft.com/office/drawing/2014/main" id="{40D86633-09C9-43FE-A924-21E2394FFAEB}"/>
              </a:ext>
            </a:extLst>
          </p:cNvPr>
          <p:cNvSpPr>
            <a:spLocks noChangeAspect="1"/>
          </p:cNvSpPr>
          <p:nvPr>
            <p:custDataLst>
              <p:tags r:id="rId6"/>
            </p:custDataLst>
          </p:nvPr>
        </p:nvSpPr>
        <p:spPr>
          <a:xfrm>
            <a:off x="539496" y="5393055"/>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en-US" altLang="zh-CN"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B</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4" name="文本框 13">
            <a:extLst>
              <a:ext uri="{FF2B5EF4-FFF2-40B4-BE49-F238E27FC236}">
                <a16:creationId xmlns:a16="http://schemas.microsoft.com/office/drawing/2014/main" id="{FE39179B-1860-4D36-A6B4-A8C2A3917B33}"/>
              </a:ext>
            </a:extLst>
          </p:cNvPr>
          <p:cNvSpPr txBox="1"/>
          <p:nvPr>
            <p:custDataLst>
              <p:tags r:id="rId7"/>
            </p:custDataLst>
          </p:nvPr>
        </p:nvSpPr>
        <p:spPr>
          <a:xfrm>
            <a:off x="1143000" y="6947535"/>
            <a:ext cx="1610043" cy="487680"/>
          </a:xfrm>
          <a:prstGeom prst="rect">
            <a:avLst/>
          </a:prstGeom>
          <a:noFill/>
          <a:ln w="127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14:hiddenLine>
            </a:ext>
          </a:extLst>
        </p:spPr>
        <p:txBody>
          <a:bodyPr vert="horz" wrap="square" rtlCol="0" anchor="ctr">
            <a:spAutoFit/>
          </a:bodyPr>
          <a:lstStyle/>
          <a:p>
            <a:r>
              <a:rPr lang="en-US" altLang="zh-CN"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1/3[111]</a:t>
            </a:r>
            <a:endPar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5" name="椭圆 14">
            <a:extLst>
              <a:ext uri="{FF2B5EF4-FFF2-40B4-BE49-F238E27FC236}">
                <a16:creationId xmlns:a16="http://schemas.microsoft.com/office/drawing/2014/main" id="{61D2D986-0915-4042-9663-6F9B52C29EBD}"/>
              </a:ext>
            </a:extLst>
          </p:cNvPr>
          <p:cNvSpPr>
            <a:spLocks noChangeAspect="1"/>
          </p:cNvSpPr>
          <p:nvPr>
            <p:custDataLst>
              <p:tags r:id="rId8"/>
            </p:custDataLst>
          </p:nvPr>
        </p:nvSpPr>
        <p:spPr>
          <a:xfrm>
            <a:off x="539496" y="6917055"/>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en-US" altLang="zh-CN"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C</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nvGrpSpPr>
          <p:cNvPr id="8" name="组合 7">
            <a:extLst>
              <a:ext uri="{FF2B5EF4-FFF2-40B4-BE49-F238E27FC236}">
                <a16:creationId xmlns:a16="http://schemas.microsoft.com/office/drawing/2014/main" id="{AEC063C5-150A-4D47-8F7C-09A8D782888D}"/>
              </a:ext>
            </a:extLst>
          </p:cNvPr>
          <p:cNvGrpSpPr/>
          <p:nvPr>
            <p:custDataLst>
              <p:tags r:id="rId9"/>
            </p:custDataLst>
          </p:nvPr>
        </p:nvGrpSpPr>
        <p:grpSpPr>
          <a:xfrm>
            <a:off x="0" y="0"/>
            <a:ext cx="5715000" cy="635000"/>
            <a:chOff x="0" y="0"/>
            <a:chExt cx="5715000" cy="635000"/>
          </a:xfrm>
        </p:grpSpPr>
        <p:sp>
          <p:nvSpPr>
            <p:cNvPr id="4" name="TitleBackground">
              <a:extLst>
                <a:ext uri="{FF2B5EF4-FFF2-40B4-BE49-F238E27FC236}">
                  <a16:creationId xmlns:a16="http://schemas.microsoft.com/office/drawing/2014/main" id="{2F04174D-F1DB-406B-83DE-C37914411419}"/>
                </a:ext>
              </a:extLst>
            </p:cNvPr>
            <p:cNvSpPr/>
            <p:nvPr>
              <p:custDataLst>
                <p:tags r:id="rId11"/>
              </p:custDataLst>
            </p:nvPr>
          </p:nvSpPr>
          <p:spPr>
            <a:xfrm>
              <a:off x="0" y="0"/>
              <a:ext cx="5715000" cy="635000"/>
            </a:xfrm>
            <a:prstGeom prst="rect">
              <a:avLst/>
            </a:prstGeom>
            <a:solidFill>
              <a:srgbClr val="F6F7F8"/>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ColorBlock">
              <a:extLst>
                <a:ext uri="{FF2B5EF4-FFF2-40B4-BE49-F238E27FC236}">
                  <a16:creationId xmlns:a16="http://schemas.microsoft.com/office/drawing/2014/main" id="{00B3F76B-4989-4981-B729-C8923BFB38B8}"/>
                </a:ext>
              </a:extLst>
            </p:cNvPr>
            <p:cNvSpPr/>
            <p:nvPr>
              <p:custDataLst>
                <p:tags r:id="rId12"/>
              </p:custDataLst>
            </p:nvPr>
          </p:nvSpPr>
          <p:spPr>
            <a:xfrm>
              <a:off x="0" y="0"/>
              <a:ext cx="190500" cy="635000"/>
            </a:xfrm>
            <a:prstGeom prst="rect">
              <a:avLst/>
            </a:prstGeom>
            <a:solidFill>
              <a:srgbClr val="639EF4"/>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ypeText">
              <a:extLst>
                <a:ext uri="{FF2B5EF4-FFF2-40B4-BE49-F238E27FC236}">
                  <a16:creationId xmlns:a16="http://schemas.microsoft.com/office/drawing/2014/main" id="{A16C7C6D-027B-4228-9074-5A2CCD10CFB8}"/>
                </a:ext>
              </a:extLst>
            </p:cNvPr>
            <p:cNvSpPr txBox="1"/>
            <p:nvPr>
              <p:custDataLst>
                <p:tags r:id="rId13"/>
              </p:custDataLst>
            </p:nvPr>
          </p:nvSpPr>
          <p:spPr>
            <a:xfrm>
              <a:off x="254000" y="0"/>
              <a:ext cx="1905000" cy="635000"/>
            </a:xfrm>
            <a:prstGeom prst="rect">
              <a:avLst/>
            </a:prstGeom>
            <a:noFill/>
          </p:spPr>
          <p:txBody>
            <a:bodyPr vert="horz" wrap="none" rtlCol="0" anchor="ctr" anchorCtr="0">
              <a:noAutofit/>
            </a:bodyPr>
            <a:lstStyle/>
            <a:p>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单选题</a:t>
              </a:r>
            </a:p>
          </p:txBody>
        </p:sp>
        <p:sp>
          <p:nvSpPr>
            <p:cNvPr id="7" name="TipText">
              <a:extLst>
                <a:ext uri="{FF2B5EF4-FFF2-40B4-BE49-F238E27FC236}">
                  <a16:creationId xmlns:a16="http://schemas.microsoft.com/office/drawing/2014/main" id="{FD640C3A-DF0F-4F7C-AB81-31D4093412E0}"/>
                </a:ext>
              </a:extLst>
            </p:cNvPr>
            <p:cNvSpPr txBox="1"/>
            <p:nvPr>
              <p:custDataLst>
                <p:tags r:id="rId14"/>
              </p:custDataLst>
            </p:nvPr>
          </p:nvSpPr>
          <p:spPr>
            <a:xfrm>
              <a:off x="1525905" y="109220"/>
              <a:ext cx="2286000" cy="508000"/>
            </a:xfrm>
            <a:prstGeom prst="rect">
              <a:avLst/>
            </a:prstGeom>
            <a:noFill/>
          </p:spPr>
          <p:txBody>
            <a:bodyPr vert="horz" wrap="none" rtlCol="0" anchor="ctr" anchorCtr="0">
              <a:noAutofit/>
            </a:bodyPr>
            <a:lstStyle/>
            <a:p>
              <a:r>
                <a:rPr lang="en-US" altLang="zh-CN"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3</a:t>
              </a:r>
              <a:r>
                <a:rPr lang="zh-CN" altLang="en-US"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分</a:t>
              </a:r>
            </a:p>
          </p:txBody>
        </p:sp>
      </p:grpSp>
      <p:pic>
        <p:nvPicPr>
          <p:cNvPr id="3" name="图片 2">
            <a:extLst>
              <a:ext uri="{FF2B5EF4-FFF2-40B4-BE49-F238E27FC236}">
                <a16:creationId xmlns:a16="http://schemas.microsoft.com/office/drawing/2014/main" id="{5ADA9612-5E17-43BA-BE43-42D0FBFCA566}"/>
              </a:ext>
            </a:extLst>
          </p:cNvPr>
          <p:cNvPicPr>
            <a:picLocks/>
          </p:cNvPicPr>
          <p:nvPr>
            <p:custDataLst>
              <p:tags r:id="rId10"/>
            </p:custDataLst>
          </p:nvPr>
        </p:nvPicPr>
        <p:blipFill>
          <a:blip r:embed="rId16">
            <a:extLst>
              <a:ext uri="{28A0092B-C50C-407E-A947-70E740481C1C}">
                <a14:useLocalDpi xmlns:a14="http://schemas.microsoft.com/office/drawing/2010/main" val="0"/>
              </a:ext>
            </a:extLst>
          </a:blip>
          <a:stretch>
            <a:fillRect/>
          </a:stretch>
        </p:blipFill>
        <p:spPr>
          <a:xfrm>
            <a:off x="4165600" y="63500"/>
            <a:ext cx="1422400" cy="508000"/>
          </a:xfrm>
          <a:prstGeom prst="rect">
            <a:avLst/>
          </a:prstGeom>
        </p:spPr>
      </p:pic>
    </p:spTree>
    <p:custDataLst>
      <p:tags r:id="rId1"/>
    </p:custDataLst>
    <p:extLst>
      <p:ext uri="{BB962C8B-B14F-4D97-AF65-F5344CB8AC3E}">
        <p14:creationId xmlns:p14="http://schemas.microsoft.com/office/powerpoint/2010/main" val="230843128"/>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a:extLst>
              <a:ext uri="{FF2B5EF4-FFF2-40B4-BE49-F238E27FC236}">
                <a16:creationId xmlns:a16="http://schemas.microsoft.com/office/drawing/2014/main" id="{F307CA8D-9593-4F38-A66F-5337AF9DB211}"/>
              </a:ext>
            </a:extLst>
          </p:cNvPr>
          <p:cNvSpPr txBox="1"/>
          <p:nvPr>
            <p:custDataLst>
              <p:tags r:id="rId2"/>
            </p:custDataLst>
          </p:nvPr>
        </p:nvSpPr>
        <p:spPr>
          <a:xfrm>
            <a:off x="571500" y="1558290"/>
            <a:ext cx="4418330" cy="883920"/>
          </a:xfrm>
          <a:prstGeom prst="rect">
            <a:avLst/>
          </a:prstGeom>
          <a:noFill/>
          <a:ln w="127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14:hiddenLine>
            </a:ext>
          </a:extLst>
        </p:spPr>
        <p:txBody>
          <a:bodyPr vert="horz" wrap="square" rtlCol="0" anchor="ctr">
            <a:spAutoFit/>
          </a:bodyPr>
          <a:lstStyle/>
          <a:p>
            <a:r>
              <a:rPr lang="en-US" altLang="zh-CN"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5.</a:t>
            </a:r>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在一定温度下具有一定平衡浓度的缺陷是</a:t>
            </a:r>
            <a:r>
              <a:rPr lang="en-US" altLang="zh-CN"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a:t>
            </a:r>
            <a:endPar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0" name="文本框 9">
            <a:extLst>
              <a:ext uri="{FF2B5EF4-FFF2-40B4-BE49-F238E27FC236}">
                <a16:creationId xmlns:a16="http://schemas.microsoft.com/office/drawing/2014/main" id="{926D904B-5ECF-48BB-A475-322829125822}"/>
              </a:ext>
            </a:extLst>
          </p:cNvPr>
          <p:cNvSpPr txBox="1"/>
          <p:nvPr>
            <p:custDataLst>
              <p:tags r:id="rId3"/>
            </p:custDataLst>
          </p:nvPr>
        </p:nvSpPr>
        <p:spPr>
          <a:xfrm>
            <a:off x="1143000" y="3899535"/>
            <a:ext cx="941705" cy="487680"/>
          </a:xfrm>
          <a:prstGeom prst="rect">
            <a:avLst/>
          </a:prstGeom>
          <a:noFill/>
          <a:ln w="127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14:hiddenLine>
            </a:ext>
          </a:extLst>
        </p:spPr>
        <p:txBody>
          <a:bodyPr vert="horz" wrap="square" rtlCol="0" anchor="ctr">
            <a:spAutoFit/>
          </a:bodyPr>
          <a:lstStyle/>
          <a:p>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位错</a:t>
            </a:r>
          </a:p>
        </p:txBody>
      </p:sp>
      <p:sp>
        <p:nvSpPr>
          <p:cNvPr id="11" name="椭圆 10">
            <a:extLst>
              <a:ext uri="{FF2B5EF4-FFF2-40B4-BE49-F238E27FC236}">
                <a16:creationId xmlns:a16="http://schemas.microsoft.com/office/drawing/2014/main" id="{07BC2719-3A68-4C7F-B220-F372C05CC25C}"/>
              </a:ext>
            </a:extLst>
          </p:cNvPr>
          <p:cNvSpPr>
            <a:spLocks noChangeAspect="1"/>
          </p:cNvSpPr>
          <p:nvPr>
            <p:custDataLst>
              <p:tags r:id="rId4"/>
            </p:custDataLst>
          </p:nvPr>
        </p:nvSpPr>
        <p:spPr>
          <a:xfrm>
            <a:off x="539496" y="3869055"/>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en-US" altLang="zh-CN"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A</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2" name="文本框 11">
            <a:extLst>
              <a:ext uri="{FF2B5EF4-FFF2-40B4-BE49-F238E27FC236}">
                <a16:creationId xmlns:a16="http://schemas.microsoft.com/office/drawing/2014/main" id="{E931D9B9-C863-4668-BA7D-B08DCF251176}"/>
              </a:ext>
            </a:extLst>
          </p:cNvPr>
          <p:cNvSpPr txBox="1"/>
          <p:nvPr>
            <p:custDataLst>
              <p:tags r:id="rId5"/>
            </p:custDataLst>
          </p:nvPr>
        </p:nvSpPr>
        <p:spPr>
          <a:xfrm>
            <a:off x="1143000" y="5042535"/>
            <a:ext cx="941705" cy="487680"/>
          </a:xfrm>
          <a:prstGeom prst="rect">
            <a:avLst/>
          </a:prstGeom>
          <a:noFill/>
          <a:ln w="127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14:hiddenLine>
            </a:ext>
          </a:extLst>
        </p:spPr>
        <p:txBody>
          <a:bodyPr vert="horz" wrap="square" rtlCol="0" anchor="ctr">
            <a:spAutoFit/>
          </a:bodyPr>
          <a:lstStyle/>
          <a:p>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空位</a:t>
            </a:r>
          </a:p>
        </p:txBody>
      </p:sp>
      <p:sp>
        <p:nvSpPr>
          <p:cNvPr id="13" name="椭圆 12">
            <a:extLst>
              <a:ext uri="{FF2B5EF4-FFF2-40B4-BE49-F238E27FC236}">
                <a16:creationId xmlns:a16="http://schemas.microsoft.com/office/drawing/2014/main" id="{7714DBD1-E9C9-4C01-A504-B47387FA6583}"/>
              </a:ext>
            </a:extLst>
          </p:cNvPr>
          <p:cNvSpPr>
            <a:spLocks noChangeAspect="1"/>
          </p:cNvSpPr>
          <p:nvPr>
            <p:custDataLst>
              <p:tags r:id="rId6"/>
            </p:custDataLst>
          </p:nvPr>
        </p:nvSpPr>
        <p:spPr>
          <a:xfrm>
            <a:off x="539496" y="5012055"/>
            <a:ext cx="548640" cy="548640"/>
          </a:xfrm>
          <a:prstGeom prst="ellipse">
            <a:avLst/>
          </a:prstGeom>
          <a:solidFill>
            <a:srgbClr val="00FF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en-US" altLang="zh-CN"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B</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4" name="文本框 13">
            <a:extLst>
              <a:ext uri="{FF2B5EF4-FFF2-40B4-BE49-F238E27FC236}">
                <a16:creationId xmlns:a16="http://schemas.microsoft.com/office/drawing/2014/main" id="{A2CF913F-B06D-4233-854D-F39E679957A9}"/>
              </a:ext>
            </a:extLst>
          </p:cNvPr>
          <p:cNvSpPr txBox="1"/>
          <p:nvPr>
            <p:custDataLst>
              <p:tags r:id="rId7"/>
            </p:custDataLst>
          </p:nvPr>
        </p:nvSpPr>
        <p:spPr>
          <a:xfrm>
            <a:off x="1143000" y="6185535"/>
            <a:ext cx="941705" cy="487680"/>
          </a:xfrm>
          <a:prstGeom prst="rect">
            <a:avLst/>
          </a:prstGeom>
          <a:noFill/>
          <a:ln w="127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14:hiddenLine>
            </a:ext>
          </a:extLst>
        </p:spPr>
        <p:txBody>
          <a:bodyPr vert="horz" wrap="square" rtlCol="0" anchor="ctr">
            <a:spAutoFit/>
          </a:bodyPr>
          <a:lstStyle/>
          <a:p>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晶界</a:t>
            </a:r>
          </a:p>
        </p:txBody>
      </p:sp>
      <p:sp>
        <p:nvSpPr>
          <p:cNvPr id="15" name="椭圆 14">
            <a:extLst>
              <a:ext uri="{FF2B5EF4-FFF2-40B4-BE49-F238E27FC236}">
                <a16:creationId xmlns:a16="http://schemas.microsoft.com/office/drawing/2014/main" id="{071C11E1-4BCA-4C0D-A568-BD8FD43D8A77}"/>
              </a:ext>
            </a:extLst>
          </p:cNvPr>
          <p:cNvSpPr>
            <a:spLocks noChangeAspect="1"/>
          </p:cNvSpPr>
          <p:nvPr>
            <p:custDataLst>
              <p:tags r:id="rId8"/>
            </p:custDataLst>
          </p:nvPr>
        </p:nvSpPr>
        <p:spPr>
          <a:xfrm>
            <a:off x="539496" y="6155055"/>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en-US" altLang="zh-CN"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C</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6" name="文本框 15">
            <a:extLst>
              <a:ext uri="{FF2B5EF4-FFF2-40B4-BE49-F238E27FC236}">
                <a16:creationId xmlns:a16="http://schemas.microsoft.com/office/drawing/2014/main" id="{A33D3644-75C2-472F-BE3A-35ED647D2A05}"/>
              </a:ext>
            </a:extLst>
          </p:cNvPr>
          <p:cNvSpPr txBox="1"/>
          <p:nvPr>
            <p:custDataLst>
              <p:tags r:id="rId9"/>
            </p:custDataLst>
          </p:nvPr>
        </p:nvSpPr>
        <p:spPr>
          <a:xfrm>
            <a:off x="1143000" y="7328535"/>
            <a:ext cx="941705" cy="487680"/>
          </a:xfrm>
          <a:prstGeom prst="rect">
            <a:avLst/>
          </a:prstGeom>
          <a:noFill/>
          <a:ln w="127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14:hiddenLine>
            </a:ext>
          </a:extLst>
        </p:spPr>
        <p:txBody>
          <a:bodyPr vert="horz" wrap="square" rtlCol="0" anchor="ctr">
            <a:spAutoFit/>
          </a:bodyPr>
          <a:lstStyle/>
          <a:p>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表面</a:t>
            </a:r>
          </a:p>
        </p:txBody>
      </p:sp>
      <p:sp>
        <p:nvSpPr>
          <p:cNvPr id="17" name="椭圆 16">
            <a:extLst>
              <a:ext uri="{FF2B5EF4-FFF2-40B4-BE49-F238E27FC236}">
                <a16:creationId xmlns:a16="http://schemas.microsoft.com/office/drawing/2014/main" id="{A4EC6F6B-7A51-4A0A-93A0-C21A3A2B51D9}"/>
              </a:ext>
            </a:extLst>
          </p:cNvPr>
          <p:cNvSpPr>
            <a:spLocks noChangeAspect="1"/>
          </p:cNvSpPr>
          <p:nvPr>
            <p:custDataLst>
              <p:tags r:id="rId10"/>
            </p:custDataLst>
          </p:nvPr>
        </p:nvSpPr>
        <p:spPr>
          <a:xfrm>
            <a:off x="539496" y="7298055"/>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en-US" altLang="zh-CN"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D</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nvGrpSpPr>
          <p:cNvPr id="8" name="组合 7">
            <a:extLst>
              <a:ext uri="{FF2B5EF4-FFF2-40B4-BE49-F238E27FC236}">
                <a16:creationId xmlns:a16="http://schemas.microsoft.com/office/drawing/2014/main" id="{7E428F0A-78D0-41C6-A621-180C5AE5F553}"/>
              </a:ext>
            </a:extLst>
          </p:cNvPr>
          <p:cNvGrpSpPr/>
          <p:nvPr>
            <p:custDataLst>
              <p:tags r:id="rId11"/>
            </p:custDataLst>
          </p:nvPr>
        </p:nvGrpSpPr>
        <p:grpSpPr>
          <a:xfrm>
            <a:off x="0" y="0"/>
            <a:ext cx="5715000" cy="635000"/>
            <a:chOff x="0" y="0"/>
            <a:chExt cx="5715000" cy="635000"/>
          </a:xfrm>
        </p:grpSpPr>
        <p:sp>
          <p:nvSpPr>
            <p:cNvPr id="4" name="TitleBackground">
              <a:extLst>
                <a:ext uri="{FF2B5EF4-FFF2-40B4-BE49-F238E27FC236}">
                  <a16:creationId xmlns:a16="http://schemas.microsoft.com/office/drawing/2014/main" id="{7EB989E1-9B28-402C-992E-C6B3CFD41088}"/>
                </a:ext>
              </a:extLst>
            </p:cNvPr>
            <p:cNvSpPr/>
            <p:nvPr>
              <p:custDataLst>
                <p:tags r:id="rId13"/>
              </p:custDataLst>
            </p:nvPr>
          </p:nvSpPr>
          <p:spPr>
            <a:xfrm>
              <a:off x="0" y="0"/>
              <a:ext cx="5715000" cy="635000"/>
            </a:xfrm>
            <a:prstGeom prst="rect">
              <a:avLst/>
            </a:prstGeom>
            <a:solidFill>
              <a:srgbClr val="F6F7F8"/>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ColorBlock">
              <a:extLst>
                <a:ext uri="{FF2B5EF4-FFF2-40B4-BE49-F238E27FC236}">
                  <a16:creationId xmlns:a16="http://schemas.microsoft.com/office/drawing/2014/main" id="{A0F6AA8A-652D-4A67-A81B-6CA3FC884EBF}"/>
                </a:ext>
              </a:extLst>
            </p:cNvPr>
            <p:cNvSpPr/>
            <p:nvPr>
              <p:custDataLst>
                <p:tags r:id="rId14"/>
              </p:custDataLst>
            </p:nvPr>
          </p:nvSpPr>
          <p:spPr>
            <a:xfrm>
              <a:off x="0" y="0"/>
              <a:ext cx="190500" cy="635000"/>
            </a:xfrm>
            <a:prstGeom prst="rect">
              <a:avLst/>
            </a:prstGeom>
            <a:solidFill>
              <a:srgbClr val="639EF4"/>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ypeText">
              <a:extLst>
                <a:ext uri="{FF2B5EF4-FFF2-40B4-BE49-F238E27FC236}">
                  <a16:creationId xmlns:a16="http://schemas.microsoft.com/office/drawing/2014/main" id="{DF529F3D-FDE4-4011-8716-D06870A9C416}"/>
                </a:ext>
              </a:extLst>
            </p:cNvPr>
            <p:cNvSpPr txBox="1"/>
            <p:nvPr>
              <p:custDataLst>
                <p:tags r:id="rId15"/>
              </p:custDataLst>
            </p:nvPr>
          </p:nvSpPr>
          <p:spPr>
            <a:xfrm>
              <a:off x="254000" y="0"/>
              <a:ext cx="1905000" cy="635000"/>
            </a:xfrm>
            <a:prstGeom prst="rect">
              <a:avLst/>
            </a:prstGeom>
            <a:noFill/>
          </p:spPr>
          <p:txBody>
            <a:bodyPr vert="horz" wrap="none" rtlCol="0" anchor="ctr" anchorCtr="0">
              <a:noAutofit/>
            </a:bodyPr>
            <a:lstStyle/>
            <a:p>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单选题</a:t>
              </a:r>
            </a:p>
          </p:txBody>
        </p:sp>
        <p:sp>
          <p:nvSpPr>
            <p:cNvPr id="7" name="TipText">
              <a:extLst>
                <a:ext uri="{FF2B5EF4-FFF2-40B4-BE49-F238E27FC236}">
                  <a16:creationId xmlns:a16="http://schemas.microsoft.com/office/drawing/2014/main" id="{3EBE0192-A69E-4361-963B-CD576EAEAC03}"/>
                </a:ext>
              </a:extLst>
            </p:cNvPr>
            <p:cNvSpPr txBox="1"/>
            <p:nvPr>
              <p:custDataLst>
                <p:tags r:id="rId16"/>
              </p:custDataLst>
            </p:nvPr>
          </p:nvSpPr>
          <p:spPr>
            <a:xfrm>
              <a:off x="1525905" y="109220"/>
              <a:ext cx="2286000" cy="508000"/>
            </a:xfrm>
            <a:prstGeom prst="rect">
              <a:avLst/>
            </a:prstGeom>
            <a:noFill/>
          </p:spPr>
          <p:txBody>
            <a:bodyPr vert="horz" wrap="none" rtlCol="0" anchor="ctr" anchorCtr="0">
              <a:noAutofit/>
            </a:bodyPr>
            <a:lstStyle/>
            <a:p>
              <a:r>
                <a:rPr lang="en-US" altLang="zh-CN"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3</a:t>
              </a:r>
              <a:r>
                <a:rPr lang="zh-CN" altLang="en-US"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分</a:t>
              </a:r>
            </a:p>
          </p:txBody>
        </p:sp>
      </p:grpSp>
      <p:pic>
        <p:nvPicPr>
          <p:cNvPr id="3" name="图片 2">
            <a:extLst>
              <a:ext uri="{FF2B5EF4-FFF2-40B4-BE49-F238E27FC236}">
                <a16:creationId xmlns:a16="http://schemas.microsoft.com/office/drawing/2014/main" id="{8C83B433-86B4-4EF7-80CC-289F68796DD2}"/>
              </a:ext>
            </a:extLst>
          </p:cNvPr>
          <p:cNvPicPr>
            <a:picLocks/>
          </p:cNvPicPr>
          <p:nvPr>
            <p:custDataLst>
              <p:tags r:id="rId12"/>
            </p:custDataLst>
          </p:nvPr>
        </p:nvPicPr>
        <p:blipFill>
          <a:blip r:embed="rId18">
            <a:extLst>
              <a:ext uri="{28A0092B-C50C-407E-A947-70E740481C1C}">
                <a14:useLocalDpi xmlns:a14="http://schemas.microsoft.com/office/drawing/2010/main" val="0"/>
              </a:ext>
            </a:extLst>
          </a:blip>
          <a:stretch>
            <a:fillRect/>
          </a:stretch>
        </p:blipFill>
        <p:spPr>
          <a:xfrm>
            <a:off x="4165600" y="63500"/>
            <a:ext cx="1422400" cy="508000"/>
          </a:xfrm>
          <a:prstGeom prst="rect">
            <a:avLst/>
          </a:prstGeom>
        </p:spPr>
      </p:pic>
    </p:spTree>
    <p:custDataLst>
      <p:tags r:id="rId1"/>
    </p:custDataLst>
    <p:extLst>
      <p:ext uri="{BB962C8B-B14F-4D97-AF65-F5344CB8AC3E}">
        <p14:creationId xmlns:p14="http://schemas.microsoft.com/office/powerpoint/2010/main" val="628660424"/>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a:extLst>
              <a:ext uri="{FF2B5EF4-FFF2-40B4-BE49-F238E27FC236}">
                <a16:creationId xmlns:a16="http://schemas.microsoft.com/office/drawing/2014/main" id="{07C0C0F6-5C21-43D1-AA43-6DC1B9182219}"/>
              </a:ext>
            </a:extLst>
          </p:cNvPr>
          <p:cNvSpPr txBox="1"/>
          <p:nvPr>
            <p:custDataLst>
              <p:tags r:id="rId2"/>
            </p:custDataLst>
          </p:nvPr>
        </p:nvSpPr>
        <p:spPr>
          <a:xfrm>
            <a:off x="571500" y="1558290"/>
            <a:ext cx="4526280" cy="883920"/>
          </a:xfrm>
          <a:prstGeom prst="rect">
            <a:avLst/>
          </a:prstGeom>
          <a:noFill/>
          <a:ln w="127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14:hiddenLine>
            </a:ext>
          </a:extLst>
        </p:spPr>
        <p:txBody>
          <a:bodyPr vert="horz" wrap="square" rtlCol="0" anchor="ctr">
            <a:spAutoFit/>
          </a:bodyPr>
          <a:lstStyle/>
          <a:p>
            <a:r>
              <a:rPr lang="en-US" altLang="zh-CN"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6.</a:t>
            </a:r>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肖特基</a:t>
            </a:r>
            <a:r>
              <a:rPr lang="en-US" altLang="zh-CN"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a:t>
            </a:r>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型空位表示形成</a:t>
            </a:r>
            <a:r>
              <a:rPr lang="en-US" altLang="zh-CN"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a:t>
            </a:r>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的无序分布缺陷。</a:t>
            </a:r>
          </a:p>
        </p:txBody>
      </p:sp>
      <p:sp>
        <p:nvSpPr>
          <p:cNvPr id="10" name="文本框 9">
            <a:extLst>
              <a:ext uri="{FF2B5EF4-FFF2-40B4-BE49-F238E27FC236}">
                <a16:creationId xmlns:a16="http://schemas.microsoft.com/office/drawing/2014/main" id="{FA9E92C9-5B44-4C0F-A213-4DDA0797C871}"/>
              </a:ext>
            </a:extLst>
          </p:cNvPr>
          <p:cNvSpPr txBox="1"/>
          <p:nvPr>
            <p:custDataLst>
              <p:tags r:id="rId3"/>
            </p:custDataLst>
          </p:nvPr>
        </p:nvSpPr>
        <p:spPr>
          <a:xfrm>
            <a:off x="1143000" y="3899535"/>
            <a:ext cx="3913505" cy="487680"/>
          </a:xfrm>
          <a:prstGeom prst="rect">
            <a:avLst/>
          </a:prstGeom>
          <a:noFill/>
          <a:ln w="127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14:hiddenLine>
            </a:ext>
          </a:extLst>
        </p:spPr>
        <p:txBody>
          <a:bodyPr vert="horz" wrap="square" rtlCol="0" anchor="ctr">
            <a:spAutoFit/>
          </a:bodyPr>
          <a:lstStyle/>
          <a:p>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等量阳离子和阴离子空位</a:t>
            </a:r>
          </a:p>
        </p:txBody>
      </p:sp>
      <p:sp>
        <p:nvSpPr>
          <p:cNvPr id="11" name="椭圆 10">
            <a:extLst>
              <a:ext uri="{FF2B5EF4-FFF2-40B4-BE49-F238E27FC236}">
                <a16:creationId xmlns:a16="http://schemas.microsoft.com/office/drawing/2014/main" id="{36079578-4B95-46A5-8713-2EBB2E84C104}"/>
              </a:ext>
            </a:extLst>
          </p:cNvPr>
          <p:cNvSpPr>
            <a:spLocks noChangeAspect="1"/>
          </p:cNvSpPr>
          <p:nvPr>
            <p:custDataLst>
              <p:tags r:id="rId4"/>
            </p:custDataLst>
          </p:nvPr>
        </p:nvSpPr>
        <p:spPr>
          <a:xfrm>
            <a:off x="539496" y="3869055"/>
            <a:ext cx="548640" cy="548640"/>
          </a:xfrm>
          <a:prstGeom prst="ellipse">
            <a:avLst/>
          </a:prstGeom>
          <a:solidFill>
            <a:srgbClr val="00FF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en-US" altLang="zh-CN"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A</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2" name="文本框 11">
            <a:extLst>
              <a:ext uri="{FF2B5EF4-FFF2-40B4-BE49-F238E27FC236}">
                <a16:creationId xmlns:a16="http://schemas.microsoft.com/office/drawing/2014/main" id="{18F2779F-26EA-4DA6-AE0E-3F0C67EBF98D}"/>
              </a:ext>
            </a:extLst>
          </p:cNvPr>
          <p:cNvSpPr txBox="1"/>
          <p:nvPr>
            <p:custDataLst>
              <p:tags r:id="rId5"/>
            </p:custDataLst>
          </p:nvPr>
        </p:nvSpPr>
        <p:spPr>
          <a:xfrm>
            <a:off x="1143000" y="5423535"/>
            <a:ext cx="1271905" cy="487680"/>
          </a:xfrm>
          <a:prstGeom prst="rect">
            <a:avLst/>
          </a:prstGeom>
          <a:noFill/>
          <a:ln w="127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14:hiddenLine>
            </a:ext>
          </a:extLst>
        </p:spPr>
        <p:txBody>
          <a:bodyPr vert="horz" wrap="square" rtlCol="0" anchor="ctr">
            <a:spAutoFit/>
          </a:bodyPr>
          <a:lstStyle/>
          <a:p>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双空位</a:t>
            </a:r>
          </a:p>
        </p:txBody>
      </p:sp>
      <p:sp>
        <p:nvSpPr>
          <p:cNvPr id="13" name="椭圆 12">
            <a:extLst>
              <a:ext uri="{FF2B5EF4-FFF2-40B4-BE49-F238E27FC236}">
                <a16:creationId xmlns:a16="http://schemas.microsoft.com/office/drawing/2014/main" id="{326F7760-6EF8-474D-A0FE-C790099F5789}"/>
              </a:ext>
            </a:extLst>
          </p:cNvPr>
          <p:cNvSpPr>
            <a:spLocks noChangeAspect="1"/>
          </p:cNvSpPr>
          <p:nvPr>
            <p:custDataLst>
              <p:tags r:id="rId6"/>
            </p:custDataLst>
          </p:nvPr>
        </p:nvSpPr>
        <p:spPr>
          <a:xfrm>
            <a:off x="539496" y="5393055"/>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en-US" altLang="zh-CN"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B</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4" name="文本框 13">
            <a:extLst>
              <a:ext uri="{FF2B5EF4-FFF2-40B4-BE49-F238E27FC236}">
                <a16:creationId xmlns:a16="http://schemas.microsoft.com/office/drawing/2014/main" id="{B964699F-8A8A-44FB-AE58-E1EB96BBCAAB}"/>
              </a:ext>
            </a:extLst>
          </p:cNvPr>
          <p:cNvSpPr txBox="1"/>
          <p:nvPr>
            <p:custDataLst>
              <p:tags r:id="rId7"/>
            </p:custDataLst>
          </p:nvPr>
        </p:nvSpPr>
        <p:spPr>
          <a:xfrm>
            <a:off x="1143000" y="6762750"/>
            <a:ext cx="3815080" cy="883920"/>
          </a:xfrm>
          <a:prstGeom prst="rect">
            <a:avLst/>
          </a:prstGeom>
          <a:noFill/>
          <a:ln w="127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14:hiddenLine>
            </a:ext>
          </a:extLst>
        </p:spPr>
        <p:txBody>
          <a:bodyPr vert="horz" wrap="square" rtlCol="0" anchor="ctr">
            <a:spAutoFit/>
          </a:bodyPr>
          <a:lstStyle/>
          <a:p>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等量间隙阳离子和间隙阴离子</a:t>
            </a:r>
          </a:p>
        </p:txBody>
      </p:sp>
      <p:sp>
        <p:nvSpPr>
          <p:cNvPr id="15" name="椭圆 14">
            <a:extLst>
              <a:ext uri="{FF2B5EF4-FFF2-40B4-BE49-F238E27FC236}">
                <a16:creationId xmlns:a16="http://schemas.microsoft.com/office/drawing/2014/main" id="{7645A0B2-2C24-4D65-A768-09351BC04911}"/>
              </a:ext>
            </a:extLst>
          </p:cNvPr>
          <p:cNvSpPr>
            <a:spLocks noChangeAspect="1"/>
          </p:cNvSpPr>
          <p:nvPr>
            <p:custDataLst>
              <p:tags r:id="rId8"/>
            </p:custDataLst>
          </p:nvPr>
        </p:nvSpPr>
        <p:spPr>
          <a:xfrm>
            <a:off x="539496" y="6917055"/>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en-US" altLang="zh-CN"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C</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nvGrpSpPr>
          <p:cNvPr id="8" name="组合 7">
            <a:extLst>
              <a:ext uri="{FF2B5EF4-FFF2-40B4-BE49-F238E27FC236}">
                <a16:creationId xmlns:a16="http://schemas.microsoft.com/office/drawing/2014/main" id="{4540B180-9726-4478-B744-AFBBA64999FF}"/>
              </a:ext>
            </a:extLst>
          </p:cNvPr>
          <p:cNvGrpSpPr/>
          <p:nvPr>
            <p:custDataLst>
              <p:tags r:id="rId9"/>
            </p:custDataLst>
          </p:nvPr>
        </p:nvGrpSpPr>
        <p:grpSpPr>
          <a:xfrm>
            <a:off x="0" y="0"/>
            <a:ext cx="5715000" cy="635000"/>
            <a:chOff x="0" y="0"/>
            <a:chExt cx="5715000" cy="635000"/>
          </a:xfrm>
        </p:grpSpPr>
        <p:sp>
          <p:nvSpPr>
            <p:cNvPr id="4" name="TitleBackground">
              <a:extLst>
                <a:ext uri="{FF2B5EF4-FFF2-40B4-BE49-F238E27FC236}">
                  <a16:creationId xmlns:a16="http://schemas.microsoft.com/office/drawing/2014/main" id="{85AEA772-2609-4DE5-9B8E-6A3B59605CD9}"/>
                </a:ext>
              </a:extLst>
            </p:cNvPr>
            <p:cNvSpPr/>
            <p:nvPr>
              <p:custDataLst>
                <p:tags r:id="rId11"/>
              </p:custDataLst>
            </p:nvPr>
          </p:nvSpPr>
          <p:spPr>
            <a:xfrm>
              <a:off x="0" y="0"/>
              <a:ext cx="5715000" cy="635000"/>
            </a:xfrm>
            <a:prstGeom prst="rect">
              <a:avLst/>
            </a:prstGeom>
            <a:solidFill>
              <a:srgbClr val="F6F7F8"/>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ColorBlock">
              <a:extLst>
                <a:ext uri="{FF2B5EF4-FFF2-40B4-BE49-F238E27FC236}">
                  <a16:creationId xmlns:a16="http://schemas.microsoft.com/office/drawing/2014/main" id="{B64E2624-29CB-4F70-80E8-42AA1A969BF4}"/>
                </a:ext>
              </a:extLst>
            </p:cNvPr>
            <p:cNvSpPr/>
            <p:nvPr>
              <p:custDataLst>
                <p:tags r:id="rId12"/>
              </p:custDataLst>
            </p:nvPr>
          </p:nvSpPr>
          <p:spPr>
            <a:xfrm>
              <a:off x="0" y="0"/>
              <a:ext cx="190500" cy="635000"/>
            </a:xfrm>
            <a:prstGeom prst="rect">
              <a:avLst/>
            </a:prstGeom>
            <a:solidFill>
              <a:srgbClr val="639EF4"/>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ypeText">
              <a:extLst>
                <a:ext uri="{FF2B5EF4-FFF2-40B4-BE49-F238E27FC236}">
                  <a16:creationId xmlns:a16="http://schemas.microsoft.com/office/drawing/2014/main" id="{14151DEC-E4F6-4824-8820-ACEF20D80BF1}"/>
                </a:ext>
              </a:extLst>
            </p:cNvPr>
            <p:cNvSpPr txBox="1"/>
            <p:nvPr>
              <p:custDataLst>
                <p:tags r:id="rId13"/>
              </p:custDataLst>
            </p:nvPr>
          </p:nvSpPr>
          <p:spPr>
            <a:xfrm>
              <a:off x="254000" y="0"/>
              <a:ext cx="1905000" cy="635000"/>
            </a:xfrm>
            <a:prstGeom prst="rect">
              <a:avLst/>
            </a:prstGeom>
            <a:noFill/>
          </p:spPr>
          <p:txBody>
            <a:bodyPr vert="horz" wrap="none" rtlCol="0" anchor="ctr" anchorCtr="0">
              <a:noAutofit/>
            </a:bodyPr>
            <a:lstStyle/>
            <a:p>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单选题</a:t>
              </a:r>
            </a:p>
          </p:txBody>
        </p:sp>
        <p:sp>
          <p:nvSpPr>
            <p:cNvPr id="7" name="TipText">
              <a:extLst>
                <a:ext uri="{FF2B5EF4-FFF2-40B4-BE49-F238E27FC236}">
                  <a16:creationId xmlns:a16="http://schemas.microsoft.com/office/drawing/2014/main" id="{48736FEA-1BFF-45DF-B692-73ED88ACAD86}"/>
                </a:ext>
              </a:extLst>
            </p:cNvPr>
            <p:cNvSpPr txBox="1"/>
            <p:nvPr>
              <p:custDataLst>
                <p:tags r:id="rId14"/>
              </p:custDataLst>
            </p:nvPr>
          </p:nvSpPr>
          <p:spPr>
            <a:xfrm>
              <a:off x="1525905" y="109220"/>
              <a:ext cx="2286000" cy="508000"/>
            </a:xfrm>
            <a:prstGeom prst="rect">
              <a:avLst/>
            </a:prstGeom>
            <a:noFill/>
          </p:spPr>
          <p:txBody>
            <a:bodyPr vert="horz" wrap="none" rtlCol="0" anchor="ctr" anchorCtr="0">
              <a:noAutofit/>
            </a:bodyPr>
            <a:lstStyle/>
            <a:p>
              <a:r>
                <a:rPr lang="en-US" altLang="zh-CN"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3</a:t>
              </a:r>
              <a:r>
                <a:rPr lang="zh-CN" altLang="en-US"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分</a:t>
              </a:r>
            </a:p>
          </p:txBody>
        </p:sp>
      </p:grpSp>
      <p:pic>
        <p:nvPicPr>
          <p:cNvPr id="3" name="图片 2">
            <a:extLst>
              <a:ext uri="{FF2B5EF4-FFF2-40B4-BE49-F238E27FC236}">
                <a16:creationId xmlns:a16="http://schemas.microsoft.com/office/drawing/2014/main" id="{A5375CE5-F573-48DF-85D7-B5CDA54BEBDC}"/>
              </a:ext>
            </a:extLst>
          </p:cNvPr>
          <p:cNvPicPr>
            <a:picLocks/>
          </p:cNvPicPr>
          <p:nvPr>
            <p:custDataLst>
              <p:tags r:id="rId10"/>
            </p:custDataLst>
          </p:nvPr>
        </p:nvPicPr>
        <p:blipFill>
          <a:blip r:embed="rId16">
            <a:extLst>
              <a:ext uri="{28A0092B-C50C-407E-A947-70E740481C1C}">
                <a14:useLocalDpi xmlns:a14="http://schemas.microsoft.com/office/drawing/2010/main" val="0"/>
              </a:ext>
            </a:extLst>
          </a:blip>
          <a:stretch>
            <a:fillRect/>
          </a:stretch>
        </p:blipFill>
        <p:spPr>
          <a:xfrm>
            <a:off x="4165600" y="63500"/>
            <a:ext cx="1422400" cy="508000"/>
          </a:xfrm>
          <a:prstGeom prst="rect">
            <a:avLst/>
          </a:prstGeom>
        </p:spPr>
      </p:pic>
    </p:spTree>
    <p:custDataLst>
      <p:tags r:id="rId1"/>
    </p:custDataLst>
    <p:extLst>
      <p:ext uri="{BB962C8B-B14F-4D97-AF65-F5344CB8AC3E}">
        <p14:creationId xmlns:p14="http://schemas.microsoft.com/office/powerpoint/2010/main" val="71162603"/>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a:extLst>
              <a:ext uri="{FF2B5EF4-FFF2-40B4-BE49-F238E27FC236}">
                <a16:creationId xmlns:a16="http://schemas.microsoft.com/office/drawing/2014/main" id="{B96D2813-E4EE-4855-88A9-ED56029AADF6}"/>
              </a:ext>
            </a:extLst>
          </p:cNvPr>
          <p:cNvSpPr txBox="1"/>
          <p:nvPr>
            <p:custDataLst>
              <p:tags r:id="rId2"/>
            </p:custDataLst>
          </p:nvPr>
        </p:nvSpPr>
        <p:spPr>
          <a:xfrm>
            <a:off x="608647" y="1592580"/>
            <a:ext cx="4497705" cy="1676400"/>
          </a:xfrm>
          <a:prstGeom prst="rect">
            <a:avLst/>
          </a:prstGeom>
          <a:noFill/>
          <a:ln w="127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14:hiddenLine>
            </a:ext>
          </a:extLst>
        </p:spPr>
        <p:txBody>
          <a:bodyPr vert="horz" wrap="square" rtlCol="0" anchor="ctr">
            <a:spAutoFit/>
          </a:bodyPr>
          <a:lstStyle/>
          <a:p>
            <a:r>
              <a:rPr lang="en-US" altLang="zh-CN"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7.</a:t>
            </a:r>
            <a:r>
              <a:rPr lang="zh-CN" altLang="en-US"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在离子晶体中</a:t>
            </a:r>
            <a:r>
              <a:rPr lang="en-US" altLang="zh-CN"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a:t>
            </a:r>
            <a:r>
              <a:rPr lang="zh-CN" altLang="en-US"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如在局部区域形成</a:t>
            </a:r>
            <a:r>
              <a:rPr lang="en-US" altLang="zh-CN"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Schottky</a:t>
            </a:r>
            <a:r>
              <a:rPr lang="zh-CN" altLang="en-US"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缺陷</a:t>
            </a:r>
            <a:r>
              <a:rPr lang="en-US" altLang="zh-CN"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a:t>
            </a:r>
            <a:r>
              <a:rPr lang="zh-CN" altLang="en-US"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则这个区域中阳离子空位的浓度与</a:t>
            </a:r>
            <a:r>
              <a:rPr lang="en-US" altLang="zh-CN"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a:t>
            </a:r>
            <a:r>
              <a:rPr lang="zh-CN" altLang="en-US"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相等。</a:t>
            </a:r>
          </a:p>
        </p:txBody>
      </p:sp>
      <p:sp>
        <p:nvSpPr>
          <p:cNvPr id="10" name="文本框 9">
            <a:extLst>
              <a:ext uri="{FF2B5EF4-FFF2-40B4-BE49-F238E27FC236}">
                <a16:creationId xmlns:a16="http://schemas.microsoft.com/office/drawing/2014/main" id="{3789D608-88D0-4149-9AEE-2632E0361055}"/>
              </a:ext>
            </a:extLst>
          </p:cNvPr>
          <p:cNvSpPr txBox="1"/>
          <p:nvPr>
            <p:custDataLst>
              <p:tags r:id="rId3"/>
            </p:custDataLst>
          </p:nvPr>
        </p:nvSpPr>
        <p:spPr>
          <a:xfrm>
            <a:off x="1143000" y="3899535"/>
            <a:ext cx="2592705" cy="487680"/>
          </a:xfrm>
          <a:prstGeom prst="rect">
            <a:avLst/>
          </a:prstGeom>
          <a:noFill/>
          <a:ln w="127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14:hiddenLine>
            </a:ext>
          </a:extLst>
        </p:spPr>
        <p:txBody>
          <a:bodyPr vert="horz" wrap="square" rtlCol="0" anchor="ctr">
            <a:spAutoFit/>
          </a:bodyPr>
          <a:lstStyle/>
          <a:p>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阴离子空位浓度</a:t>
            </a:r>
          </a:p>
        </p:txBody>
      </p:sp>
      <p:sp>
        <p:nvSpPr>
          <p:cNvPr id="11" name="椭圆 10">
            <a:extLst>
              <a:ext uri="{FF2B5EF4-FFF2-40B4-BE49-F238E27FC236}">
                <a16:creationId xmlns:a16="http://schemas.microsoft.com/office/drawing/2014/main" id="{73CA3394-DA6F-4EC0-BC79-4528974C4F31}"/>
              </a:ext>
            </a:extLst>
          </p:cNvPr>
          <p:cNvSpPr>
            <a:spLocks noChangeAspect="1"/>
          </p:cNvSpPr>
          <p:nvPr>
            <p:custDataLst>
              <p:tags r:id="rId4"/>
            </p:custDataLst>
          </p:nvPr>
        </p:nvSpPr>
        <p:spPr>
          <a:xfrm>
            <a:off x="539496" y="3869055"/>
            <a:ext cx="548640" cy="548640"/>
          </a:xfrm>
          <a:prstGeom prst="ellipse">
            <a:avLst/>
          </a:prstGeom>
          <a:solidFill>
            <a:srgbClr val="00FF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en-US" altLang="zh-CN"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A</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2" name="文本框 11">
            <a:extLst>
              <a:ext uri="{FF2B5EF4-FFF2-40B4-BE49-F238E27FC236}">
                <a16:creationId xmlns:a16="http://schemas.microsoft.com/office/drawing/2014/main" id="{4C2A7BA8-F8B2-4CB3-B51A-F32555FA5AB4}"/>
              </a:ext>
            </a:extLst>
          </p:cNvPr>
          <p:cNvSpPr txBox="1"/>
          <p:nvPr>
            <p:custDataLst>
              <p:tags r:id="rId5"/>
            </p:custDataLst>
          </p:nvPr>
        </p:nvSpPr>
        <p:spPr>
          <a:xfrm>
            <a:off x="1143000" y="5423535"/>
            <a:ext cx="2592705" cy="487680"/>
          </a:xfrm>
          <a:prstGeom prst="rect">
            <a:avLst/>
          </a:prstGeom>
          <a:noFill/>
          <a:ln w="127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14:hiddenLine>
            </a:ext>
          </a:extLst>
        </p:spPr>
        <p:txBody>
          <a:bodyPr vert="horz" wrap="square" rtlCol="0" anchor="ctr">
            <a:spAutoFit/>
          </a:bodyPr>
          <a:lstStyle/>
          <a:p>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间隙阴离子浓度</a:t>
            </a:r>
          </a:p>
        </p:txBody>
      </p:sp>
      <p:sp>
        <p:nvSpPr>
          <p:cNvPr id="13" name="椭圆 12">
            <a:extLst>
              <a:ext uri="{FF2B5EF4-FFF2-40B4-BE49-F238E27FC236}">
                <a16:creationId xmlns:a16="http://schemas.microsoft.com/office/drawing/2014/main" id="{A47A5A5D-5298-484B-BB36-CC5AB871A0A2}"/>
              </a:ext>
            </a:extLst>
          </p:cNvPr>
          <p:cNvSpPr>
            <a:spLocks noChangeAspect="1"/>
          </p:cNvSpPr>
          <p:nvPr>
            <p:custDataLst>
              <p:tags r:id="rId6"/>
            </p:custDataLst>
          </p:nvPr>
        </p:nvSpPr>
        <p:spPr>
          <a:xfrm>
            <a:off x="539496" y="5393055"/>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en-US" altLang="zh-CN"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B</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4" name="文本框 13">
            <a:extLst>
              <a:ext uri="{FF2B5EF4-FFF2-40B4-BE49-F238E27FC236}">
                <a16:creationId xmlns:a16="http://schemas.microsoft.com/office/drawing/2014/main" id="{D5E1E718-BAF8-4D11-BF2F-55D9F27884D2}"/>
              </a:ext>
            </a:extLst>
          </p:cNvPr>
          <p:cNvSpPr txBox="1"/>
          <p:nvPr>
            <p:custDataLst>
              <p:tags r:id="rId7"/>
            </p:custDataLst>
          </p:nvPr>
        </p:nvSpPr>
        <p:spPr>
          <a:xfrm>
            <a:off x="1143000" y="6947535"/>
            <a:ext cx="2592705" cy="487680"/>
          </a:xfrm>
          <a:prstGeom prst="rect">
            <a:avLst/>
          </a:prstGeom>
          <a:noFill/>
          <a:ln w="127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14:hiddenLine>
            </a:ext>
          </a:extLst>
        </p:spPr>
        <p:txBody>
          <a:bodyPr vert="horz" wrap="square" rtlCol="0" anchor="ctr">
            <a:spAutoFit/>
          </a:bodyPr>
          <a:lstStyle/>
          <a:p>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间隙阳离子浓度</a:t>
            </a:r>
          </a:p>
        </p:txBody>
      </p:sp>
      <p:sp>
        <p:nvSpPr>
          <p:cNvPr id="15" name="椭圆 14">
            <a:extLst>
              <a:ext uri="{FF2B5EF4-FFF2-40B4-BE49-F238E27FC236}">
                <a16:creationId xmlns:a16="http://schemas.microsoft.com/office/drawing/2014/main" id="{1C477789-6B71-4DA9-8E17-CA9D679260BC}"/>
              </a:ext>
            </a:extLst>
          </p:cNvPr>
          <p:cNvSpPr>
            <a:spLocks noChangeAspect="1"/>
          </p:cNvSpPr>
          <p:nvPr>
            <p:custDataLst>
              <p:tags r:id="rId8"/>
            </p:custDataLst>
          </p:nvPr>
        </p:nvSpPr>
        <p:spPr>
          <a:xfrm>
            <a:off x="539496" y="6917055"/>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en-US" altLang="zh-CN"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C</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nvGrpSpPr>
          <p:cNvPr id="8" name="组合 7">
            <a:extLst>
              <a:ext uri="{FF2B5EF4-FFF2-40B4-BE49-F238E27FC236}">
                <a16:creationId xmlns:a16="http://schemas.microsoft.com/office/drawing/2014/main" id="{F7E9C955-EA41-4A55-AE7E-31393488D03C}"/>
              </a:ext>
            </a:extLst>
          </p:cNvPr>
          <p:cNvGrpSpPr/>
          <p:nvPr>
            <p:custDataLst>
              <p:tags r:id="rId9"/>
            </p:custDataLst>
          </p:nvPr>
        </p:nvGrpSpPr>
        <p:grpSpPr>
          <a:xfrm>
            <a:off x="0" y="0"/>
            <a:ext cx="5715000" cy="635000"/>
            <a:chOff x="0" y="0"/>
            <a:chExt cx="5715000" cy="635000"/>
          </a:xfrm>
        </p:grpSpPr>
        <p:sp>
          <p:nvSpPr>
            <p:cNvPr id="4" name="TitleBackground">
              <a:extLst>
                <a:ext uri="{FF2B5EF4-FFF2-40B4-BE49-F238E27FC236}">
                  <a16:creationId xmlns:a16="http://schemas.microsoft.com/office/drawing/2014/main" id="{24CFA6F2-B553-4FA1-AAF6-68F785EFFA4D}"/>
                </a:ext>
              </a:extLst>
            </p:cNvPr>
            <p:cNvSpPr/>
            <p:nvPr>
              <p:custDataLst>
                <p:tags r:id="rId11"/>
              </p:custDataLst>
            </p:nvPr>
          </p:nvSpPr>
          <p:spPr>
            <a:xfrm>
              <a:off x="0" y="0"/>
              <a:ext cx="5715000" cy="635000"/>
            </a:xfrm>
            <a:prstGeom prst="rect">
              <a:avLst/>
            </a:prstGeom>
            <a:solidFill>
              <a:srgbClr val="F6F7F8"/>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ColorBlock">
              <a:extLst>
                <a:ext uri="{FF2B5EF4-FFF2-40B4-BE49-F238E27FC236}">
                  <a16:creationId xmlns:a16="http://schemas.microsoft.com/office/drawing/2014/main" id="{A824FA07-9C7E-4EB5-A984-C1208710DFD4}"/>
                </a:ext>
              </a:extLst>
            </p:cNvPr>
            <p:cNvSpPr/>
            <p:nvPr>
              <p:custDataLst>
                <p:tags r:id="rId12"/>
              </p:custDataLst>
            </p:nvPr>
          </p:nvSpPr>
          <p:spPr>
            <a:xfrm>
              <a:off x="0" y="0"/>
              <a:ext cx="190500" cy="635000"/>
            </a:xfrm>
            <a:prstGeom prst="rect">
              <a:avLst/>
            </a:prstGeom>
            <a:solidFill>
              <a:srgbClr val="639EF4"/>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ypeText">
              <a:extLst>
                <a:ext uri="{FF2B5EF4-FFF2-40B4-BE49-F238E27FC236}">
                  <a16:creationId xmlns:a16="http://schemas.microsoft.com/office/drawing/2014/main" id="{9F717743-5D88-43BA-AD0A-1E28A0CDAFD1}"/>
                </a:ext>
              </a:extLst>
            </p:cNvPr>
            <p:cNvSpPr txBox="1"/>
            <p:nvPr>
              <p:custDataLst>
                <p:tags r:id="rId13"/>
              </p:custDataLst>
            </p:nvPr>
          </p:nvSpPr>
          <p:spPr>
            <a:xfrm>
              <a:off x="254000" y="0"/>
              <a:ext cx="1905000" cy="635000"/>
            </a:xfrm>
            <a:prstGeom prst="rect">
              <a:avLst/>
            </a:prstGeom>
            <a:noFill/>
          </p:spPr>
          <p:txBody>
            <a:bodyPr vert="horz" wrap="none" rtlCol="0" anchor="ctr" anchorCtr="0">
              <a:noAutofit/>
            </a:bodyPr>
            <a:lstStyle/>
            <a:p>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单选题</a:t>
              </a:r>
            </a:p>
          </p:txBody>
        </p:sp>
        <p:sp>
          <p:nvSpPr>
            <p:cNvPr id="7" name="TipText">
              <a:extLst>
                <a:ext uri="{FF2B5EF4-FFF2-40B4-BE49-F238E27FC236}">
                  <a16:creationId xmlns:a16="http://schemas.microsoft.com/office/drawing/2014/main" id="{3C4C3DDC-F174-4EF6-A5A0-C85BB196B5E3}"/>
                </a:ext>
              </a:extLst>
            </p:cNvPr>
            <p:cNvSpPr txBox="1"/>
            <p:nvPr>
              <p:custDataLst>
                <p:tags r:id="rId14"/>
              </p:custDataLst>
            </p:nvPr>
          </p:nvSpPr>
          <p:spPr>
            <a:xfrm>
              <a:off x="1525905" y="109220"/>
              <a:ext cx="2286000" cy="508000"/>
            </a:xfrm>
            <a:prstGeom prst="rect">
              <a:avLst/>
            </a:prstGeom>
            <a:noFill/>
          </p:spPr>
          <p:txBody>
            <a:bodyPr vert="horz" wrap="none" rtlCol="0" anchor="ctr" anchorCtr="0">
              <a:noAutofit/>
            </a:bodyPr>
            <a:lstStyle/>
            <a:p>
              <a:r>
                <a:rPr lang="en-US" altLang="zh-CN"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3</a:t>
              </a:r>
              <a:r>
                <a:rPr lang="zh-CN" altLang="en-US"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分</a:t>
              </a:r>
            </a:p>
          </p:txBody>
        </p:sp>
      </p:grpSp>
      <p:pic>
        <p:nvPicPr>
          <p:cNvPr id="3" name="图片 2">
            <a:extLst>
              <a:ext uri="{FF2B5EF4-FFF2-40B4-BE49-F238E27FC236}">
                <a16:creationId xmlns:a16="http://schemas.microsoft.com/office/drawing/2014/main" id="{806B9371-8621-4CFC-9D2E-463DEE01D5E7}"/>
              </a:ext>
            </a:extLst>
          </p:cNvPr>
          <p:cNvPicPr>
            <a:picLocks/>
          </p:cNvPicPr>
          <p:nvPr>
            <p:custDataLst>
              <p:tags r:id="rId10"/>
            </p:custDataLst>
          </p:nvPr>
        </p:nvPicPr>
        <p:blipFill>
          <a:blip r:embed="rId16">
            <a:extLst>
              <a:ext uri="{28A0092B-C50C-407E-A947-70E740481C1C}">
                <a14:useLocalDpi xmlns:a14="http://schemas.microsoft.com/office/drawing/2010/main" val="0"/>
              </a:ext>
            </a:extLst>
          </a:blip>
          <a:stretch>
            <a:fillRect/>
          </a:stretch>
        </p:blipFill>
        <p:spPr>
          <a:xfrm>
            <a:off x="4165600" y="63500"/>
            <a:ext cx="1422400" cy="508000"/>
          </a:xfrm>
          <a:prstGeom prst="rect">
            <a:avLst/>
          </a:prstGeom>
        </p:spPr>
      </p:pic>
    </p:spTree>
    <p:custDataLst>
      <p:tags r:id="rId1"/>
    </p:custDataLst>
    <p:extLst>
      <p:ext uri="{BB962C8B-B14F-4D97-AF65-F5344CB8AC3E}">
        <p14:creationId xmlns:p14="http://schemas.microsoft.com/office/powerpoint/2010/main" val="3350553322"/>
      </p:ext>
    </p:extLst>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RAINPAPER" val="PaperTitle"/>
</p:tagLst>
</file>

<file path=ppt/tags/tag10.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Correct"/>
</p:tagLst>
</file>

<file path=ppt/tags/tag100.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101.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02.xml><?xml version="1.0" encoding="utf-8"?>
<p:tagLst xmlns:a="http://schemas.openxmlformats.org/drawingml/2006/main" xmlns:r="http://schemas.openxmlformats.org/officeDocument/2006/relationships" xmlns:p="http://schemas.openxmlformats.org/presentationml/2006/main">
  <p:tag name="RAINPROBLEM" val="ProblemSetting"/>
  <p:tag name="RAINPROBLEMTYPE" val="MultipleChoice"/>
</p:tagLst>
</file>

<file path=ppt/tags/tag103.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04.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05.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06.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07.xml><?xml version="1.0" encoding="utf-8"?>
<p:tagLst xmlns:a="http://schemas.openxmlformats.org/drawingml/2006/main" xmlns:r="http://schemas.openxmlformats.org/officeDocument/2006/relationships" xmlns:p="http://schemas.openxmlformats.org/presentationml/2006/main">
  <p:tag name="RAINPROBLEM" val="MultipleChoice"/>
  <p:tag name="PROBLEMSCORE" val="3.0"/>
</p:tagLst>
</file>

<file path=ppt/tags/tag108.xml><?xml version="1.0" encoding="utf-8"?>
<p:tagLst xmlns:a="http://schemas.openxmlformats.org/drawingml/2006/main" xmlns:r="http://schemas.openxmlformats.org/officeDocument/2006/relationships" xmlns:p="http://schemas.openxmlformats.org/presentationml/2006/main">
  <p:tag name="RAINPROBLEM" val="ProblemBody"/>
</p:tagLst>
</file>

<file path=ppt/tags/tag109.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11.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110.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Correct"/>
</p:tagLst>
</file>

<file path=ppt/tags/tag111.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112.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113.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114.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115.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16.xml><?xml version="1.0" encoding="utf-8"?>
<p:tagLst xmlns:a="http://schemas.openxmlformats.org/drawingml/2006/main" xmlns:r="http://schemas.openxmlformats.org/officeDocument/2006/relationships" xmlns:p="http://schemas.openxmlformats.org/presentationml/2006/main">
  <p:tag name="RAINPROBLEM" val="ProblemSetting"/>
  <p:tag name="RAINPROBLEMTYPE" val="MultipleChoice"/>
</p:tagLst>
</file>

<file path=ppt/tags/tag117.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18.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19.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2.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120.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21.xml><?xml version="1.0" encoding="utf-8"?>
<p:tagLst xmlns:a="http://schemas.openxmlformats.org/drawingml/2006/main" xmlns:r="http://schemas.openxmlformats.org/officeDocument/2006/relationships" xmlns:p="http://schemas.openxmlformats.org/presentationml/2006/main">
  <p:tag name="RAINPROBLEM" val="MultipleChoice"/>
  <p:tag name="PROBLEMSCORE" val="3.0"/>
</p:tagLst>
</file>

<file path=ppt/tags/tag122.xml><?xml version="1.0" encoding="utf-8"?>
<p:tagLst xmlns:a="http://schemas.openxmlformats.org/drawingml/2006/main" xmlns:r="http://schemas.openxmlformats.org/officeDocument/2006/relationships" xmlns:p="http://schemas.openxmlformats.org/presentationml/2006/main">
  <p:tag name="RAINPROBLEM" val="ProblemBody"/>
</p:tagLst>
</file>

<file path=ppt/tags/tag123.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124.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Correct"/>
</p:tagLst>
</file>

<file path=ppt/tags/tag125.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126.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127.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128.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129.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13.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30.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131.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32.xml><?xml version="1.0" encoding="utf-8"?>
<p:tagLst xmlns:a="http://schemas.openxmlformats.org/drawingml/2006/main" xmlns:r="http://schemas.openxmlformats.org/officeDocument/2006/relationships" xmlns:p="http://schemas.openxmlformats.org/presentationml/2006/main">
  <p:tag name="RAINPROBLEM" val="ProblemSetting"/>
  <p:tag name="RAINPROBLEMTYPE" val="MultipleChoice"/>
</p:tagLst>
</file>

<file path=ppt/tags/tag133.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34.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35.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36.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37.xml><?xml version="1.0" encoding="utf-8"?>
<p:tagLst xmlns:a="http://schemas.openxmlformats.org/drawingml/2006/main" xmlns:r="http://schemas.openxmlformats.org/officeDocument/2006/relationships" xmlns:p="http://schemas.openxmlformats.org/presentationml/2006/main">
  <p:tag name="RAINPROBLEM" val="MultipleChoice"/>
  <p:tag name="PROBLEMSCORE" val="3.0"/>
</p:tagLst>
</file>

<file path=ppt/tags/tag138.xml><?xml version="1.0" encoding="utf-8"?>
<p:tagLst xmlns:a="http://schemas.openxmlformats.org/drawingml/2006/main" xmlns:r="http://schemas.openxmlformats.org/officeDocument/2006/relationships" xmlns:p="http://schemas.openxmlformats.org/presentationml/2006/main">
  <p:tag name="RAINPROBLEM" val="ProblemBody"/>
</p:tagLst>
</file>

<file path=ppt/tags/tag139.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14.xml><?xml version="1.0" encoding="utf-8"?>
<p:tagLst xmlns:a="http://schemas.openxmlformats.org/drawingml/2006/main" xmlns:r="http://schemas.openxmlformats.org/officeDocument/2006/relationships" xmlns:p="http://schemas.openxmlformats.org/presentationml/2006/main">
  <p:tag name="RAINPROBLEM" val="ProblemSetting"/>
  <p:tag name="RAINPROBLEMTYPE" val="MultipleChoice"/>
</p:tagLst>
</file>

<file path=ppt/tags/tag140.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141.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142.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Correct"/>
</p:tagLst>
</file>

<file path=ppt/tags/tag143.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144.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145.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146.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147.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48.xml><?xml version="1.0" encoding="utf-8"?>
<p:tagLst xmlns:a="http://schemas.openxmlformats.org/drawingml/2006/main" xmlns:r="http://schemas.openxmlformats.org/officeDocument/2006/relationships" xmlns:p="http://schemas.openxmlformats.org/presentationml/2006/main">
  <p:tag name="RAINPROBLEM" val="ProblemSetting"/>
  <p:tag name="RAINPROBLEMTYPE" val="MultipleChoice"/>
</p:tagLst>
</file>

<file path=ppt/tags/tag149.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5.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50.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51.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52.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53.xml><?xml version="1.0" encoding="utf-8"?>
<p:tagLst xmlns:a="http://schemas.openxmlformats.org/drawingml/2006/main" xmlns:r="http://schemas.openxmlformats.org/officeDocument/2006/relationships" xmlns:p="http://schemas.openxmlformats.org/presentationml/2006/main">
  <p:tag name="RAINPROBLEM" val="MultipleChoice"/>
  <p:tag name="PROBLEMSCORE" val="3.0"/>
</p:tagLst>
</file>

<file path=ppt/tags/tag154.xml><?xml version="1.0" encoding="utf-8"?>
<p:tagLst xmlns:a="http://schemas.openxmlformats.org/drawingml/2006/main" xmlns:r="http://schemas.openxmlformats.org/officeDocument/2006/relationships" xmlns:p="http://schemas.openxmlformats.org/presentationml/2006/main">
  <p:tag name="RAINPROBLEM" val="ProblemBody"/>
</p:tagLst>
</file>

<file path=ppt/tags/tag155.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156.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157.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158.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Correct"/>
</p:tagLst>
</file>

<file path=ppt/tags/tag159.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6.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60.xml><?xml version="1.0" encoding="utf-8"?>
<p:tagLst xmlns:a="http://schemas.openxmlformats.org/drawingml/2006/main" xmlns:r="http://schemas.openxmlformats.org/officeDocument/2006/relationships" xmlns:p="http://schemas.openxmlformats.org/presentationml/2006/main">
  <p:tag name="RAINPROBLEM" val="ProblemSetting"/>
  <p:tag name="RAINPROBLEMTYPE" val="MultipleChoice"/>
</p:tagLst>
</file>

<file path=ppt/tags/tag161.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62.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63.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64.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65.xml><?xml version="1.0" encoding="utf-8"?>
<p:tagLst xmlns:a="http://schemas.openxmlformats.org/drawingml/2006/main" xmlns:r="http://schemas.openxmlformats.org/officeDocument/2006/relationships" xmlns:p="http://schemas.openxmlformats.org/presentationml/2006/main">
  <p:tag name="RAINPROBLEM" val="MultipleChoice"/>
  <p:tag name="PROBLEMSCORE" val="3.0"/>
</p:tagLst>
</file>

<file path=ppt/tags/tag166.xml><?xml version="1.0" encoding="utf-8"?>
<p:tagLst xmlns:a="http://schemas.openxmlformats.org/drawingml/2006/main" xmlns:r="http://schemas.openxmlformats.org/officeDocument/2006/relationships" xmlns:p="http://schemas.openxmlformats.org/presentationml/2006/main">
  <p:tag name="RAINPROBLEM" val="ProblemBody"/>
</p:tagLst>
</file>

<file path=ppt/tags/tag167.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168.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169.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17.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70.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Correct"/>
</p:tagLst>
</file>

<file path=ppt/tags/tag171.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72.xml><?xml version="1.0" encoding="utf-8"?>
<p:tagLst xmlns:a="http://schemas.openxmlformats.org/drawingml/2006/main" xmlns:r="http://schemas.openxmlformats.org/officeDocument/2006/relationships" xmlns:p="http://schemas.openxmlformats.org/presentationml/2006/main">
  <p:tag name="RAINPROBLEM" val="ProblemSetting"/>
  <p:tag name="RAINPROBLEMTYPE" val="MultipleChoice"/>
</p:tagLst>
</file>

<file path=ppt/tags/tag173.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74.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75.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76.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77.xml><?xml version="1.0" encoding="utf-8"?>
<p:tagLst xmlns:a="http://schemas.openxmlformats.org/drawingml/2006/main" xmlns:r="http://schemas.openxmlformats.org/officeDocument/2006/relationships" xmlns:p="http://schemas.openxmlformats.org/presentationml/2006/main">
  <p:tag name="RAINPROBLEM" val="MultipleChoice"/>
  <p:tag name="PROBLEMSCORE" val="3.0"/>
</p:tagLst>
</file>

<file path=ppt/tags/tag178.xml><?xml version="1.0" encoding="utf-8"?>
<p:tagLst xmlns:a="http://schemas.openxmlformats.org/drawingml/2006/main" xmlns:r="http://schemas.openxmlformats.org/officeDocument/2006/relationships" xmlns:p="http://schemas.openxmlformats.org/presentationml/2006/main">
  <p:tag name="RAINPROBLEM" val="ProblemBody"/>
</p:tagLst>
</file>

<file path=ppt/tags/tag179.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18.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80.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181.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182.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Correct"/>
</p:tagLst>
</file>

<file path=ppt/tags/tag183.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84.xml><?xml version="1.0" encoding="utf-8"?>
<p:tagLst xmlns:a="http://schemas.openxmlformats.org/drawingml/2006/main" xmlns:r="http://schemas.openxmlformats.org/officeDocument/2006/relationships" xmlns:p="http://schemas.openxmlformats.org/presentationml/2006/main">
  <p:tag name="RAINPROBLEM" val="ProblemSetting"/>
  <p:tag name="RAINPROBLEMTYPE" val="MultipleChoice"/>
</p:tagLst>
</file>

<file path=ppt/tags/tag185.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86.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87.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88.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89.xml><?xml version="1.0" encoding="utf-8"?>
<p:tagLst xmlns:a="http://schemas.openxmlformats.org/drawingml/2006/main" xmlns:r="http://schemas.openxmlformats.org/officeDocument/2006/relationships" xmlns:p="http://schemas.openxmlformats.org/presentationml/2006/main">
  <p:tag name="RAINPROBLEM" val="MultipleChoice"/>
  <p:tag name="PROBLEMSCORE" val="3.0"/>
</p:tagLst>
</file>

<file path=ppt/tags/tag19.xml><?xml version="1.0" encoding="utf-8"?>
<p:tagLst xmlns:a="http://schemas.openxmlformats.org/drawingml/2006/main" xmlns:r="http://schemas.openxmlformats.org/officeDocument/2006/relationships" xmlns:p="http://schemas.openxmlformats.org/presentationml/2006/main">
  <p:tag name="RAINPROBLEM" val="MultipleChoice"/>
  <p:tag name="PROBLEMSCORE" val="3.0"/>
</p:tagLst>
</file>

<file path=ppt/tags/tag190.xml><?xml version="1.0" encoding="utf-8"?>
<p:tagLst xmlns:a="http://schemas.openxmlformats.org/drawingml/2006/main" xmlns:r="http://schemas.openxmlformats.org/officeDocument/2006/relationships" xmlns:p="http://schemas.openxmlformats.org/presentationml/2006/main">
  <p:tag name="RAINPROBLEM" val="ProblemBody"/>
</p:tagLst>
</file>

<file path=ppt/tags/tag191.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192.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193.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194.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Correct"/>
</p:tagLst>
</file>

<file path=ppt/tags/tag195.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96.xml><?xml version="1.0" encoding="utf-8"?>
<p:tagLst xmlns:a="http://schemas.openxmlformats.org/drawingml/2006/main" xmlns:r="http://schemas.openxmlformats.org/officeDocument/2006/relationships" xmlns:p="http://schemas.openxmlformats.org/presentationml/2006/main">
  <p:tag name="RAINPROBLEM" val="ProblemSetting"/>
  <p:tag name="RAINPROBLEMTYPE" val="MultipleChoice"/>
</p:tagLst>
</file>

<file path=ppt/tags/tag197.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98.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99.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xml><?xml version="1.0" encoding="utf-8"?>
<p:tagLst xmlns:a="http://schemas.openxmlformats.org/drawingml/2006/main" xmlns:r="http://schemas.openxmlformats.org/officeDocument/2006/relationships" xmlns:p="http://schemas.openxmlformats.org/presentationml/2006/main">
  <p:tag name="RAINPAPER" val="PaperScore"/>
</p:tagLst>
</file>

<file path=ppt/tags/tag20.xml><?xml version="1.0" encoding="utf-8"?>
<p:tagLst xmlns:a="http://schemas.openxmlformats.org/drawingml/2006/main" xmlns:r="http://schemas.openxmlformats.org/officeDocument/2006/relationships" xmlns:p="http://schemas.openxmlformats.org/presentationml/2006/main">
  <p:tag name="RAINPROBLEM" val="ProblemBody"/>
</p:tagLst>
</file>

<file path=ppt/tags/tag200.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01.xml><?xml version="1.0" encoding="utf-8"?>
<p:tagLst xmlns:a="http://schemas.openxmlformats.org/drawingml/2006/main" xmlns:r="http://schemas.openxmlformats.org/officeDocument/2006/relationships" xmlns:p="http://schemas.openxmlformats.org/presentationml/2006/main">
  <p:tag name="RAINPROBLEM" val="MultipleChoice"/>
  <p:tag name="PROBLEMSCORE" val="3.0"/>
</p:tagLst>
</file>

<file path=ppt/tags/tag202.xml><?xml version="1.0" encoding="utf-8"?>
<p:tagLst xmlns:a="http://schemas.openxmlformats.org/drawingml/2006/main" xmlns:r="http://schemas.openxmlformats.org/officeDocument/2006/relationships" xmlns:p="http://schemas.openxmlformats.org/presentationml/2006/main">
  <p:tag name="RAINPROBLEM" val="ProblemBody"/>
</p:tagLst>
</file>

<file path=ppt/tags/tag203.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204.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Correct"/>
</p:tagLst>
</file>

<file path=ppt/tags/tag205.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206.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207.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08.xml><?xml version="1.0" encoding="utf-8"?>
<p:tagLst xmlns:a="http://schemas.openxmlformats.org/drawingml/2006/main" xmlns:r="http://schemas.openxmlformats.org/officeDocument/2006/relationships" xmlns:p="http://schemas.openxmlformats.org/presentationml/2006/main">
  <p:tag name="RAINPROBLEM" val="ProblemSetting"/>
  <p:tag name="RAINPROBLEMTYPE" val="MultipleChoice"/>
</p:tagLst>
</file>

<file path=ppt/tags/tag209.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1.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210.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11.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12.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13.xml><?xml version="1.0" encoding="utf-8"?>
<p:tagLst xmlns:a="http://schemas.openxmlformats.org/drawingml/2006/main" xmlns:r="http://schemas.openxmlformats.org/officeDocument/2006/relationships" xmlns:p="http://schemas.openxmlformats.org/presentationml/2006/main">
  <p:tag name="RAINPROBLEM" val="MultipleChoice"/>
  <p:tag name="PROBLEMSCORE" val="3.0"/>
</p:tagLst>
</file>

<file path=ppt/tags/tag214.xml><?xml version="1.0" encoding="utf-8"?>
<p:tagLst xmlns:a="http://schemas.openxmlformats.org/drawingml/2006/main" xmlns:r="http://schemas.openxmlformats.org/officeDocument/2006/relationships" xmlns:p="http://schemas.openxmlformats.org/presentationml/2006/main">
  <p:tag name="RAINPROBLEM" val="ProblemBody"/>
</p:tagLst>
</file>

<file path=ppt/tags/tag215.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216.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Correct"/>
</p:tagLst>
</file>

<file path=ppt/tags/tag217.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218.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219.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2.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220.xml><?xml version="1.0" encoding="utf-8"?>
<p:tagLst xmlns:a="http://schemas.openxmlformats.org/drawingml/2006/main" xmlns:r="http://schemas.openxmlformats.org/officeDocument/2006/relationships" xmlns:p="http://schemas.openxmlformats.org/presentationml/2006/main">
  <p:tag name="RAINPROBLEM" val="ProblemSetting"/>
  <p:tag name="RAINPROBLEMTYPE" val="MultipleChoice"/>
</p:tagLst>
</file>

<file path=ppt/tags/tag221.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22.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23.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24.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25.xml><?xml version="1.0" encoding="utf-8"?>
<p:tagLst xmlns:a="http://schemas.openxmlformats.org/drawingml/2006/main" xmlns:r="http://schemas.openxmlformats.org/officeDocument/2006/relationships" xmlns:p="http://schemas.openxmlformats.org/presentationml/2006/main">
  <p:tag name="RAINPROBLEM" val="MultipleChoice"/>
  <p:tag name="PROBLEMSCORE" val="3.0"/>
</p:tagLst>
</file>

<file path=ppt/tags/tag226.xml><?xml version="1.0" encoding="utf-8"?>
<p:tagLst xmlns:a="http://schemas.openxmlformats.org/drawingml/2006/main" xmlns:r="http://schemas.openxmlformats.org/officeDocument/2006/relationships" xmlns:p="http://schemas.openxmlformats.org/presentationml/2006/main">
  <p:tag name="RAINPROBLEM" val="ProblemBody"/>
</p:tagLst>
</file>

<file path=ppt/tags/tag227.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228.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Correct"/>
</p:tagLst>
</file>

<file path=ppt/tags/tag229.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23.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230.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231.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32.xml><?xml version="1.0" encoding="utf-8"?>
<p:tagLst xmlns:a="http://schemas.openxmlformats.org/drawingml/2006/main" xmlns:r="http://schemas.openxmlformats.org/officeDocument/2006/relationships" xmlns:p="http://schemas.openxmlformats.org/presentationml/2006/main">
  <p:tag name="RAINPROBLEM" val="ProblemSetting"/>
  <p:tag name="RAINPROBLEMTYPE" val="MultipleChoice"/>
</p:tagLst>
</file>

<file path=ppt/tags/tag233.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34.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35.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36.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37.xml><?xml version="1.0" encoding="utf-8"?>
<p:tagLst xmlns:a="http://schemas.openxmlformats.org/drawingml/2006/main" xmlns:r="http://schemas.openxmlformats.org/officeDocument/2006/relationships" xmlns:p="http://schemas.openxmlformats.org/presentationml/2006/main">
  <p:tag name="RAINPROBLEM" val="MultipleChoice"/>
  <p:tag name="PROBLEMSCORE" val="3.0"/>
</p:tagLst>
</file>

<file path=ppt/tags/tag238.xml><?xml version="1.0" encoding="utf-8"?>
<p:tagLst xmlns:a="http://schemas.openxmlformats.org/drawingml/2006/main" xmlns:r="http://schemas.openxmlformats.org/officeDocument/2006/relationships" xmlns:p="http://schemas.openxmlformats.org/presentationml/2006/main">
  <p:tag name="RAINPROBLEM" val="ProblemBody"/>
</p:tagLst>
</file>

<file path=ppt/tags/tag239.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24.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Correct"/>
</p:tagLst>
</file>

<file path=ppt/tags/tag240.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241.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242.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Correct"/>
</p:tagLst>
</file>

<file path=ppt/tags/tag243.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44.xml><?xml version="1.0" encoding="utf-8"?>
<p:tagLst xmlns:a="http://schemas.openxmlformats.org/drawingml/2006/main" xmlns:r="http://schemas.openxmlformats.org/officeDocument/2006/relationships" xmlns:p="http://schemas.openxmlformats.org/presentationml/2006/main">
  <p:tag name="RAINPROBLEM" val="ProblemSetting"/>
  <p:tag name="RAINPROBLEMTYPE" val="MultipleChoice"/>
</p:tagLst>
</file>

<file path=ppt/tags/tag245.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46.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47.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48.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49.xml><?xml version="1.0" encoding="utf-8"?>
<p:tagLst xmlns:a="http://schemas.openxmlformats.org/drawingml/2006/main" xmlns:r="http://schemas.openxmlformats.org/officeDocument/2006/relationships" xmlns:p="http://schemas.openxmlformats.org/presentationml/2006/main">
  <p:tag name="RAINPROBLEM" val="MultipleChoice"/>
  <p:tag name="PROBLEMSCORE" val="3.0"/>
</p:tagLst>
</file>

<file path=ppt/tags/tag25.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250.xml><?xml version="1.0" encoding="utf-8"?>
<p:tagLst xmlns:a="http://schemas.openxmlformats.org/drawingml/2006/main" xmlns:r="http://schemas.openxmlformats.org/officeDocument/2006/relationships" xmlns:p="http://schemas.openxmlformats.org/presentationml/2006/main">
  <p:tag name="RAINPROBLEM" val="ProblemBody"/>
</p:tagLst>
</file>

<file path=ppt/tags/tag251.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252.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253.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254.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Correct"/>
</p:tagLst>
</file>

<file path=ppt/tags/tag255.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56.xml><?xml version="1.0" encoding="utf-8"?>
<p:tagLst xmlns:a="http://schemas.openxmlformats.org/drawingml/2006/main" xmlns:r="http://schemas.openxmlformats.org/officeDocument/2006/relationships" xmlns:p="http://schemas.openxmlformats.org/presentationml/2006/main">
  <p:tag name="RAINPROBLEM" val="ProblemSetting"/>
  <p:tag name="RAINPROBLEMTYPE" val="MultipleChoice"/>
</p:tagLst>
</file>

<file path=ppt/tags/tag257.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58.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59.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6.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260.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61.xml><?xml version="1.0" encoding="utf-8"?>
<p:tagLst xmlns:a="http://schemas.openxmlformats.org/drawingml/2006/main" xmlns:r="http://schemas.openxmlformats.org/officeDocument/2006/relationships" xmlns:p="http://schemas.openxmlformats.org/presentationml/2006/main">
  <p:tag name="RAINPROBLEM" val="MultipleChoice"/>
  <p:tag name="PROBLEMSCORE" val="3.0"/>
</p:tagLst>
</file>

<file path=ppt/tags/tag262.xml><?xml version="1.0" encoding="utf-8"?>
<p:tagLst xmlns:a="http://schemas.openxmlformats.org/drawingml/2006/main" xmlns:r="http://schemas.openxmlformats.org/officeDocument/2006/relationships" xmlns:p="http://schemas.openxmlformats.org/presentationml/2006/main">
  <p:tag name="RAINPROBLEM" val="ProblemBody"/>
</p:tagLst>
</file>

<file path=ppt/tags/tag263.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264.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265.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266.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Correct"/>
</p:tagLst>
</file>

<file path=ppt/tags/tag267.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68.xml><?xml version="1.0" encoding="utf-8"?>
<p:tagLst xmlns:a="http://schemas.openxmlformats.org/drawingml/2006/main" xmlns:r="http://schemas.openxmlformats.org/officeDocument/2006/relationships" xmlns:p="http://schemas.openxmlformats.org/presentationml/2006/main">
  <p:tag name="RAINPROBLEM" val="ProblemSetting"/>
  <p:tag name="RAINPROBLEMTYPE" val="MultipleChoice"/>
</p:tagLst>
</file>

<file path=ppt/tags/tag269.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7.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270.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71.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72.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73.xml><?xml version="1.0" encoding="utf-8"?>
<p:tagLst xmlns:a="http://schemas.openxmlformats.org/drawingml/2006/main" xmlns:r="http://schemas.openxmlformats.org/officeDocument/2006/relationships" xmlns:p="http://schemas.openxmlformats.org/presentationml/2006/main">
  <p:tag name="RAINPROBLEM" val="ShortAnswer"/>
  <p:tag name="PROBLEMSCORE" val="4.0"/>
  <p:tag name="PROBLEMHASREMARK" val="False"/>
  <p:tag name="PROBLEMVOICEALLOWED" val="True"/>
</p:tagLst>
</file>

<file path=ppt/tags/tag274.xml><?xml version="1.0" encoding="utf-8"?>
<p:tagLst xmlns:a="http://schemas.openxmlformats.org/drawingml/2006/main" xmlns:r="http://schemas.openxmlformats.org/officeDocument/2006/relationships" xmlns:p="http://schemas.openxmlformats.org/presentationml/2006/main">
  <p:tag name="RAINPROBLEM" val="ProblemBody"/>
</p:tagLst>
</file>

<file path=ppt/tags/tag275.xml><?xml version="1.0" encoding="utf-8"?>
<p:tagLst xmlns:a="http://schemas.openxmlformats.org/drawingml/2006/main" xmlns:r="http://schemas.openxmlformats.org/officeDocument/2006/relationships" xmlns:p="http://schemas.openxmlformats.org/presentationml/2006/main">
  <p:tag name="PRODUCTVERSIONTIP" val="PRODUCTVERSIONTIP"/>
</p:tagLst>
</file>

<file path=ppt/tags/tag276.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77.xml><?xml version="1.0" encoding="utf-8"?>
<p:tagLst xmlns:a="http://schemas.openxmlformats.org/drawingml/2006/main" xmlns:r="http://schemas.openxmlformats.org/officeDocument/2006/relationships" xmlns:p="http://schemas.openxmlformats.org/presentationml/2006/main">
  <p:tag name="RAINPROBLEM" val="ProblemSetting"/>
  <p:tag name="RAINPROBLEMTYPE" val="ShortAnswer"/>
</p:tagLst>
</file>

<file path=ppt/tags/tag278.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79.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8.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280.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81.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82.xml><?xml version="1.0" encoding="utf-8"?>
<p:tagLst xmlns:a="http://schemas.openxmlformats.org/drawingml/2006/main" xmlns:r="http://schemas.openxmlformats.org/officeDocument/2006/relationships" xmlns:p="http://schemas.openxmlformats.org/presentationml/2006/main">
  <p:tag name="RAINPROBLEM" val="ShortAnswer"/>
  <p:tag name="PROBLEMHASREMARK" val="False"/>
  <p:tag name="PROBLEMSCORE" val="2.0"/>
  <p:tag name="PROBLEMVOICEALLOWED" val="False"/>
</p:tagLst>
</file>

<file path=ppt/tags/tag283.xml><?xml version="1.0" encoding="utf-8"?>
<p:tagLst xmlns:a="http://schemas.openxmlformats.org/drawingml/2006/main" xmlns:r="http://schemas.openxmlformats.org/officeDocument/2006/relationships" xmlns:p="http://schemas.openxmlformats.org/presentationml/2006/main">
  <p:tag name="RAINPROBLEM" val="ProblemBody"/>
</p:tagLst>
</file>

<file path=ppt/tags/tag284.xml><?xml version="1.0" encoding="utf-8"?>
<p:tagLst xmlns:a="http://schemas.openxmlformats.org/drawingml/2006/main" xmlns:r="http://schemas.openxmlformats.org/officeDocument/2006/relationships" xmlns:p="http://schemas.openxmlformats.org/presentationml/2006/main">
  <p:tag name="PRODUCTVERSIONTIP" val="PRODUCTVERSIONTIP"/>
</p:tagLst>
</file>

<file path=ppt/tags/tag285.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86.xml><?xml version="1.0" encoding="utf-8"?>
<p:tagLst xmlns:a="http://schemas.openxmlformats.org/drawingml/2006/main" xmlns:r="http://schemas.openxmlformats.org/officeDocument/2006/relationships" xmlns:p="http://schemas.openxmlformats.org/presentationml/2006/main">
  <p:tag name="RAINPROBLEM" val="ProblemSetting"/>
  <p:tag name="RAINPROBLEMTYPE" val="ShortAnswer"/>
</p:tagLst>
</file>

<file path=ppt/tags/tag287.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88.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89.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9.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90.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91.xml><?xml version="1.0" encoding="utf-8"?>
<p:tagLst xmlns:a="http://schemas.openxmlformats.org/drawingml/2006/main" xmlns:r="http://schemas.openxmlformats.org/officeDocument/2006/relationships" xmlns:p="http://schemas.openxmlformats.org/presentationml/2006/main">
  <p:tag name="RAINPROBLEM" val="ShortAnswer"/>
  <p:tag name="PROBLEMSCORE" val="6.0"/>
  <p:tag name="PROBLEMVOICEALLOWED" val="False"/>
</p:tagLst>
</file>

<file path=ppt/tags/tag292.xml><?xml version="1.0" encoding="utf-8"?>
<p:tagLst xmlns:a="http://schemas.openxmlformats.org/drawingml/2006/main" xmlns:r="http://schemas.openxmlformats.org/officeDocument/2006/relationships" xmlns:p="http://schemas.openxmlformats.org/presentationml/2006/main">
  <p:tag name="RAINPROBLEM" val="ProblemBody"/>
</p:tagLst>
</file>

<file path=ppt/tags/tag293.xml><?xml version="1.0" encoding="utf-8"?>
<p:tagLst xmlns:a="http://schemas.openxmlformats.org/drawingml/2006/main" xmlns:r="http://schemas.openxmlformats.org/officeDocument/2006/relationships" xmlns:p="http://schemas.openxmlformats.org/presentationml/2006/main">
  <p:tag name="PRODUCTVERSIONTIP" val="PRODUCTVERSIONTIP"/>
</p:tagLst>
</file>

<file path=ppt/tags/tag294.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95.xml><?xml version="1.0" encoding="utf-8"?>
<p:tagLst xmlns:a="http://schemas.openxmlformats.org/drawingml/2006/main" xmlns:r="http://schemas.openxmlformats.org/officeDocument/2006/relationships" xmlns:p="http://schemas.openxmlformats.org/presentationml/2006/main">
  <p:tag name="RAINPROBLEM" val="ProblemSetting"/>
  <p:tag name="RAINPROBLEMTYPE" val="ShortAnswer"/>
</p:tagLst>
</file>

<file path=ppt/tags/tag296.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97.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98.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99.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3.xml><?xml version="1.0" encoding="utf-8"?>
<p:tagLst xmlns:a="http://schemas.openxmlformats.org/drawingml/2006/main" xmlns:r="http://schemas.openxmlformats.org/officeDocument/2006/relationships" xmlns:p="http://schemas.openxmlformats.org/presentationml/2006/main">
  <p:tag name="RAINPROBLEM" val="MultipleChoice"/>
  <p:tag name="PROBLEMSCORE" val="3.0"/>
</p:tagLst>
</file>

<file path=ppt/tags/tag30.xml><?xml version="1.0" encoding="utf-8"?>
<p:tagLst xmlns:a="http://schemas.openxmlformats.org/drawingml/2006/main" xmlns:r="http://schemas.openxmlformats.org/officeDocument/2006/relationships" xmlns:p="http://schemas.openxmlformats.org/presentationml/2006/main">
  <p:tag name="RAINPROBLEM" val="ProblemSetting"/>
  <p:tag name="RAINPROBLEMTYPE" val="MultipleChoice"/>
</p:tagLst>
</file>

<file path=ppt/tags/tag300.xml><?xml version="1.0" encoding="utf-8"?>
<p:tagLst xmlns:a="http://schemas.openxmlformats.org/drawingml/2006/main" xmlns:r="http://schemas.openxmlformats.org/officeDocument/2006/relationships" xmlns:p="http://schemas.openxmlformats.org/presentationml/2006/main">
  <p:tag name="RAINPROBLEM" val="ShortAnswer"/>
  <p:tag name="PROBLEMSCORE" val="4.0"/>
  <p:tag name="PROBLEMVOICEALLOWED" val="False"/>
</p:tagLst>
</file>

<file path=ppt/tags/tag301.xml><?xml version="1.0" encoding="utf-8"?>
<p:tagLst xmlns:a="http://schemas.openxmlformats.org/drawingml/2006/main" xmlns:r="http://schemas.openxmlformats.org/officeDocument/2006/relationships" xmlns:p="http://schemas.openxmlformats.org/presentationml/2006/main">
  <p:tag name="RAINPROBLEM" val="ProblemBody"/>
</p:tagLst>
</file>

<file path=ppt/tags/tag302.xml><?xml version="1.0" encoding="utf-8"?>
<p:tagLst xmlns:a="http://schemas.openxmlformats.org/drawingml/2006/main" xmlns:r="http://schemas.openxmlformats.org/officeDocument/2006/relationships" xmlns:p="http://schemas.openxmlformats.org/presentationml/2006/main">
  <p:tag name="PRODUCTVERSIONTIP" val="PRODUCTVERSIONTIP"/>
</p:tagLst>
</file>

<file path=ppt/tags/tag303.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304.xml><?xml version="1.0" encoding="utf-8"?>
<p:tagLst xmlns:a="http://schemas.openxmlformats.org/drawingml/2006/main" xmlns:r="http://schemas.openxmlformats.org/officeDocument/2006/relationships" xmlns:p="http://schemas.openxmlformats.org/presentationml/2006/main">
  <p:tag name="RAINPROBLEM" val="ProblemSetting"/>
  <p:tag name="RAINPROBLEMTYPE" val="ShortAnswer"/>
</p:tagLst>
</file>

<file path=ppt/tags/tag305.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306.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307.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308.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309.xml><?xml version="1.0" encoding="utf-8"?>
<p:tagLst xmlns:a="http://schemas.openxmlformats.org/drawingml/2006/main" xmlns:r="http://schemas.openxmlformats.org/officeDocument/2006/relationships" xmlns:p="http://schemas.openxmlformats.org/presentationml/2006/main">
  <p:tag name="RAINPROBLEM" val="ShortAnswer"/>
  <p:tag name="PROBLEMSCORE" val="4.0"/>
  <p:tag name="PROBLEMVOICEALLOWED" val="False"/>
</p:tagLst>
</file>

<file path=ppt/tags/tag31.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310.xml><?xml version="1.0" encoding="utf-8"?>
<p:tagLst xmlns:a="http://schemas.openxmlformats.org/drawingml/2006/main" xmlns:r="http://schemas.openxmlformats.org/officeDocument/2006/relationships" xmlns:p="http://schemas.openxmlformats.org/presentationml/2006/main">
  <p:tag name="RAINPROBLEM" val="ProblemBody"/>
</p:tagLst>
</file>

<file path=ppt/tags/tag311.xml><?xml version="1.0" encoding="utf-8"?>
<p:tagLst xmlns:a="http://schemas.openxmlformats.org/drawingml/2006/main" xmlns:r="http://schemas.openxmlformats.org/officeDocument/2006/relationships" xmlns:p="http://schemas.openxmlformats.org/presentationml/2006/main">
  <p:tag name="PRODUCTVERSIONTIP" val="PRODUCTVERSIONTIP"/>
</p:tagLst>
</file>

<file path=ppt/tags/tag312.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313.xml><?xml version="1.0" encoding="utf-8"?>
<p:tagLst xmlns:a="http://schemas.openxmlformats.org/drawingml/2006/main" xmlns:r="http://schemas.openxmlformats.org/officeDocument/2006/relationships" xmlns:p="http://schemas.openxmlformats.org/presentationml/2006/main">
  <p:tag name="RAINPROBLEM" val="ProblemSetting"/>
  <p:tag name="RAINPROBLEMTYPE" val="ShortAnswer"/>
</p:tagLst>
</file>

<file path=ppt/tags/tag314.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315.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316.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317.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318.xml><?xml version="1.0" encoding="utf-8"?>
<p:tagLst xmlns:a="http://schemas.openxmlformats.org/drawingml/2006/main" xmlns:r="http://schemas.openxmlformats.org/officeDocument/2006/relationships" xmlns:p="http://schemas.openxmlformats.org/presentationml/2006/main">
  <p:tag name="RAINPROBLEM" val="ShortAnswer"/>
  <p:tag name="PROBLEMSCORE" val="8.0"/>
  <p:tag name="PROBLEMVOICEALLOWED" val="False"/>
</p:tagLst>
</file>

<file path=ppt/tags/tag319.xml><?xml version="1.0" encoding="utf-8"?>
<p:tagLst xmlns:a="http://schemas.openxmlformats.org/drawingml/2006/main" xmlns:r="http://schemas.openxmlformats.org/officeDocument/2006/relationships" xmlns:p="http://schemas.openxmlformats.org/presentationml/2006/main">
  <p:tag name="RAINPROBLEM" val="ProblemBody"/>
</p:tagLst>
</file>

<file path=ppt/tags/tag32.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320.xml><?xml version="1.0" encoding="utf-8"?>
<p:tagLst xmlns:a="http://schemas.openxmlformats.org/drawingml/2006/main" xmlns:r="http://schemas.openxmlformats.org/officeDocument/2006/relationships" xmlns:p="http://schemas.openxmlformats.org/presentationml/2006/main">
  <p:tag name="PRODUCTVERSIONTIP" val="PRODUCTVERSIONTIP"/>
</p:tagLst>
</file>

<file path=ppt/tags/tag321.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322.xml><?xml version="1.0" encoding="utf-8"?>
<p:tagLst xmlns:a="http://schemas.openxmlformats.org/drawingml/2006/main" xmlns:r="http://schemas.openxmlformats.org/officeDocument/2006/relationships" xmlns:p="http://schemas.openxmlformats.org/presentationml/2006/main">
  <p:tag name="RAINPROBLEM" val="ProblemSetting"/>
  <p:tag name="RAINPROBLEMTYPE" val="ShortAnswer"/>
</p:tagLst>
</file>

<file path=ppt/tags/tag323.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324.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325.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326.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327.xml><?xml version="1.0" encoding="utf-8"?>
<p:tagLst xmlns:a="http://schemas.openxmlformats.org/drawingml/2006/main" xmlns:r="http://schemas.openxmlformats.org/officeDocument/2006/relationships" xmlns:p="http://schemas.openxmlformats.org/presentationml/2006/main">
  <p:tag name="RAINPROBLEM" val="ShortAnswer"/>
  <p:tag name="PROBLEMSCORE" val="12.0"/>
  <p:tag name="PROBLEMVOICEALLOWED" val="False"/>
</p:tagLst>
</file>

<file path=ppt/tags/tag328.xml><?xml version="1.0" encoding="utf-8"?>
<p:tagLst xmlns:a="http://schemas.openxmlformats.org/drawingml/2006/main" xmlns:r="http://schemas.openxmlformats.org/officeDocument/2006/relationships" xmlns:p="http://schemas.openxmlformats.org/presentationml/2006/main">
  <p:tag name="RAINPROBLEM" val="ProblemBody"/>
</p:tagLst>
</file>

<file path=ppt/tags/tag329.xml><?xml version="1.0" encoding="utf-8"?>
<p:tagLst xmlns:a="http://schemas.openxmlformats.org/drawingml/2006/main" xmlns:r="http://schemas.openxmlformats.org/officeDocument/2006/relationships" xmlns:p="http://schemas.openxmlformats.org/presentationml/2006/main">
  <p:tag name="PRODUCTVERSIONTIP" val="PRODUCTVERSIONTIP"/>
</p:tagLst>
</file>

<file path=ppt/tags/tag33.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330.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331.xml><?xml version="1.0" encoding="utf-8"?>
<p:tagLst xmlns:a="http://schemas.openxmlformats.org/drawingml/2006/main" xmlns:r="http://schemas.openxmlformats.org/officeDocument/2006/relationships" xmlns:p="http://schemas.openxmlformats.org/presentationml/2006/main">
  <p:tag name="RAINPROBLEM" val="ProblemSetting"/>
  <p:tag name="RAINPROBLEMTYPE" val="ShortAnswer"/>
</p:tagLst>
</file>

<file path=ppt/tags/tag332.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333.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334.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335.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34.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35.xml><?xml version="1.0" encoding="utf-8"?>
<p:tagLst xmlns:a="http://schemas.openxmlformats.org/drawingml/2006/main" xmlns:r="http://schemas.openxmlformats.org/officeDocument/2006/relationships" xmlns:p="http://schemas.openxmlformats.org/presentationml/2006/main">
  <p:tag name="RAINPROBLEM" val="MultipleChoice"/>
  <p:tag name="PROBLEMSCORE" val="3.0"/>
</p:tagLst>
</file>

<file path=ppt/tags/tag36.xml><?xml version="1.0" encoding="utf-8"?>
<p:tagLst xmlns:a="http://schemas.openxmlformats.org/drawingml/2006/main" xmlns:r="http://schemas.openxmlformats.org/officeDocument/2006/relationships" xmlns:p="http://schemas.openxmlformats.org/presentationml/2006/main">
  <p:tag name="RAINPROBLEM" val="ProblemBody"/>
</p:tagLst>
</file>

<file path=ppt/tags/tag37.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38.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Correct"/>
</p:tagLst>
</file>

<file path=ppt/tags/tag39.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4.xml><?xml version="1.0" encoding="utf-8"?>
<p:tagLst xmlns:a="http://schemas.openxmlformats.org/drawingml/2006/main" xmlns:r="http://schemas.openxmlformats.org/officeDocument/2006/relationships" xmlns:p="http://schemas.openxmlformats.org/presentationml/2006/main">
  <p:tag name="RAINPROBLEM" val="ProblemBody"/>
</p:tagLst>
</file>

<file path=ppt/tags/tag40.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41.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42.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43.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44.xml><?xml version="1.0" encoding="utf-8"?>
<p:tagLst xmlns:a="http://schemas.openxmlformats.org/drawingml/2006/main" xmlns:r="http://schemas.openxmlformats.org/officeDocument/2006/relationships" xmlns:p="http://schemas.openxmlformats.org/presentationml/2006/main">
  <p:tag name="RAINPROBLEM" val="ProblemSetting"/>
  <p:tag name="RAINPROBLEMTYPE" val="MultipleChoice"/>
</p:tagLst>
</file>

<file path=ppt/tags/tag45.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46.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47.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48.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49.xml><?xml version="1.0" encoding="utf-8"?>
<p:tagLst xmlns:a="http://schemas.openxmlformats.org/drawingml/2006/main" xmlns:r="http://schemas.openxmlformats.org/officeDocument/2006/relationships" xmlns:p="http://schemas.openxmlformats.org/presentationml/2006/main">
  <p:tag name="RAINPROBLEM" val="MultipleChoice"/>
  <p:tag name="PROBLEMSCORE" val="3.0"/>
</p:tagLst>
</file>

<file path=ppt/tags/tag5.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50.xml><?xml version="1.0" encoding="utf-8"?>
<p:tagLst xmlns:a="http://schemas.openxmlformats.org/drawingml/2006/main" xmlns:r="http://schemas.openxmlformats.org/officeDocument/2006/relationships" xmlns:p="http://schemas.openxmlformats.org/presentationml/2006/main">
  <p:tag name="RAINPROBLEM" val="ProblemBody"/>
</p:tagLst>
</file>

<file path=ppt/tags/tag51.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52.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Correct"/>
</p:tagLst>
</file>

<file path=ppt/tags/tag53.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54.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55.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56.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57.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58.xml><?xml version="1.0" encoding="utf-8"?>
<p:tagLst xmlns:a="http://schemas.openxmlformats.org/drawingml/2006/main" xmlns:r="http://schemas.openxmlformats.org/officeDocument/2006/relationships" xmlns:p="http://schemas.openxmlformats.org/presentationml/2006/main">
  <p:tag name="RAINPROBLEM" val="ProblemSetting"/>
  <p:tag name="RAINPROBLEMTYPE" val="MultipleChoice"/>
</p:tagLst>
</file>

<file path=ppt/tags/tag59.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6.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60.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61.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62.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63.xml><?xml version="1.0" encoding="utf-8"?>
<p:tagLst xmlns:a="http://schemas.openxmlformats.org/drawingml/2006/main" xmlns:r="http://schemas.openxmlformats.org/officeDocument/2006/relationships" xmlns:p="http://schemas.openxmlformats.org/presentationml/2006/main">
  <p:tag name="RAINPROBLEM" val="MultipleChoice"/>
  <p:tag name="PROBLEMSCORE" val="3.0"/>
</p:tagLst>
</file>

<file path=ppt/tags/tag64.xml><?xml version="1.0" encoding="utf-8"?>
<p:tagLst xmlns:a="http://schemas.openxmlformats.org/drawingml/2006/main" xmlns:r="http://schemas.openxmlformats.org/officeDocument/2006/relationships" xmlns:p="http://schemas.openxmlformats.org/presentationml/2006/main">
  <p:tag name="RAINPROBLEM" val="ProblemBody"/>
</p:tagLst>
</file>

<file path=ppt/tags/tag65.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66.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67.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68.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Correct"/>
</p:tagLst>
</file>

<file path=ppt/tags/tag69.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7.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70.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71.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72.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73.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74.xml><?xml version="1.0" encoding="utf-8"?>
<p:tagLst xmlns:a="http://schemas.openxmlformats.org/drawingml/2006/main" xmlns:r="http://schemas.openxmlformats.org/officeDocument/2006/relationships" xmlns:p="http://schemas.openxmlformats.org/presentationml/2006/main">
  <p:tag name="RAINPROBLEM" val="ProblemSetting"/>
  <p:tag name="RAINPROBLEMTYPE" val="MultipleChoice"/>
</p:tagLst>
</file>

<file path=ppt/tags/tag75.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76.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77.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78.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79.xml><?xml version="1.0" encoding="utf-8"?>
<p:tagLst xmlns:a="http://schemas.openxmlformats.org/drawingml/2006/main" xmlns:r="http://schemas.openxmlformats.org/officeDocument/2006/relationships" xmlns:p="http://schemas.openxmlformats.org/presentationml/2006/main">
  <p:tag name="RAINPROBLEM" val="MultipleChoice"/>
  <p:tag name="PROBLEMSCORE" val="3.0"/>
</p:tagLst>
</file>

<file path=ppt/tags/tag8.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80.xml><?xml version="1.0" encoding="utf-8"?>
<p:tagLst xmlns:a="http://schemas.openxmlformats.org/drawingml/2006/main" xmlns:r="http://schemas.openxmlformats.org/officeDocument/2006/relationships" xmlns:p="http://schemas.openxmlformats.org/presentationml/2006/main">
  <p:tag name="RAINPROBLEM" val="ProblemBody"/>
</p:tagLst>
</file>

<file path=ppt/tags/tag81.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82.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Correct"/>
</p:tagLst>
</file>

<file path=ppt/tags/tag83.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84.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85.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86.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87.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88.xml><?xml version="1.0" encoding="utf-8"?>
<p:tagLst xmlns:a="http://schemas.openxmlformats.org/drawingml/2006/main" xmlns:r="http://schemas.openxmlformats.org/officeDocument/2006/relationships" xmlns:p="http://schemas.openxmlformats.org/presentationml/2006/main">
  <p:tag name="RAINPROBLEM" val="ProblemSetting"/>
  <p:tag name="RAINPROBLEMTYPE" val="MultipleChoice"/>
</p:tagLst>
</file>

<file path=ppt/tags/tag89.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9.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90.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91.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92.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93.xml><?xml version="1.0" encoding="utf-8"?>
<p:tagLst xmlns:a="http://schemas.openxmlformats.org/drawingml/2006/main" xmlns:r="http://schemas.openxmlformats.org/officeDocument/2006/relationships" xmlns:p="http://schemas.openxmlformats.org/presentationml/2006/main">
  <p:tag name="RAINPROBLEM" val="MultipleChoice"/>
  <p:tag name="PROBLEMSCORE" val="3.0"/>
</p:tagLst>
</file>

<file path=ppt/tags/tag94.xml><?xml version="1.0" encoding="utf-8"?>
<p:tagLst xmlns:a="http://schemas.openxmlformats.org/drawingml/2006/main" xmlns:r="http://schemas.openxmlformats.org/officeDocument/2006/relationships" xmlns:p="http://schemas.openxmlformats.org/presentationml/2006/main">
  <p:tag name="RAINPROBLEM" val="ProblemBody"/>
</p:tagLst>
</file>

<file path=ppt/tags/tag95.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96.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Correct"/>
</p:tagLst>
</file>

<file path=ppt/tags/tag97.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98.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99.xml><?xml version="1.0" encoding="utf-8"?>
<p:tagLst xmlns:a="http://schemas.openxmlformats.org/drawingml/2006/main" xmlns:r="http://schemas.openxmlformats.org/officeDocument/2006/relationships" xmlns:p="http://schemas.openxmlformats.org/presentationml/2006/main">
  <p:tag name="RAINPROBLEM" val="ProblemItem"/>
</p:tagLst>
</file>

<file path=ppt/theme/theme1.xml><?xml version="1.0" encoding="utf-8"?>
<a:theme xmlns:a="http://schemas.openxmlformats.org/drawingml/2006/main" name="sample">
  <a:themeElements>
    <a:clrScheme name="sample 3">
      <a:dk1>
        <a:srgbClr val="666699"/>
      </a:dk1>
      <a:lt1>
        <a:srgbClr val="FFFFFF"/>
      </a:lt1>
      <a:dk2>
        <a:srgbClr val="000066"/>
      </a:dk2>
      <a:lt2>
        <a:srgbClr val="C0C0C0"/>
      </a:lt2>
      <a:accent1>
        <a:srgbClr val="49CACD"/>
      </a:accent1>
      <a:accent2>
        <a:srgbClr val="467CE8"/>
      </a:accent2>
      <a:accent3>
        <a:srgbClr val="FFFFFF"/>
      </a:accent3>
      <a:accent4>
        <a:srgbClr val="565682"/>
      </a:accent4>
      <a:accent5>
        <a:srgbClr val="B1E1E3"/>
      </a:accent5>
      <a:accent6>
        <a:srgbClr val="3F70D2"/>
      </a:accent6>
      <a:hlink>
        <a:srgbClr val="28BFEE"/>
      </a:hlink>
      <a:folHlink>
        <a:srgbClr val="878FA5"/>
      </a:folHlink>
    </a:clrScheme>
    <a:fontScheme name="sample">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ample 1">
        <a:dk1>
          <a:srgbClr val="1D528D"/>
        </a:dk1>
        <a:lt1>
          <a:srgbClr val="FFFFFF"/>
        </a:lt1>
        <a:dk2>
          <a:srgbClr val="000000"/>
        </a:dk2>
        <a:lt2>
          <a:srgbClr val="C0C0C0"/>
        </a:lt2>
        <a:accent1>
          <a:srgbClr val="2CA3C8"/>
        </a:accent1>
        <a:accent2>
          <a:srgbClr val="C5903B"/>
        </a:accent2>
        <a:accent3>
          <a:srgbClr val="FFFFFF"/>
        </a:accent3>
        <a:accent4>
          <a:srgbClr val="174578"/>
        </a:accent4>
        <a:accent5>
          <a:srgbClr val="ACCEE0"/>
        </a:accent5>
        <a:accent6>
          <a:srgbClr val="B28235"/>
        </a:accent6>
        <a:hlink>
          <a:srgbClr val="FF9900"/>
        </a:hlink>
        <a:folHlink>
          <a:srgbClr val="969696"/>
        </a:folHlink>
      </a:clrScheme>
      <a:clrMap bg1="lt1" tx1="dk1" bg2="lt2" tx2="dk2" accent1="accent1" accent2="accent2" accent3="accent3" accent4="accent4" accent5="accent5" accent6="accent6" hlink="hlink" folHlink="folHlink"/>
    </a:extraClrScheme>
    <a:extraClrScheme>
      <a:clrScheme name="sample 2">
        <a:dk1>
          <a:srgbClr val="124B98"/>
        </a:dk1>
        <a:lt1>
          <a:srgbClr val="FFFFFF"/>
        </a:lt1>
        <a:dk2>
          <a:srgbClr val="000000"/>
        </a:dk2>
        <a:lt2>
          <a:srgbClr val="C0C0C0"/>
        </a:lt2>
        <a:accent1>
          <a:srgbClr val="4A95E8"/>
        </a:accent1>
        <a:accent2>
          <a:srgbClr val="6D8DE9"/>
        </a:accent2>
        <a:accent3>
          <a:srgbClr val="FFFFFF"/>
        </a:accent3>
        <a:accent4>
          <a:srgbClr val="0E3F81"/>
        </a:accent4>
        <a:accent5>
          <a:srgbClr val="B1C8F2"/>
        </a:accent5>
        <a:accent6>
          <a:srgbClr val="627FD3"/>
        </a:accent6>
        <a:hlink>
          <a:srgbClr val="95CD2F"/>
        </a:hlink>
        <a:folHlink>
          <a:srgbClr val="CAA664"/>
        </a:folHlink>
      </a:clrScheme>
      <a:clrMap bg1="lt1" tx1="dk1" bg2="lt2" tx2="dk2" accent1="accent1" accent2="accent2" accent3="accent3" accent4="accent4" accent5="accent5" accent6="accent6" hlink="hlink" folHlink="folHlink"/>
    </a:extraClrScheme>
    <a:extraClrScheme>
      <a:clrScheme name="sample 3">
        <a:dk1>
          <a:srgbClr val="666699"/>
        </a:dk1>
        <a:lt1>
          <a:srgbClr val="FFFFFF"/>
        </a:lt1>
        <a:dk2>
          <a:srgbClr val="000066"/>
        </a:dk2>
        <a:lt2>
          <a:srgbClr val="C0C0C0"/>
        </a:lt2>
        <a:accent1>
          <a:srgbClr val="49CACD"/>
        </a:accent1>
        <a:accent2>
          <a:srgbClr val="467CE8"/>
        </a:accent2>
        <a:accent3>
          <a:srgbClr val="FFFFFF"/>
        </a:accent3>
        <a:accent4>
          <a:srgbClr val="565682"/>
        </a:accent4>
        <a:accent5>
          <a:srgbClr val="B1E1E3"/>
        </a:accent5>
        <a:accent6>
          <a:srgbClr val="3F70D2"/>
        </a:accent6>
        <a:hlink>
          <a:srgbClr val="28BFEE"/>
        </a:hlink>
        <a:folHlink>
          <a:srgbClr val="878FA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152</TotalTime>
  <Words>1042</Words>
  <Application>Microsoft Office PowerPoint</Application>
  <PresentationFormat>全屏显示(16:10)</PresentationFormat>
  <Paragraphs>216</Paragraphs>
  <Slides>29</Slides>
  <Notes>0</Notes>
  <HiddenSlides>0</HiddenSlides>
  <MMClips>0</MMClips>
  <ScaleCrop>false</ScaleCrop>
  <HeadingPairs>
    <vt:vector size="8" baseType="variant">
      <vt:variant>
        <vt:lpstr>已用的字体</vt:lpstr>
      </vt:variant>
      <vt:variant>
        <vt:i4>8</vt:i4>
      </vt:variant>
      <vt:variant>
        <vt:lpstr>主题</vt:lpstr>
      </vt:variant>
      <vt:variant>
        <vt:i4>2</vt:i4>
      </vt:variant>
      <vt:variant>
        <vt:lpstr>嵌入 OLE 服务器</vt:lpstr>
      </vt:variant>
      <vt:variant>
        <vt:i4>1</vt:i4>
      </vt:variant>
      <vt:variant>
        <vt:lpstr>幻灯片标题</vt:lpstr>
      </vt:variant>
      <vt:variant>
        <vt:i4>29</vt:i4>
      </vt:variant>
    </vt:vector>
  </HeadingPairs>
  <TitlesOfParts>
    <vt:vector size="40" baseType="lpstr">
      <vt:lpstr>Microsoft Yahei</vt:lpstr>
      <vt:lpstr>Microsoft YaHei Light</vt:lpstr>
      <vt:lpstr>等线</vt:lpstr>
      <vt:lpstr>等线 Light</vt:lpstr>
      <vt:lpstr>黑体</vt:lpstr>
      <vt:lpstr>Arial</vt:lpstr>
      <vt:lpstr>Verdana</vt:lpstr>
      <vt:lpstr>Wingdings</vt:lpstr>
      <vt:lpstr>sample</vt:lpstr>
      <vt:lpstr>Office 主题​​</vt:lpstr>
      <vt:lpstr>Image</vt:lpstr>
      <vt:lpstr>2晶体缺陷课后测试作业</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材料结构课后测试作业</dc:title>
  <dc:creator>cgy</dc:creator>
  <cp:lastModifiedBy>gy c</cp:lastModifiedBy>
  <cp:revision>20</cp:revision>
  <dcterms:created xsi:type="dcterms:W3CDTF">2018-07-20T14:02:17Z</dcterms:created>
  <dcterms:modified xsi:type="dcterms:W3CDTF">2019-01-19T14:56:35Z</dcterms:modified>
</cp:coreProperties>
</file>