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7"/>
  </p:notesMasterIdLst>
  <p:sldIdLst>
    <p:sldId id="282" r:id="rId2"/>
    <p:sldId id="279" r:id="rId3"/>
    <p:sldId id="280" r:id="rId4"/>
    <p:sldId id="281" r:id="rId5"/>
    <p:sldId id="284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D4E12FC3-5859-4B34-90C0-9363213F4C5F}">
          <p14:sldIdLst>
            <p14:sldId id="282"/>
            <p14:sldId id="279"/>
            <p14:sldId id="280"/>
            <p14:sldId id="281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6C2"/>
    <a:srgbClr val="0261D4"/>
    <a:srgbClr val="026DB6"/>
    <a:srgbClr val="014B65"/>
    <a:srgbClr val="006664"/>
    <a:srgbClr val="4DFFFD"/>
    <a:srgbClr val="98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965" autoAdjust="0"/>
  </p:normalViewPr>
  <p:slideViewPr>
    <p:cSldViewPr>
      <p:cViewPr varScale="1">
        <p:scale>
          <a:sx n="65" d="100"/>
          <a:sy n="65" d="100"/>
        </p:scale>
        <p:origin x="1536" y="66"/>
      </p:cViewPr>
      <p:guideLst>
        <p:guide orient="horz" pos="1620"/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E5CAA-3A04-4743-9209-BBD1FBA440CF}" type="datetimeFigureOut">
              <a:rPr lang="zh-CN" altLang="en-US" smtClean="0"/>
              <a:pPr/>
              <a:t>2018/6/28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4E6EC-C4D3-4372-BDFD-D36C896377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80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1187626" y="2972257"/>
            <a:ext cx="6876627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8809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6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85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760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3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8809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3" y="2372786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9689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6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052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6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6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40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0261D4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6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16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2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467544" y="836712"/>
            <a:ext cx="8208912" cy="7920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4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539552" y="2060848"/>
            <a:ext cx="8148356" cy="46085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4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9689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5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5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2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5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5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>
            <a:fillRect/>
          </a:stretch>
        </p:blipFill>
        <p:spPr>
          <a:xfrm>
            <a:off x="1" y="0"/>
            <a:ext cx="6315075" cy="6858000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971601" y="2372785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600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087166" y="1824435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2950766" y="2400170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2951312" y="2881247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2951312" y="336027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2951858" y="3841355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2951312" y="4321407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052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159174" y="1920447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2159175" y="2496181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4607099" y="2496181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40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88" y="-1714536"/>
            <a:ext cx="14787666" cy="107156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-1071602" y="-1857412"/>
            <a:ext cx="10572824" cy="11072891"/>
          </a:xfrm>
          <a:prstGeom prst="rect">
            <a:avLst/>
          </a:prstGeom>
        </p:spPr>
      </p:pic>
      <p:sp>
        <p:nvSpPr>
          <p:cNvPr id="10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159174" y="2016458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2159227" y="2592191"/>
            <a:ext cx="4752925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16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84213" y="2660653"/>
            <a:ext cx="5327650" cy="12488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6210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3" y="2372786"/>
            <a:ext cx="4752975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260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835150" y="2372786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835696" y="285386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1835696" y="333289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1836242" y="3813971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9"/>
          <p:cNvSpPr>
            <a:spLocks noGrp="1"/>
          </p:cNvSpPr>
          <p:nvPr>
            <p:ph type="body" sz="quarter" idx="15"/>
          </p:nvPr>
        </p:nvSpPr>
        <p:spPr>
          <a:xfrm>
            <a:off x="1835696" y="4294023"/>
            <a:ext cx="3024188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0938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37"/>
          <a:stretch/>
        </p:blipFill>
        <p:spPr>
          <a:xfrm>
            <a:off x="2" y="0"/>
            <a:ext cx="6315075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971550" y="1797051"/>
            <a:ext cx="3240410" cy="3831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971551" y="2372786"/>
            <a:ext cx="2304306" cy="2688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419475" y="2372786"/>
            <a:ext cx="2305050" cy="26881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EA6C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13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20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49" r:id="rId17"/>
    <p:sldLayoutId id="2147483650" r:id="rId18"/>
    <p:sldLayoutId id="2147483651" r:id="rId19"/>
    <p:sldLayoutId id="2147483652" r:id="rId20"/>
    <p:sldLayoutId id="2147483653" r:id="rId21"/>
    <p:sldLayoutId id="2147483654" r:id="rId22"/>
    <p:sldLayoutId id="2147483655" r:id="rId23"/>
    <p:sldLayoutId id="2147483656" r:id="rId24"/>
    <p:sldLayoutId id="2147483657" r:id="rId25"/>
    <p:sldLayoutId id="2147483658" r:id="rId26"/>
    <p:sldLayoutId id="2147483659" r:id="rId27"/>
    <p:sldLayoutId id="2147483677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2.tmp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28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热量的最新前沿应用</a:t>
            </a: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67544" y="1124744"/>
            <a:ext cx="6445274" cy="383116"/>
          </a:xfrm>
        </p:spPr>
        <p:txBody>
          <a:bodyPr/>
          <a:lstStyle/>
          <a:p>
            <a:r>
              <a:rPr lang="zh-CN" altLang="en-US" sz="4000" b="1" dirty="0">
                <a:solidFill>
                  <a:schemeClr val="tx1"/>
                </a:solidFill>
              </a:rPr>
              <a:t>一、热量的前沿科技应用</a:t>
            </a:r>
          </a:p>
        </p:txBody>
      </p:sp>
      <p:pic>
        <p:nvPicPr>
          <p:cNvPr id="5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92718"/>
            <a:ext cx="3143272" cy="3422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8418" y="1785926"/>
            <a:ext cx="3306558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文本占位符 2"/>
          <p:cNvSpPr txBox="1"/>
          <p:nvPr/>
        </p:nvSpPr>
        <p:spPr>
          <a:xfrm>
            <a:off x="5652120" y="5229200"/>
            <a:ext cx="3240360" cy="3810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Snap it 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占位符 2"/>
          <p:cNvSpPr txBox="1"/>
          <p:nvPr/>
        </p:nvSpPr>
        <p:spPr>
          <a:xfrm>
            <a:off x="1187624" y="5208237"/>
            <a:ext cx="4032448" cy="3810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defRPr/>
            </a:pP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卡路里饭勺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91920" y="1052736"/>
            <a:ext cx="6964456" cy="383116"/>
          </a:xfrm>
        </p:spPr>
        <p:txBody>
          <a:bodyPr/>
          <a:lstStyle/>
          <a:p>
            <a:r>
              <a:rPr lang="zh-CN" altLang="en-US" sz="4000" b="1" dirty="0">
                <a:solidFill>
                  <a:schemeClr val="tx1"/>
                </a:solidFill>
              </a:rPr>
              <a:t>一、热量的前沿科技应用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/>
              <a:t> </a:t>
            </a:r>
            <a:endParaRPr lang="zh-CN" altLang="en-US" sz="4000" dirty="0"/>
          </a:p>
          <a:p>
            <a:endParaRPr lang="zh-CN" altLang="en-US" sz="4000" dirty="0"/>
          </a:p>
        </p:txBody>
      </p:sp>
      <p:pic>
        <p:nvPicPr>
          <p:cNvPr id="7" name="图片 10" descr="airob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928802"/>
            <a:ext cx="3563467" cy="2779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4" descr="http://photocdn.sohu.com/20160118/mp55034687_1453087893169_1_th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113025"/>
            <a:ext cx="3286148" cy="278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1371927" y="4869160"/>
            <a:ext cx="24698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AIRO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腕带</a:t>
            </a:r>
          </a:p>
        </p:txBody>
      </p:sp>
      <p:sp>
        <p:nvSpPr>
          <p:cNvPr id="10" name="矩形 9"/>
          <p:cNvSpPr/>
          <p:nvPr/>
        </p:nvSpPr>
        <p:spPr>
          <a:xfrm>
            <a:off x="4788024" y="4885110"/>
            <a:ext cx="3775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无线传感器贴片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83568" y="1196752"/>
            <a:ext cx="6085234" cy="383116"/>
          </a:xfrm>
        </p:spPr>
        <p:txBody>
          <a:bodyPr/>
          <a:lstStyle/>
          <a:p>
            <a:r>
              <a:rPr lang="zh-CN" altLang="en-US" sz="4000" b="1" dirty="0">
                <a:solidFill>
                  <a:schemeClr val="tx1"/>
                </a:solidFill>
              </a:rPr>
              <a:t>一、热量的前沿科技应用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214414" y="1714488"/>
            <a:ext cx="9032538" cy="26881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tx1"/>
                </a:solidFill>
              </a:rPr>
              <a:t>靠身体热量发电的手电筒</a:t>
            </a:r>
          </a:p>
          <a:p>
            <a:endParaRPr lang="zh-CN" altLang="en-US" sz="4000" dirty="0">
              <a:solidFill>
                <a:schemeClr val="tx1"/>
              </a:solidFill>
            </a:endParaRPr>
          </a:p>
        </p:txBody>
      </p:sp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5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643182"/>
            <a:ext cx="450059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914400" y="428625"/>
            <a:ext cx="7315200" cy="2143125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zh-CN" altLang="zh-CN" sz="2800" dirty="0"/>
              <a:t>你还能想出什么只靠自己的体温工作的创意吗？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7" name="圆角矩形 6"/>
          <p:cNvSpPr/>
          <p:nvPr>
            <p:custDataLst>
              <p:tags r:id="rId3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矩形 12"/>
          <p:cNvSpPr/>
          <p:nvPr>
            <p:custDataLst>
              <p:tags r:id="rId4"/>
            </p:custDataLst>
          </p:nvPr>
        </p:nvSpPr>
        <p:spPr>
          <a:xfrm>
            <a:off x="0" y="5849303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r>
              <a:rPr lang="zh-CN" altLang="en-US" sz="12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2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200" smtClean="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  <a:endParaRPr lang="zh-CN" altLang="en-US" sz="1200">
              <a:solidFill>
                <a:srgbClr val="F84F4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2" name="组合 11"/>
          <p:cNvGrpSpPr/>
          <p:nvPr>
            <p:custDataLst>
              <p:tags r:id="rId5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8" name="TitleBackground"/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ColorBlock"/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ypeText"/>
            <p:cNvSpPr txBox="1"/>
            <p:nvPr>
              <p:custDataLst>
                <p:tags r:id="rId9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1" name="TipText"/>
            <p:cNvSpPr txBox="1"/>
            <p:nvPr>
              <p:custDataLst>
                <p:tags r:id="rId10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5" name="图片 4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3635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1.0"/>
  <p:tag name="PROBLEMVOICEALLOWED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主题1.thmx</Template>
  <TotalTime>98</TotalTime>
  <Words>73</Words>
  <Application>Microsoft Office PowerPoint</Application>
  <PresentationFormat>全屏显示(4:3)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Microsoft Yahei</vt:lpstr>
      <vt:lpstr>宋体</vt:lpstr>
      <vt:lpstr>微软雅黑</vt:lpstr>
      <vt:lpstr>Arial</vt:lpstr>
      <vt:lpstr>Calibri</vt:lpstr>
      <vt:lpstr>Times New Roman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xrk</dc:creator>
  <cp:lastModifiedBy>Wu</cp:lastModifiedBy>
  <cp:revision>78</cp:revision>
  <dcterms:created xsi:type="dcterms:W3CDTF">2016-12-29T03:42:00Z</dcterms:created>
  <dcterms:modified xsi:type="dcterms:W3CDTF">2018-06-28T06:09:04Z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2052-10.1.0.6205</vt:lpwstr>
  </property>
</Properties>
</file>