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4"/>
  </p:notesMasterIdLst>
  <p:sldIdLst>
    <p:sldId id="282" r:id="rId2"/>
    <p:sldId id="283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D4E12FC3-5859-4B34-90C0-9363213F4C5F}">
          <p14:sldIdLst>
            <p14:sldId id="282"/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6C2"/>
    <a:srgbClr val="0261D4"/>
    <a:srgbClr val="026DB6"/>
    <a:srgbClr val="014B65"/>
    <a:srgbClr val="006664"/>
    <a:srgbClr val="4DFFFD"/>
    <a:srgbClr val="98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965" autoAdjust="0"/>
  </p:normalViewPr>
  <p:slideViewPr>
    <p:cSldViewPr>
      <p:cViewPr varScale="1">
        <p:scale>
          <a:sx n="65" d="100"/>
          <a:sy n="65" d="100"/>
        </p:scale>
        <p:origin x="1536" y="66"/>
      </p:cViewPr>
      <p:guideLst>
        <p:guide orient="horz" pos="1620"/>
        <p:guide pos="28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E5CAA-3A04-4743-9209-BBD1FBA440CF}" type="datetimeFigureOut">
              <a:rPr lang="zh-CN" altLang="en-US" smtClean="0"/>
              <a:pPr/>
              <a:t>2018/7/2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4E6EC-C4D3-4372-BDFD-D36C896377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80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7412" name="页眉占位符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mtClean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2728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1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1187626" y="2972257"/>
            <a:ext cx="6876627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8809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2" y="0"/>
            <a:ext cx="6315075" cy="6858000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6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85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760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3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8809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3" y="2372786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9689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6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052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6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6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40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6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16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2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0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1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467544" y="836712"/>
            <a:ext cx="8208912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539552" y="2060848"/>
            <a:ext cx="8148356" cy="46085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4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9689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5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5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2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0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5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5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60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1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087166" y="1824435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2950766" y="2400170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2951312" y="2881247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2951312" y="336027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2951858" y="384135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2951312" y="4321407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052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1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159174" y="1920447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2159175" y="2496181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4607099" y="2496181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40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1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159174" y="2016458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2159227" y="2592191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16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2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3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6210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2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3" y="2372786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260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2" y="0"/>
            <a:ext cx="6315075" cy="6858000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6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0938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2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6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6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13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20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49" r:id="rId17"/>
    <p:sldLayoutId id="2147483650" r:id="rId18"/>
    <p:sldLayoutId id="2147483651" r:id="rId19"/>
    <p:sldLayoutId id="2147483652" r:id="rId20"/>
    <p:sldLayoutId id="2147483653" r:id="rId21"/>
    <p:sldLayoutId id="2147483654" r:id="rId22"/>
    <p:sldLayoutId id="2147483655" r:id="rId23"/>
    <p:sldLayoutId id="2147483656" r:id="rId24"/>
    <p:sldLayoutId id="2147483657" r:id="rId25"/>
    <p:sldLayoutId id="2147483658" r:id="rId26"/>
    <p:sldLayoutId id="2147483659" r:id="rId27"/>
    <p:sldLayoutId id="2147483677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热量的最新前沿应用</a:t>
            </a: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Rectangle 3"/>
          <p:cNvSpPr>
            <a:spLocks noGrp="1"/>
          </p:cNvSpPr>
          <p:nvPr>
            <p:ph type="body" idx="4294967295"/>
          </p:nvPr>
        </p:nvSpPr>
        <p:spPr>
          <a:xfrm>
            <a:off x="455613" y="1477963"/>
            <a:ext cx="8056562" cy="2182812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1028700" lvl="1" indent="-571500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altLang="zh-CN" sz="3200" b="1" spc="300" dirty="0" smtClean="0">
              <a:latin typeface="宋体" pitchFamily="2" charset="-122"/>
            </a:endParaRPr>
          </a:p>
          <a:p>
            <a:pPr marL="1028700" lvl="1" indent="-571500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3200" b="1" spc="300" dirty="0" smtClean="0">
                <a:latin typeface="宋体" pitchFamily="2" charset="-122"/>
              </a:rPr>
              <a:t>热量和功有什么异同？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6387" name="Rectangle 2"/>
          <p:cNvSpPr>
            <a:spLocks noGrp="1"/>
          </p:cNvSpPr>
          <p:nvPr>
            <p:ph type="title" idx="4294967295"/>
          </p:nvPr>
        </p:nvSpPr>
        <p:spPr>
          <a:xfrm>
            <a:off x="1743075" y="493713"/>
            <a:ext cx="3216275" cy="11430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zh-CN" altLang="en-US" sz="3200" b="1" smtClean="0">
                <a:latin typeface="宋体" panose="02010600030101010101" pitchFamily="2" charset="-122"/>
              </a:rPr>
              <a:t>课后思考</a:t>
            </a:r>
          </a:p>
        </p:txBody>
      </p:sp>
      <p:pic>
        <p:nvPicPr>
          <p:cNvPr id="16388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193675"/>
            <a:ext cx="1135062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903288" y="3830638"/>
            <a:ext cx="81121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71500" indent="-57150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3200" b="1" dirty="0" smtClean="0"/>
              <a:t>关于热量的一些物理量有哪些？</a:t>
            </a:r>
            <a:endParaRPr lang="zh-CN" altLang="en-US" sz="3200" b="1" dirty="0">
              <a:latin typeface="+mn-lt"/>
              <a:ea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221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9889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build="p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3"/>
</p:tagLst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主题1.thmx</Template>
  <TotalTime>100</TotalTime>
  <Words>22</Words>
  <Application>Microsoft Office PowerPoint</Application>
  <PresentationFormat>全屏显示(4:3)</PresentationFormat>
  <Paragraphs>5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宋体</vt:lpstr>
      <vt:lpstr>微软雅黑</vt:lpstr>
      <vt:lpstr>Arial</vt:lpstr>
      <vt:lpstr>Calibri</vt:lpstr>
      <vt:lpstr>Century Gothic</vt:lpstr>
      <vt:lpstr>Wingdings</vt:lpstr>
      <vt:lpstr>主题1</vt:lpstr>
      <vt:lpstr>PowerPoint 演示文稿</vt:lpstr>
      <vt:lpstr>课后思考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xrk</dc:creator>
  <cp:lastModifiedBy>Wu</cp:lastModifiedBy>
  <cp:revision>79</cp:revision>
  <dcterms:created xsi:type="dcterms:W3CDTF">2016-12-29T03:42:00Z</dcterms:created>
  <dcterms:modified xsi:type="dcterms:W3CDTF">2018-07-02T09:33:34Z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2052-10.1.0.6205</vt:lpwstr>
  </property>
</Properties>
</file>