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58" r:id="rId5"/>
    <p:sldId id="259" r:id="rId6"/>
  </p:sldIdLst>
  <p:sldSz cx="5715000" cy="9144000" type="screen16x10"/>
  <p:notesSz cx="6858000" cy="9144000"/>
  <p:defaultTextStyle>
    <a:defPPr>
      <a:defRPr lang="zh-CN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24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5715423" cy="9144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1209" y="2415818"/>
            <a:ext cx="3318041" cy="2020711"/>
          </a:xfrm>
        </p:spPr>
        <p:txBody>
          <a:bodyPr anchor="b">
            <a:noAutofit/>
          </a:bodyPr>
          <a:lstStyle>
            <a:lvl1pPr algn="ctr">
              <a:defRPr sz="30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1209" y="4797770"/>
            <a:ext cx="3318041" cy="1836868"/>
          </a:xfrm>
        </p:spPr>
        <p:txBody>
          <a:bodyPr anchor="t">
            <a:normAutofit/>
          </a:bodyPr>
          <a:lstStyle>
            <a:lvl1pPr marL="0" indent="0" algn="ctr">
              <a:buNone/>
              <a:defRPr sz="1250">
                <a:solidFill>
                  <a:schemeClr val="tx1"/>
                </a:solidFill>
              </a:defRPr>
            </a:lvl1pPr>
            <a:lvl2pPr marL="2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1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28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00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90885" y="6739470"/>
            <a:ext cx="420798" cy="372533"/>
          </a:xfrm>
        </p:spPr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01209" y="6739470"/>
            <a:ext cx="2540538" cy="3725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0823" y="6739470"/>
            <a:ext cx="258427" cy="372533"/>
          </a:xfrm>
        </p:spPr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62391" y="4628439"/>
            <a:ext cx="319567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665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6420553"/>
            <a:ext cx="4249209" cy="755651"/>
          </a:xfrm>
        </p:spPr>
        <p:txBody>
          <a:bodyPr anchor="b">
            <a:normAutofit/>
          </a:bodyPr>
          <a:lstStyle>
            <a:lvl1pPr algn="ctr">
              <a:defRPr sz="1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1413" y="1377245"/>
            <a:ext cx="4432176" cy="4481692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000"/>
            </a:lvl1pPr>
            <a:lvl2pPr marL="285750" indent="0">
              <a:buNone/>
              <a:defRPr sz="1000"/>
            </a:lvl2pPr>
            <a:lvl3pPr marL="571500" indent="0">
              <a:buNone/>
              <a:defRPr sz="1000"/>
            </a:lvl3pPr>
            <a:lvl4pPr marL="857250" indent="0">
              <a:buNone/>
              <a:defRPr sz="1000"/>
            </a:lvl4pPr>
            <a:lvl5pPr marL="1143000" indent="0">
              <a:buNone/>
              <a:defRPr sz="1000"/>
            </a:lvl5pPr>
            <a:lvl6pPr marL="1428750" indent="0">
              <a:buNone/>
              <a:defRPr sz="1000"/>
            </a:lvl6pPr>
            <a:lvl7pPr marL="1714500" indent="0">
              <a:buNone/>
              <a:defRPr sz="1000"/>
            </a:lvl7pPr>
            <a:lvl8pPr marL="2000250" indent="0">
              <a:buNone/>
              <a:defRPr sz="1000"/>
            </a:lvl8pPr>
            <a:lvl9pPr marL="2286000" indent="0">
              <a:buNone/>
              <a:defRPr sz="1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5541" y="7176204"/>
            <a:ext cx="4249209" cy="658283"/>
          </a:xfrm>
        </p:spPr>
        <p:txBody>
          <a:bodyPr anchor="t">
            <a:normAutofit/>
          </a:bodyPr>
          <a:lstStyle>
            <a:lvl1pPr marL="0" indent="0" algn="ctr">
              <a:buNone/>
              <a:defRPr sz="1000"/>
            </a:lvl1pPr>
            <a:lvl2pPr marL="285750" indent="0">
              <a:buNone/>
              <a:defRPr sz="750"/>
            </a:lvl2pPr>
            <a:lvl3pPr marL="571500" indent="0">
              <a:buNone/>
              <a:defRPr sz="625"/>
            </a:lvl3pPr>
            <a:lvl4pPr marL="857250" indent="0">
              <a:buNone/>
              <a:defRPr sz="563"/>
            </a:lvl4pPr>
            <a:lvl5pPr marL="1143000" indent="0">
              <a:buNone/>
              <a:defRPr sz="563"/>
            </a:lvl5pPr>
            <a:lvl6pPr marL="1428750" indent="0">
              <a:buNone/>
              <a:defRPr sz="563"/>
            </a:lvl6pPr>
            <a:lvl7pPr marL="1714500" indent="0">
              <a:buNone/>
              <a:defRPr sz="563"/>
            </a:lvl7pPr>
            <a:lvl8pPr marL="2000250" indent="0">
              <a:buNone/>
              <a:defRPr sz="563"/>
            </a:lvl8pPr>
            <a:lvl9pPr marL="2286000" indent="0">
              <a:buNone/>
              <a:defRPr sz="563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6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1209164"/>
            <a:ext cx="4249209" cy="4130480"/>
          </a:xfrm>
        </p:spPr>
        <p:txBody>
          <a:bodyPr anchor="ctr">
            <a:normAutofit/>
          </a:bodyPr>
          <a:lstStyle>
            <a:lvl1pPr algn="ctr">
              <a:defRPr sz="2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1" y="5700888"/>
            <a:ext cx="4249210" cy="213360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50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799041" y="5520265"/>
            <a:ext cx="41290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308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958" y="1309509"/>
            <a:ext cx="4000156" cy="3160891"/>
          </a:xfrm>
        </p:spPr>
        <p:txBody>
          <a:bodyPr anchor="ctr">
            <a:normAutofit/>
          </a:bodyPr>
          <a:lstStyle>
            <a:lvl1pPr algn="ctr">
              <a:defRPr sz="20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00125" y="4470399"/>
            <a:ext cx="3682999" cy="869244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125"/>
            </a:lvl1pPr>
            <a:lvl2pPr marL="28575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57250" indent="0">
              <a:buFontTx/>
              <a:buNone/>
              <a:defRPr/>
            </a:lvl4pPr>
            <a:lvl5pPr marL="11430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0" y="5791201"/>
            <a:ext cx="4249211" cy="204328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50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231" y="1207150"/>
            <a:ext cx="285824" cy="779701"/>
          </a:xfrm>
          <a:prstGeom prst="rect">
            <a:avLst/>
          </a:prstGeom>
        </p:spPr>
        <p:txBody>
          <a:bodyPr vert="horz" lIns="57150" tIns="28575" rIns="57150" bIns="28575" rtlCol="0" anchor="ctr">
            <a:noAutofit/>
          </a:bodyPr>
          <a:lstStyle/>
          <a:p>
            <a:pPr lvl="0"/>
            <a:r>
              <a:rPr lang="en-US" sz="45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70940" y="3770494"/>
            <a:ext cx="285824" cy="779701"/>
          </a:xfrm>
          <a:prstGeom prst="rect">
            <a:avLst/>
          </a:prstGeom>
        </p:spPr>
        <p:txBody>
          <a:bodyPr vert="horz" lIns="57150" tIns="28575" rIns="57150" bIns="28575" rtlCol="0" anchor="ctr">
            <a:noAutofit/>
          </a:bodyPr>
          <a:lstStyle/>
          <a:p>
            <a:pPr lvl="0" algn="r"/>
            <a:r>
              <a:rPr lang="en-US" sz="45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799041" y="5520265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030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3" y="4411441"/>
            <a:ext cx="4249205" cy="1958400"/>
          </a:xfrm>
        </p:spPr>
        <p:txBody>
          <a:bodyPr anchor="b">
            <a:normAutofit/>
          </a:bodyPr>
          <a:lstStyle>
            <a:lvl1pPr algn="l">
              <a:defRPr sz="2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3" y="6369841"/>
            <a:ext cx="4249206" cy="1147200"/>
          </a:xfrm>
        </p:spPr>
        <p:txBody>
          <a:bodyPr anchor="t">
            <a:normAutofit/>
          </a:bodyPr>
          <a:lstStyle>
            <a:lvl1pPr marL="0" indent="0" algn="l">
              <a:buNone/>
              <a:defRPr sz="1125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651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885" y="1309510"/>
            <a:ext cx="3953230" cy="2991557"/>
          </a:xfrm>
        </p:spPr>
        <p:txBody>
          <a:bodyPr anchor="ctr">
            <a:normAutofit/>
          </a:bodyPr>
          <a:lstStyle>
            <a:lvl1pPr algn="ctr">
              <a:defRPr sz="20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735543" y="4852416"/>
            <a:ext cx="4249206" cy="1182624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1250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1" y="6039556"/>
            <a:ext cx="4249210" cy="1794933"/>
          </a:xfrm>
        </p:spPr>
        <p:txBody>
          <a:bodyPr anchor="t">
            <a:normAutofit/>
          </a:bodyPr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  <a:lvl2pPr marL="2857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48788" y="1195860"/>
            <a:ext cx="285824" cy="779701"/>
          </a:xfrm>
          <a:prstGeom prst="rect">
            <a:avLst/>
          </a:prstGeom>
        </p:spPr>
        <p:txBody>
          <a:bodyPr vert="horz" lIns="57150" tIns="28575" rIns="57150" bIns="28575" rtlCol="0" anchor="ctr">
            <a:noAutofit/>
          </a:bodyPr>
          <a:lstStyle/>
          <a:p>
            <a:pPr lvl="0"/>
            <a:r>
              <a:rPr lang="en-US" sz="5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81123" y="3476971"/>
            <a:ext cx="285824" cy="779701"/>
          </a:xfrm>
          <a:prstGeom prst="rect">
            <a:avLst/>
          </a:prstGeom>
        </p:spPr>
        <p:txBody>
          <a:bodyPr vert="horz" lIns="57150" tIns="28575" rIns="57150" bIns="28575" rtlCol="0" anchor="ctr">
            <a:noAutofit/>
          </a:bodyPr>
          <a:lstStyle/>
          <a:p>
            <a:pPr lvl="0" algn="r"/>
            <a:r>
              <a:rPr lang="en-US" sz="5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799041" y="4572000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487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1309509"/>
            <a:ext cx="4249209" cy="305928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000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735543" y="4754880"/>
            <a:ext cx="4249206" cy="120700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1250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1" y="5960534"/>
            <a:ext cx="4249209" cy="1873956"/>
          </a:xfrm>
        </p:spPr>
        <p:txBody>
          <a:bodyPr anchor="t">
            <a:normAutofit/>
          </a:bodyPr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  <a:lvl2pPr marL="2857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799044" y="4572000"/>
            <a:ext cx="412901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715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541" y="3320181"/>
            <a:ext cx="4249210" cy="4514311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799041" y="3139560"/>
            <a:ext cx="412901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478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972917" y="1209165"/>
            <a:ext cx="1011831" cy="662532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542" y="1209165"/>
            <a:ext cx="3072193" cy="6625324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3903445" y="1209165"/>
            <a:ext cx="0" cy="6625324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393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99041" y="3141680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05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9041" y="2188551"/>
            <a:ext cx="4122209" cy="2430019"/>
          </a:xfrm>
        </p:spPr>
        <p:txBody>
          <a:bodyPr anchor="b">
            <a:normAutofit/>
          </a:bodyPr>
          <a:lstStyle>
            <a:lvl1pPr algn="ctr">
              <a:defRPr sz="25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041" y="4979813"/>
            <a:ext cx="4122209" cy="1453353"/>
          </a:xfrm>
        </p:spPr>
        <p:txBody>
          <a:bodyPr anchor="t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28575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799042" y="4799189"/>
            <a:ext cx="412220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5265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799041" y="3141680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1220450"/>
            <a:ext cx="4249209" cy="173848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541" y="3316224"/>
            <a:ext cx="2085975" cy="459638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3220" y="3316224"/>
            <a:ext cx="2085975" cy="459638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222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3" y="3544711"/>
            <a:ext cx="2085975" cy="768349"/>
          </a:xfrm>
        </p:spPr>
        <p:txBody>
          <a:bodyPr anchor="b">
            <a:noAutofit/>
          </a:bodyPr>
          <a:lstStyle>
            <a:lvl1pPr marL="0" indent="0">
              <a:buNone/>
              <a:defRPr sz="1500" b="0">
                <a:solidFill>
                  <a:schemeClr val="accent1"/>
                </a:solidFill>
              </a:defRPr>
            </a:lvl1pPr>
            <a:lvl2pPr marL="285750" indent="0">
              <a:buNone/>
              <a:defRPr sz="1250" b="1"/>
            </a:lvl2pPr>
            <a:lvl3pPr marL="571500" indent="0">
              <a:buNone/>
              <a:defRPr sz="1125" b="1"/>
            </a:lvl3pPr>
            <a:lvl4pPr marL="857250" indent="0">
              <a:buNone/>
              <a:defRPr sz="1000" b="1"/>
            </a:lvl4pPr>
            <a:lvl5pPr marL="1143000" indent="0">
              <a:buNone/>
              <a:defRPr sz="1000" b="1"/>
            </a:lvl5pPr>
            <a:lvl6pPr marL="1428750" indent="0">
              <a:buNone/>
              <a:defRPr sz="1000" b="1"/>
            </a:lvl6pPr>
            <a:lvl7pPr marL="1714500" indent="0">
              <a:buNone/>
              <a:defRPr sz="1000" b="1"/>
            </a:lvl7pPr>
            <a:lvl8pPr marL="2000250" indent="0">
              <a:buNone/>
              <a:defRPr sz="1000" b="1"/>
            </a:lvl8pPr>
            <a:lvl9pPr marL="2286000" indent="0">
              <a:buNone/>
              <a:defRPr sz="10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5543" y="4324351"/>
            <a:ext cx="2085975" cy="360883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01145" y="3544711"/>
            <a:ext cx="2085975" cy="768349"/>
          </a:xfrm>
        </p:spPr>
        <p:txBody>
          <a:bodyPr anchor="b">
            <a:noAutofit/>
          </a:bodyPr>
          <a:lstStyle>
            <a:lvl1pPr marL="0" indent="0">
              <a:buNone/>
              <a:defRPr sz="1500" b="0">
                <a:solidFill>
                  <a:schemeClr val="accent1"/>
                </a:solidFill>
              </a:defRPr>
            </a:lvl1pPr>
            <a:lvl2pPr marL="285750" indent="0">
              <a:buNone/>
              <a:defRPr sz="1250" b="1"/>
            </a:lvl2pPr>
            <a:lvl3pPr marL="571500" indent="0">
              <a:buNone/>
              <a:defRPr sz="1125" b="1"/>
            </a:lvl3pPr>
            <a:lvl4pPr marL="857250" indent="0">
              <a:buNone/>
              <a:defRPr sz="1000" b="1"/>
            </a:lvl4pPr>
            <a:lvl5pPr marL="1143000" indent="0">
              <a:buNone/>
              <a:defRPr sz="1000" b="1"/>
            </a:lvl5pPr>
            <a:lvl6pPr marL="1428750" indent="0">
              <a:buNone/>
              <a:defRPr sz="1000" b="1"/>
            </a:lvl6pPr>
            <a:lvl7pPr marL="1714500" indent="0">
              <a:buNone/>
              <a:defRPr sz="1000" b="1"/>
            </a:lvl7pPr>
            <a:lvl8pPr marL="2000250" indent="0">
              <a:buNone/>
              <a:defRPr sz="1000" b="1"/>
            </a:lvl8pPr>
            <a:lvl9pPr marL="2286000" indent="0">
              <a:buNone/>
              <a:defRPr sz="10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01145" y="4324351"/>
            <a:ext cx="2085975" cy="360883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799041" y="3139560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746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1220450"/>
            <a:ext cx="4249209" cy="173848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799041" y="3139560"/>
            <a:ext cx="412220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998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301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0" y="1851379"/>
            <a:ext cx="1585499" cy="1828800"/>
          </a:xfrm>
        </p:spPr>
        <p:txBody>
          <a:bodyPr anchor="b">
            <a:normAutofit/>
          </a:bodyPr>
          <a:lstStyle>
            <a:lvl1pPr algn="ctr">
              <a:defRPr sz="1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5039" y="1309510"/>
            <a:ext cx="2409712" cy="652498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5540" y="4041420"/>
            <a:ext cx="1585499" cy="3251205"/>
          </a:xfrm>
        </p:spPr>
        <p:txBody>
          <a:bodyPr anchor="t">
            <a:normAutofit/>
          </a:bodyPr>
          <a:lstStyle>
            <a:lvl1pPr marL="0" indent="0" algn="ctr">
              <a:buNone/>
              <a:defRPr sz="1000"/>
            </a:lvl1pPr>
            <a:lvl2pPr marL="285750" indent="0">
              <a:buNone/>
              <a:defRPr sz="750"/>
            </a:lvl2pPr>
            <a:lvl3pPr marL="571500" indent="0">
              <a:buNone/>
              <a:defRPr sz="625"/>
            </a:lvl3pPr>
            <a:lvl4pPr marL="857250" indent="0">
              <a:buNone/>
              <a:defRPr sz="563"/>
            </a:lvl4pPr>
            <a:lvl5pPr marL="1143000" indent="0">
              <a:buNone/>
              <a:defRPr sz="563"/>
            </a:lvl5pPr>
            <a:lvl6pPr marL="1428750" indent="0">
              <a:buNone/>
              <a:defRPr sz="563"/>
            </a:lvl6pPr>
            <a:lvl7pPr marL="1714500" indent="0">
              <a:buNone/>
              <a:defRPr sz="563"/>
            </a:lvl7pPr>
            <a:lvl8pPr marL="2000250" indent="0">
              <a:buNone/>
              <a:defRPr sz="563"/>
            </a:lvl8pPr>
            <a:lvl9pPr marL="2286000" indent="0">
              <a:buNone/>
              <a:defRPr sz="563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799041" y="3883377"/>
            <a:ext cx="14584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245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541" y="2511776"/>
            <a:ext cx="2270126" cy="1828800"/>
          </a:xfrm>
        </p:spPr>
        <p:txBody>
          <a:bodyPr anchor="b">
            <a:normAutofit/>
          </a:bodyPr>
          <a:lstStyle>
            <a:lvl1pPr algn="ctr">
              <a:defRPr sz="1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39419" y="1377244"/>
            <a:ext cx="1830914" cy="6389515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000"/>
            </a:lvl1pPr>
            <a:lvl2pPr marL="285750" indent="0">
              <a:buNone/>
              <a:defRPr sz="1000"/>
            </a:lvl2pPr>
            <a:lvl3pPr marL="571500" indent="0">
              <a:buNone/>
              <a:defRPr sz="1000"/>
            </a:lvl3pPr>
            <a:lvl4pPr marL="857250" indent="0">
              <a:buNone/>
              <a:defRPr sz="1000"/>
            </a:lvl4pPr>
            <a:lvl5pPr marL="1143000" indent="0">
              <a:buNone/>
              <a:defRPr sz="1000"/>
            </a:lvl5pPr>
            <a:lvl6pPr marL="1428750" indent="0">
              <a:buNone/>
              <a:defRPr sz="1000"/>
            </a:lvl6pPr>
            <a:lvl7pPr marL="1714500" indent="0">
              <a:buNone/>
              <a:defRPr sz="1000"/>
            </a:lvl7pPr>
            <a:lvl8pPr marL="2000250" indent="0">
              <a:buNone/>
              <a:defRPr sz="1000"/>
            </a:lvl8pPr>
            <a:lvl9pPr marL="2286000" indent="0">
              <a:buNone/>
              <a:defRPr sz="1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5541" y="4340576"/>
            <a:ext cx="2270126" cy="2438400"/>
          </a:xfrm>
        </p:spPr>
        <p:txBody>
          <a:bodyPr anchor="t">
            <a:normAutofit/>
          </a:bodyPr>
          <a:lstStyle>
            <a:lvl1pPr marL="0" indent="0" algn="ctr">
              <a:buNone/>
              <a:defRPr sz="1000"/>
            </a:lvl1pPr>
            <a:lvl2pPr marL="285750" indent="0">
              <a:buNone/>
              <a:defRPr sz="750"/>
            </a:lvl2pPr>
            <a:lvl3pPr marL="571500" indent="0">
              <a:buNone/>
              <a:defRPr sz="625"/>
            </a:lvl3pPr>
            <a:lvl4pPr marL="857250" indent="0">
              <a:buNone/>
              <a:defRPr sz="563"/>
            </a:lvl4pPr>
            <a:lvl5pPr marL="1143000" indent="0">
              <a:buNone/>
              <a:defRPr sz="563"/>
            </a:lvl5pPr>
            <a:lvl6pPr marL="1428750" indent="0">
              <a:buNone/>
              <a:defRPr sz="563"/>
            </a:lvl6pPr>
            <a:lvl7pPr marL="1714500" indent="0">
              <a:buNone/>
              <a:defRPr sz="563"/>
            </a:lvl7pPr>
            <a:lvl8pPr marL="2000250" indent="0">
              <a:buNone/>
              <a:defRPr sz="563"/>
            </a:lvl8pPr>
            <a:lvl9pPr marL="2286000" indent="0">
              <a:buNone/>
              <a:defRPr sz="563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394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5720292" cy="9144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541" y="1220450"/>
            <a:ext cx="4249209" cy="173848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41" y="3320181"/>
            <a:ext cx="4249210" cy="45933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72919" y="7947378"/>
            <a:ext cx="717677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25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A0F1ADD-5553-4292-BD89-7CA3864ECF6E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5541" y="7947378"/>
            <a:ext cx="3190417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25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37557" y="7947378"/>
            <a:ext cx="247194" cy="372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25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B8F81A9-ABD3-427A-96E8-B8AD569F8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422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285750" rtl="0" eaLnBrk="1" latinLnBrk="0" hangingPunct="1">
        <a:spcBef>
          <a:spcPct val="0"/>
        </a:spcBef>
        <a:buNone/>
        <a:defRPr sz="25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78594" indent="-178594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15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464344" indent="-178594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12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750094" indent="-178594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112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964406" indent="-107156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1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1250156" indent="-107156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87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1571625" indent="-142875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87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1857375" indent="-142875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87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2143125" indent="-142875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87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2428875" indent="-142875" algn="l" defTabSz="285750" rtl="0" eaLnBrk="1" latinLnBrk="0" hangingPunct="1">
        <a:spcBef>
          <a:spcPct val="20000"/>
        </a:spcBef>
        <a:spcAft>
          <a:spcPts val="375"/>
        </a:spcAft>
        <a:buClr>
          <a:schemeClr val="accent1"/>
        </a:buClr>
        <a:buSzPct val="115000"/>
        <a:buFont typeface="Arial"/>
        <a:buChar char="•"/>
        <a:defRPr sz="875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2875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71450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00025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algn="l" defTabSz="28575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8.tmp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51724" y="2415818"/>
            <a:ext cx="3806890" cy="2020711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Unit </a:t>
            </a:r>
            <a:r>
              <a:rPr lang="en-US" altLang="zh-CN" sz="4000" b="1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4 </a:t>
            </a:r>
            <a:r>
              <a:rPr lang="en-US" altLang="zh-CN" sz="4000" b="1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/>
            </a:r>
            <a:br>
              <a:rPr lang="en-US" altLang="zh-CN" sz="4000" b="1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</a:br>
            <a:r>
              <a:rPr lang="en-US" altLang="zh-CN" sz="4000" b="1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Why Do You Want to Learn English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97407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i="1" dirty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Overview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5541" y="3805374"/>
            <a:ext cx="4414957" cy="412564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altLang="zh-CN" sz="2600" dirty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In this unit, you will learn:</a:t>
            </a:r>
          </a:p>
          <a:p>
            <a:pPr algn="just"/>
            <a:r>
              <a:rPr lang="en-US" altLang="zh-CN" sz="2600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how to </a:t>
            </a:r>
            <a:r>
              <a:rPr lang="en-US" altLang="zh-CN" sz="2600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talk about some reasons for learning English</a:t>
            </a:r>
          </a:p>
          <a:p>
            <a:pPr algn="just"/>
            <a:r>
              <a:rPr lang="en-US" altLang="zh-CN" sz="2600" dirty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s</a:t>
            </a:r>
            <a:r>
              <a:rPr lang="en-US" altLang="zh-CN" sz="2600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everal effective ways of learning English</a:t>
            </a:r>
          </a:p>
          <a:p>
            <a:pPr algn="just"/>
            <a:r>
              <a:rPr lang="en-US" altLang="zh-CN" sz="2600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how to cope with difficulties in English learning</a:t>
            </a:r>
            <a:endParaRPr lang="en-US" altLang="zh-CN" sz="2600" dirty="0">
              <a:latin typeface="Garamond" panose="02020404030301010803" pitchFamily="18" charset="0"/>
              <a:ea typeface="黑体" panose="02010609060101010101" pitchFamily="49" charset="-122"/>
              <a:cs typeface="Times New Roman" panose="02020603050405020304" pitchFamily="18" charset="0"/>
              <a:sym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262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i="1" dirty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Overview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5541" y="3674747"/>
            <a:ext cx="4396296" cy="3117939"/>
          </a:xfrm>
        </p:spPr>
        <p:txBody>
          <a:bodyPr>
            <a:noAutofit/>
          </a:bodyPr>
          <a:lstStyle/>
          <a:p>
            <a:pPr algn="just"/>
            <a:r>
              <a:rPr lang="en-US" altLang="zh-CN" sz="2600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how </a:t>
            </a:r>
            <a:r>
              <a:rPr lang="en-US" altLang="zh-CN" sz="2600" dirty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to improve English listening and speaking </a:t>
            </a:r>
            <a:r>
              <a:rPr lang="en-US" altLang="zh-CN" sz="2600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abilities</a:t>
            </a:r>
          </a:p>
          <a:p>
            <a:pPr algn="just"/>
            <a:r>
              <a:rPr lang="en-US" altLang="zh-CN" sz="2600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how to distinguish between British and American English</a:t>
            </a:r>
          </a:p>
          <a:p>
            <a:pPr algn="just"/>
            <a:r>
              <a:rPr lang="en-US" altLang="zh-CN" sz="2600" dirty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b</a:t>
            </a:r>
            <a:r>
              <a:rPr lang="en-US" altLang="zh-CN" sz="2600" dirty="0" smtClean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asic knowledge about the United Kingdom</a:t>
            </a:r>
            <a:endParaRPr lang="en-US" altLang="zh-CN" sz="2600" dirty="0">
              <a:latin typeface="Garamond" panose="02020404030301010803" pitchFamily="18" charset="0"/>
              <a:ea typeface="黑体" panose="02010609060101010101" pitchFamily="49" charset="-122"/>
              <a:cs typeface="Times New Roman" panose="02020603050405020304" pitchFamily="18" charset="0"/>
              <a:sym typeface="Garamond" panose="02020404030301010803" pitchFamily="18" charset="0"/>
            </a:endParaRPr>
          </a:p>
          <a:p>
            <a:pPr algn="just"/>
            <a:endParaRPr lang="en-US" altLang="zh-CN" sz="2600" dirty="0">
              <a:latin typeface="Garamond" panose="02020404030301010803" pitchFamily="18" charset="0"/>
              <a:ea typeface="黑体" panose="02010609060101010101" pitchFamily="49" charset="-122"/>
              <a:cs typeface="Times New Roman" panose="02020603050405020304" pitchFamily="18" charset="0"/>
              <a:sym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985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i="1" dirty="0">
                <a:latin typeface="Garamond" panose="02020404030301010803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Garamond" panose="02020404030301010803" pitchFamily="18" charset="0"/>
              </a:rPr>
              <a:t>Warming up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598826" y="3467328"/>
            <a:ext cx="4522638" cy="2037733"/>
          </a:xfrm>
        </p:spPr>
        <p:txBody>
          <a:bodyPr>
            <a:noAutofit/>
          </a:bodyPr>
          <a:lstStyle/>
          <a:p>
            <a:pPr algn="just"/>
            <a:r>
              <a:rPr lang="en-US" altLang="zh-CN" sz="2600" dirty="0" smtClean="0">
                <a:latin typeface="Garamond" panose="02020404030301010803" pitchFamily="18" charset="0"/>
                <a:ea typeface="黑体" panose="02010609060101010101" pitchFamily="49" charset="-122"/>
                <a:sym typeface="Garamond" panose="02020404030301010803" pitchFamily="18" charset="0"/>
              </a:rPr>
              <a:t>Watch the </a:t>
            </a:r>
            <a:r>
              <a:rPr lang="en-US" altLang="zh-CN" sz="2600" b="1" dirty="0" smtClean="0">
                <a:latin typeface="Garamond" panose="02020404030301010803" pitchFamily="18" charset="0"/>
                <a:ea typeface="黑体" panose="02010609060101010101" pitchFamily="49" charset="-122"/>
                <a:sym typeface="Garamond" panose="02020404030301010803" pitchFamily="18" charset="0"/>
              </a:rPr>
              <a:t>Introduction</a:t>
            </a:r>
            <a:r>
              <a:rPr lang="en-US" altLang="zh-CN" sz="2600" dirty="0" smtClean="0">
                <a:latin typeface="Garamond" panose="02020404030301010803" pitchFamily="18" charset="0"/>
                <a:ea typeface="黑体" panose="02010609060101010101" pitchFamily="49" charset="-122"/>
                <a:sym typeface="Garamond" panose="02020404030301010803" pitchFamily="18" charset="0"/>
              </a:rPr>
              <a:t> by Glenn Davis and figure out what we are going to learn in this unit.</a:t>
            </a:r>
            <a:endParaRPr lang="zh-CN" altLang="en-US" sz="2600" dirty="0">
              <a:latin typeface="Garamond" panose="02020404030301010803" pitchFamily="18" charset="0"/>
              <a:ea typeface="黑体" panose="02010609060101010101" pitchFamily="49" charset="-122"/>
              <a:sym typeface="Garamond" panose="02020404030301010803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819074" y="5204149"/>
            <a:ext cx="4082142" cy="291581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5600" rIns="355600" rtlCol="0" anchor="ctr"/>
          <a:lstStyle/>
          <a:p>
            <a:pPr algn="ctr"/>
            <a:r>
              <a:rPr lang="en-US" altLang="zh-CN" sz="2000" dirty="0" smtClean="0">
                <a:solidFill>
                  <a:srgbClr val="FFFFFF"/>
                </a:solidFill>
              </a:rPr>
              <a:t>Unit 4</a:t>
            </a:r>
            <a:endParaRPr lang="zh-CN" altLang="en-US" sz="2000" dirty="0" smtClean="0">
              <a:solidFill>
                <a:srgbClr val="FFFFFF"/>
              </a:solidFill>
            </a:endParaRPr>
          </a:p>
          <a:p>
            <a:pPr algn="just"/>
            <a:endParaRPr lang="zh-CN" altLang="en-US" sz="1600" dirty="0" smtClean="0">
              <a:solidFill>
                <a:srgbClr val="F8F8F8"/>
              </a:solidFill>
            </a:endParaRPr>
          </a:p>
          <a:p>
            <a:pPr algn="just"/>
            <a:r>
              <a:rPr lang="en-US" altLang="zh-CN" sz="1600" dirty="0" smtClean="0">
                <a:solidFill>
                  <a:srgbClr val="F8F8F8"/>
                </a:solidFill>
              </a:rPr>
              <a:t>1. Introduction</a:t>
            </a:r>
          </a:p>
          <a:p>
            <a:pPr algn="just"/>
            <a:endParaRPr lang="en-US" altLang="zh-CN" sz="1600" dirty="0" smtClean="0">
              <a:solidFill>
                <a:srgbClr val="F8F8F8"/>
              </a:solidFill>
            </a:endParaRPr>
          </a:p>
          <a:p>
            <a:pPr algn="just"/>
            <a:endParaRPr lang="en-US" altLang="zh-CN" sz="1600" dirty="0" smtClean="0">
              <a:solidFill>
                <a:srgbClr val="F8F8F8"/>
              </a:solidFill>
            </a:endParaRPr>
          </a:p>
          <a:p>
            <a:pPr algn="just"/>
            <a:endParaRPr lang="en-US" altLang="zh-CN" sz="1600" dirty="0" smtClean="0">
              <a:solidFill>
                <a:srgbClr val="F8F8F8"/>
              </a:solidFill>
            </a:endParaRPr>
          </a:p>
          <a:p>
            <a:pPr algn="just"/>
            <a:endParaRPr lang="en-US" altLang="zh-CN" sz="1600" dirty="0" smtClean="0">
              <a:solidFill>
                <a:srgbClr val="F8F8F8"/>
              </a:solidFill>
            </a:endParaRPr>
          </a:p>
          <a:p>
            <a:pPr algn="just"/>
            <a:r>
              <a:rPr lang="zh-CN" altLang="en-US" sz="1100" dirty="0" smtClean="0">
                <a:solidFill>
                  <a:srgbClr val="C8C8C8"/>
                </a:solidFill>
              </a:rPr>
              <a:t>温馨提示：此视频框在点击“上传手机课件”时会进行转换，用手机进行观看时则会变为可点击的视频。此视频框可被拖动移位和修改大小</a:t>
            </a:r>
            <a:endParaRPr lang="zh-CN" altLang="en-US" sz="1100" dirty="0">
              <a:solidFill>
                <a:srgbClr val="C8C8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714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0"/>
            <a:ext cx="482600" cy="1270000"/>
          </a:xfrm>
          <a:prstGeom prst="rect">
            <a:avLst/>
          </a:prstGeom>
        </p:spPr>
      </p:pic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2400300" y="8286750"/>
            <a:ext cx="2057400" cy="548640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 smtClean="0">
                <a:solidFill>
                  <a:srgbClr val="FFFFFF"/>
                </a:solidFill>
              </a:rPr>
              <a:t>作答</a:t>
            </a:r>
            <a:endParaRPr lang="zh-CN" altLang="en-US" sz="160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1574800" cy="635000"/>
            <a:chOff x="0" y="0"/>
            <a:chExt cx="1574800" cy="635000"/>
          </a:xfrm>
        </p:grpSpPr>
        <p:sp>
          <p:nvSpPr>
            <p:cNvPr id="7" name="ColorBlock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254000" cy="635000"/>
            </a:xfrm>
            <a:prstGeom prst="rect">
              <a:avLst/>
            </a:prstGeom>
            <a:solidFill>
              <a:srgbClr val="36A3E1"/>
            </a:solidFill>
            <a:ln w="15875" cap="rnd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5875" cap="rnd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ypeText"/>
            <p:cNvSpPr/>
            <p:nvPr>
              <p:custDataLst>
                <p:tags r:id="rId8"/>
              </p:custDataLst>
            </p:nvPr>
          </p:nvSpPr>
          <p:spPr>
            <a:xfrm>
              <a:off x="304800" y="0"/>
              <a:ext cx="1270000" cy="635000"/>
            </a:xfrm>
            <a:prstGeom prst="rect">
              <a:avLst/>
            </a:prstGeom>
            <a:noFill/>
            <a:ln w="15875" cap="rnd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600" smtClean="0">
                  <a:solidFill>
                    <a:srgbClr val="000000"/>
                  </a:solidFill>
                </a:rPr>
                <a:t>主观题</a:t>
              </a:r>
              <a:endParaRPr lang="zh-CN" altLang="en-US" sz="2600">
                <a:solidFill>
                  <a:srgbClr val="000000"/>
                </a:solidFill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0" y="7810500"/>
            <a:ext cx="5715000" cy="476250"/>
          </a:xfrm>
          <a:prstGeom prst="rect">
            <a:avLst/>
          </a:prstGeom>
          <a:solidFill>
            <a:srgbClr val="FBFAEF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r>
              <a:rPr lang="zh-CN" altLang="en-US" sz="1800" smtClean="0">
                <a:solidFill>
                  <a:srgbClr val="F84F41"/>
                </a:solidFill>
              </a:rPr>
              <a:t>正常使用主观题需</a:t>
            </a:r>
            <a:r>
              <a:rPr lang="en-US" altLang="zh-CN" sz="1800" smtClean="0">
                <a:solidFill>
                  <a:srgbClr val="F84F41"/>
                </a:solidFill>
              </a:rPr>
              <a:t>2.0</a:t>
            </a:r>
            <a:r>
              <a:rPr lang="zh-CN" altLang="en-US" sz="1800" smtClean="0">
                <a:solidFill>
                  <a:srgbClr val="F84F41"/>
                </a:solidFill>
              </a:rPr>
              <a:t>以上版本雨课堂</a:t>
            </a:r>
            <a:endParaRPr lang="zh-CN" altLang="en-US" sz="1800">
              <a:solidFill>
                <a:srgbClr val="F84F4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537862" y="1065504"/>
            <a:ext cx="4639276" cy="6604000"/>
          </a:xfrm>
          <a:prstGeom prst="rect">
            <a:avLst/>
          </a:prstGeom>
          <a:noFill/>
          <a:ln w="15875" cap="rnd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800" b="1" dirty="0" smtClean="0">
                <a:solidFill>
                  <a:srgbClr val="000000"/>
                </a:solidFill>
              </a:rPr>
              <a:t>One-minute recording</a:t>
            </a:r>
            <a:r>
              <a:rPr lang="en-US" altLang="zh-CN" sz="2800" dirty="0" smtClean="0">
                <a:solidFill>
                  <a:srgbClr val="000000"/>
                </a:solidFill>
              </a:rPr>
              <a:t>:</a:t>
            </a:r>
            <a:endParaRPr lang="en-US" altLang="zh-CN" sz="2800" b="1" dirty="0" smtClean="0">
              <a:solidFill>
                <a:srgbClr val="000000"/>
              </a:solidFill>
            </a:endParaRPr>
          </a:p>
          <a:p>
            <a:pPr algn="just"/>
            <a:r>
              <a:rPr lang="en-US" altLang="zh-CN" sz="2800" dirty="0" smtClean="0">
                <a:solidFill>
                  <a:srgbClr val="000000"/>
                </a:solidFill>
              </a:rPr>
              <a:t>Why do you want to learn English?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algn="just"/>
            <a:endParaRPr lang="en-US" altLang="zh-CN" sz="2800" dirty="0" smtClean="0">
              <a:solidFill>
                <a:srgbClr val="000000"/>
              </a:solidFill>
            </a:endParaRPr>
          </a:p>
          <a:p>
            <a:pPr algn="just"/>
            <a:endParaRPr lang="en-US" altLang="zh-CN" sz="2800" dirty="0" smtClean="0">
              <a:solidFill>
                <a:srgbClr val="000000"/>
              </a:solidFill>
            </a:endParaRPr>
          </a:p>
          <a:p>
            <a:pPr algn="just"/>
            <a:r>
              <a:rPr lang="en-US" altLang="zh-CN" sz="2800" dirty="0" smtClean="0">
                <a:solidFill>
                  <a:srgbClr val="000000"/>
                </a:solidFill>
              </a:rPr>
              <a:t>(Please record your answer for 1 minute)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5101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OCVIDEO" val="272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ShortAnswer"/>
  <p:tag name="PROBLEMSCORE" val="10"/>
  <p:tag name="PROBLEMVOICEALLOW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Setting"/>
  <p:tag name="RAINPROBLEM" val="ProblemSetti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ShortAnsw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DUCTVERSIONTIP" val="PRODUCTVERSIONTIP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98</TotalTime>
  <Words>156</Words>
  <Application>Microsoft Office PowerPoint</Application>
  <PresentationFormat>全屏显示(16:10)</PresentationFormat>
  <Paragraphs>28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方正舒体</vt:lpstr>
      <vt:lpstr>黑体</vt:lpstr>
      <vt:lpstr>Arial</vt:lpstr>
      <vt:lpstr>Garamond</vt:lpstr>
      <vt:lpstr>Times New Roman</vt:lpstr>
      <vt:lpstr>环保</vt:lpstr>
      <vt:lpstr>Unit 4  Why Do You Want to Learn English</vt:lpstr>
      <vt:lpstr>Overview</vt:lpstr>
      <vt:lpstr>Overview</vt:lpstr>
      <vt:lpstr>Warming up</vt:lpstr>
      <vt:lpstr>PowerPoint 演示文稿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  You Say, I Say</dc:title>
  <dc:creator>Virginie</dc:creator>
  <cp:lastModifiedBy>Virginie</cp:lastModifiedBy>
  <cp:revision>23</cp:revision>
  <dcterms:created xsi:type="dcterms:W3CDTF">2017-10-14T02:38:54Z</dcterms:created>
  <dcterms:modified xsi:type="dcterms:W3CDTF">2017-12-14T05:43:05Z</dcterms:modified>
</cp:coreProperties>
</file>