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</p:sldIdLst>
  <p:sldSz cx="5715000" cy="9144000" type="screen16x10"/>
  <p:notesSz cx="6858000" cy="9144000"/>
  <p:defaultTextStyle>
    <a:defPPr>
      <a:defRPr lang="zh-CN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18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5715423" cy="9144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1209" y="2415818"/>
            <a:ext cx="3318041" cy="2020711"/>
          </a:xfrm>
        </p:spPr>
        <p:txBody>
          <a:bodyPr anchor="b">
            <a:noAutofit/>
          </a:bodyPr>
          <a:lstStyle>
            <a:lvl1pPr algn="ctr">
              <a:defRPr sz="30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1209" y="4797770"/>
            <a:ext cx="3318041" cy="1836868"/>
          </a:xfrm>
        </p:spPr>
        <p:txBody>
          <a:bodyPr anchor="t">
            <a:normAutofit/>
          </a:bodyPr>
          <a:lstStyle>
            <a:lvl1pPr marL="0" indent="0" algn="ctr">
              <a:buNone/>
              <a:defRPr sz="1250">
                <a:solidFill>
                  <a:schemeClr val="tx1"/>
                </a:solidFill>
              </a:defRPr>
            </a:lvl1pPr>
            <a:lvl2pPr marL="2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28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00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90885" y="6739470"/>
            <a:ext cx="420798" cy="372533"/>
          </a:xfrm>
        </p:spPr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01209" y="6739470"/>
            <a:ext cx="2540538" cy="3725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0823" y="6739470"/>
            <a:ext cx="258427" cy="372533"/>
          </a:xfrm>
        </p:spPr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62391" y="4628439"/>
            <a:ext cx="319567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611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6420553"/>
            <a:ext cx="4249209" cy="755651"/>
          </a:xfrm>
        </p:spPr>
        <p:txBody>
          <a:bodyPr anchor="b">
            <a:normAutofit/>
          </a:bodyPr>
          <a:lstStyle>
            <a:lvl1pPr algn="ctr">
              <a:defRPr sz="1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1413" y="1377245"/>
            <a:ext cx="4432176" cy="4481692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1000"/>
            </a:lvl2pPr>
            <a:lvl3pPr marL="571500" indent="0">
              <a:buNone/>
              <a:defRPr sz="1000"/>
            </a:lvl3pPr>
            <a:lvl4pPr marL="857250" indent="0">
              <a:buNone/>
              <a:defRPr sz="1000"/>
            </a:lvl4pPr>
            <a:lvl5pPr marL="1143000" indent="0">
              <a:buNone/>
              <a:defRPr sz="1000"/>
            </a:lvl5pPr>
            <a:lvl6pPr marL="1428750" indent="0">
              <a:buNone/>
              <a:defRPr sz="1000"/>
            </a:lvl6pPr>
            <a:lvl7pPr marL="1714500" indent="0">
              <a:buNone/>
              <a:defRPr sz="1000"/>
            </a:lvl7pPr>
            <a:lvl8pPr marL="2000250" indent="0">
              <a:buNone/>
              <a:defRPr sz="1000"/>
            </a:lvl8pPr>
            <a:lvl9pPr marL="2286000" indent="0">
              <a:buNone/>
              <a:defRPr sz="1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5541" y="7176204"/>
            <a:ext cx="4249209" cy="658283"/>
          </a:xfrm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750"/>
            </a:lvl2pPr>
            <a:lvl3pPr marL="571500" indent="0">
              <a:buNone/>
              <a:defRPr sz="625"/>
            </a:lvl3pPr>
            <a:lvl4pPr marL="857250" indent="0">
              <a:buNone/>
              <a:defRPr sz="563"/>
            </a:lvl4pPr>
            <a:lvl5pPr marL="1143000" indent="0">
              <a:buNone/>
              <a:defRPr sz="563"/>
            </a:lvl5pPr>
            <a:lvl6pPr marL="1428750" indent="0">
              <a:buNone/>
              <a:defRPr sz="563"/>
            </a:lvl6pPr>
            <a:lvl7pPr marL="1714500" indent="0">
              <a:buNone/>
              <a:defRPr sz="563"/>
            </a:lvl7pPr>
            <a:lvl8pPr marL="2000250" indent="0">
              <a:buNone/>
              <a:defRPr sz="563"/>
            </a:lvl8pPr>
            <a:lvl9pPr marL="2286000" indent="0">
              <a:buNone/>
              <a:defRPr sz="563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066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209164"/>
            <a:ext cx="4249209" cy="4130480"/>
          </a:xfrm>
        </p:spPr>
        <p:txBody>
          <a:bodyPr anchor="ctr">
            <a:normAutofit/>
          </a:bodyPr>
          <a:lstStyle>
            <a:lvl1pPr algn="ctr">
              <a:defRPr sz="2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5700888"/>
            <a:ext cx="4249210" cy="213360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799041" y="5520265"/>
            <a:ext cx="41290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253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958" y="1309509"/>
            <a:ext cx="4000156" cy="3160891"/>
          </a:xfrm>
        </p:spPr>
        <p:txBody>
          <a:bodyPr anchor="ctr">
            <a:normAutofit/>
          </a:bodyPr>
          <a:lstStyle>
            <a:lvl1pPr algn="ctr">
              <a:defRPr sz="20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00125" y="4470399"/>
            <a:ext cx="3682999" cy="869244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125"/>
            </a:lvl1pPr>
            <a:lvl2pPr marL="28575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57250" indent="0">
              <a:buFontTx/>
              <a:buNone/>
              <a:defRPr/>
            </a:lvl4pPr>
            <a:lvl5pPr marL="11430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0" y="5791201"/>
            <a:ext cx="4249211" cy="204328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231" y="1207150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/>
            <a:r>
              <a:rPr lang="en-US" sz="45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70940" y="3770494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 algn="r"/>
            <a:r>
              <a:rPr lang="en-US" sz="45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799041" y="5520265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58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3" y="4411441"/>
            <a:ext cx="4249205" cy="1958400"/>
          </a:xfrm>
        </p:spPr>
        <p:txBody>
          <a:bodyPr anchor="b">
            <a:normAutofit/>
          </a:bodyPr>
          <a:lstStyle>
            <a:lvl1pPr algn="l">
              <a:defRPr sz="2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3" y="6369841"/>
            <a:ext cx="4249206" cy="1147200"/>
          </a:xfrm>
        </p:spPr>
        <p:txBody>
          <a:bodyPr anchor="t">
            <a:normAutofit/>
          </a:bodyPr>
          <a:lstStyle>
            <a:lvl1pPr marL="0" indent="0" algn="l">
              <a:buNone/>
              <a:defRPr sz="1125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140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885" y="1309510"/>
            <a:ext cx="3953230" cy="2991557"/>
          </a:xfrm>
        </p:spPr>
        <p:txBody>
          <a:bodyPr anchor="ctr">
            <a:normAutofit/>
          </a:bodyPr>
          <a:lstStyle>
            <a:lvl1pPr algn="ctr">
              <a:defRPr sz="20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735543" y="4852416"/>
            <a:ext cx="4249206" cy="1182624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6039556"/>
            <a:ext cx="4249210" cy="1794933"/>
          </a:xfrm>
        </p:spPr>
        <p:txBody>
          <a:bodyPr anchor="t">
            <a:normAutofit/>
          </a:bodyPr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  <a:lvl2pPr marL="2857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48788" y="1195860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/>
            <a:r>
              <a:rPr lang="en-US" sz="5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81123" y="3476971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 algn="r"/>
            <a:r>
              <a:rPr lang="en-US" sz="5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799041" y="457200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50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309509"/>
            <a:ext cx="4249209" cy="305928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0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735543" y="4754880"/>
            <a:ext cx="4249206" cy="120700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5960534"/>
            <a:ext cx="4249209" cy="1873956"/>
          </a:xfrm>
        </p:spPr>
        <p:txBody>
          <a:bodyPr anchor="t">
            <a:normAutofit/>
          </a:bodyPr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  <a:lvl2pPr marL="2857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799044" y="4572000"/>
            <a:ext cx="412901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0434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541" y="3320181"/>
            <a:ext cx="4249210" cy="4514311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799041" y="3139560"/>
            <a:ext cx="412901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169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972917" y="1209165"/>
            <a:ext cx="1011831" cy="662532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542" y="1209165"/>
            <a:ext cx="3072193" cy="662532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3903445" y="1209165"/>
            <a:ext cx="0" cy="6625324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9864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99041" y="314168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4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9041" y="2188551"/>
            <a:ext cx="4122209" cy="2430019"/>
          </a:xfrm>
        </p:spPr>
        <p:txBody>
          <a:bodyPr anchor="b">
            <a:normAutofit/>
          </a:bodyPr>
          <a:lstStyle>
            <a:lvl1pPr algn="ctr">
              <a:defRPr sz="25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041" y="4979813"/>
            <a:ext cx="4122209" cy="1453353"/>
          </a:xfrm>
        </p:spPr>
        <p:txBody>
          <a:bodyPr anchor="t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799042" y="4799189"/>
            <a:ext cx="412220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46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799041" y="314168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220450"/>
            <a:ext cx="4249209" cy="173848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541" y="3316224"/>
            <a:ext cx="2085975" cy="459638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3220" y="3316224"/>
            <a:ext cx="2085975" cy="459638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47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3" y="3544711"/>
            <a:ext cx="2085975" cy="768349"/>
          </a:xfrm>
        </p:spPr>
        <p:txBody>
          <a:bodyPr anchor="b">
            <a:noAutofit/>
          </a:bodyPr>
          <a:lstStyle>
            <a:lvl1pPr marL="0" indent="0">
              <a:buNone/>
              <a:defRPr sz="1500" b="0">
                <a:solidFill>
                  <a:schemeClr val="accent1"/>
                </a:solidFill>
              </a:defRPr>
            </a:lvl1pPr>
            <a:lvl2pPr marL="285750" indent="0">
              <a:buNone/>
              <a:defRPr sz="1250" b="1"/>
            </a:lvl2pPr>
            <a:lvl3pPr marL="571500" indent="0">
              <a:buNone/>
              <a:defRPr sz="1125" b="1"/>
            </a:lvl3pPr>
            <a:lvl4pPr marL="857250" indent="0">
              <a:buNone/>
              <a:defRPr sz="1000" b="1"/>
            </a:lvl4pPr>
            <a:lvl5pPr marL="1143000" indent="0">
              <a:buNone/>
              <a:defRPr sz="1000" b="1"/>
            </a:lvl5pPr>
            <a:lvl6pPr marL="1428750" indent="0">
              <a:buNone/>
              <a:defRPr sz="1000" b="1"/>
            </a:lvl6pPr>
            <a:lvl7pPr marL="1714500" indent="0">
              <a:buNone/>
              <a:defRPr sz="1000" b="1"/>
            </a:lvl7pPr>
            <a:lvl8pPr marL="2000250" indent="0">
              <a:buNone/>
              <a:defRPr sz="1000" b="1"/>
            </a:lvl8pPr>
            <a:lvl9pPr marL="2286000" indent="0">
              <a:buNone/>
              <a:defRPr sz="10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5543" y="4324351"/>
            <a:ext cx="2085975" cy="360883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01145" y="3544711"/>
            <a:ext cx="2085975" cy="768349"/>
          </a:xfrm>
        </p:spPr>
        <p:txBody>
          <a:bodyPr anchor="b">
            <a:noAutofit/>
          </a:bodyPr>
          <a:lstStyle>
            <a:lvl1pPr marL="0" indent="0">
              <a:buNone/>
              <a:defRPr sz="1500" b="0">
                <a:solidFill>
                  <a:schemeClr val="accent1"/>
                </a:solidFill>
              </a:defRPr>
            </a:lvl1pPr>
            <a:lvl2pPr marL="285750" indent="0">
              <a:buNone/>
              <a:defRPr sz="1250" b="1"/>
            </a:lvl2pPr>
            <a:lvl3pPr marL="571500" indent="0">
              <a:buNone/>
              <a:defRPr sz="1125" b="1"/>
            </a:lvl3pPr>
            <a:lvl4pPr marL="857250" indent="0">
              <a:buNone/>
              <a:defRPr sz="1000" b="1"/>
            </a:lvl4pPr>
            <a:lvl5pPr marL="1143000" indent="0">
              <a:buNone/>
              <a:defRPr sz="1000" b="1"/>
            </a:lvl5pPr>
            <a:lvl6pPr marL="1428750" indent="0">
              <a:buNone/>
              <a:defRPr sz="1000" b="1"/>
            </a:lvl6pPr>
            <a:lvl7pPr marL="1714500" indent="0">
              <a:buNone/>
              <a:defRPr sz="1000" b="1"/>
            </a:lvl7pPr>
            <a:lvl8pPr marL="2000250" indent="0">
              <a:buNone/>
              <a:defRPr sz="1000" b="1"/>
            </a:lvl8pPr>
            <a:lvl9pPr marL="2286000" indent="0">
              <a:buNone/>
              <a:defRPr sz="10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01145" y="4324351"/>
            <a:ext cx="2085975" cy="360883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799041" y="313956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300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220450"/>
            <a:ext cx="4249209" cy="173848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799041" y="313956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48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563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0" y="1851379"/>
            <a:ext cx="1585499" cy="1828800"/>
          </a:xfrm>
        </p:spPr>
        <p:txBody>
          <a:bodyPr anchor="b">
            <a:normAutofit/>
          </a:bodyPr>
          <a:lstStyle>
            <a:lvl1pPr algn="ctr">
              <a:defRPr sz="1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5039" y="1309510"/>
            <a:ext cx="2409712" cy="652498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5540" y="4041420"/>
            <a:ext cx="1585499" cy="3251205"/>
          </a:xfrm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750"/>
            </a:lvl2pPr>
            <a:lvl3pPr marL="571500" indent="0">
              <a:buNone/>
              <a:defRPr sz="625"/>
            </a:lvl3pPr>
            <a:lvl4pPr marL="857250" indent="0">
              <a:buNone/>
              <a:defRPr sz="563"/>
            </a:lvl4pPr>
            <a:lvl5pPr marL="1143000" indent="0">
              <a:buNone/>
              <a:defRPr sz="563"/>
            </a:lvl5pPr>
            <a:lvl6pPr marL="1428750" indent="0">
              <a:buNone/>
              <a:defRPr sz="563"/>
            </a:lvl6pPr>
            <a:lvl7pPr marL="1714500" indent="0">
              <a:buNone/>
              <a:defRPr sz="563"/>
            </a:lvl7pPr>
            <a:lvl8pPr marL="2000250" indent="0">
              <a:buNone/>
              <a:defRPr sz="563"/>
            </a:lvl8pPr>
            <a:lvl9pPr marL="2286000" indent="0">
              <a:buNone/>
              <a:defRPr sz="563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799041" y="3883377"/>
            <a:ext cx="14584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522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2511776"/>
            <a:ext cx="2270126" cy="1828800"/>
          </a:xfrm>
        </p:spPr>
        <p:txBody>
          <a:bodyPr anchor="b">
            <a:normAutofit/>
          </a:bodyPr>
          <a:lstStyle>
            <a:lvl1pPr algn="ctr">
              <a:defRPr sz="1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39419" y="1377244"/>
            <a:ext cx="1830914" cy="6389515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1000"/>
            </a:lvl2pPr>
            <a:lvl3pPr marL="571500" indent="0">
              <a:buNone/>
              <a:defRPr sz="1000"/>
            </a:lvl3pPr>
            <a:lvl4pPr marL="857250" indent="0">
              <a:buNone/>
              <a:defRPr sz="1000"/>
            </a:lvl4pPr>
            <a:lvl5pPr marL="1143000" indent="0">
              <a:buNone/>
              <a:defRPr sz="1000"/>
            </a:lvl5pPr>
            <a:lvl6pPr marL="1428750" indent="0">
              <a:buNone/>
              <a:defRPr sz="1000"/>
            </a:lvl6pPr>
            <a:lvl7pPr marL="1714500" indent="0">
              <a:buNone/>
              <a:defRPr sz="1000"/>
            </a:lvl7pPr>
            <a:lvl8pPr marL="2000250" indent="0">
              <a:buNone/>
              <a:defRPr sz="1000"/>
            </a:lvl8pPr>
            <a:lvl9pPr marL="2286000" indent="0">
              <a:buNone/>
              <a:defRPr sz="1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5541" y="4340576"/>
            <a:ext cx="2270126" cy="2438400"/>
          </a:xfrm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750"/>
            </a:lvl2pPr>
            <a:lvl3pPr marL="571500" indent="0">
              <a:buNone/>
              <a:defRPr sz="625"/>
            </a:lvl3pPr>
            <a:lvl4pPr marL="857250" indent="0">
              <a:buNone/>
              <a:defRPr sz="563"/>
            </a:lvl4pPr>
            <a:lvl5pPr marL="1143000" indent="0">
              <a:buNone/>
              <a:defRPr sz="563"/>
            </a:lvl5pPr>
            <a:lvl6pPr marL="1428750" indent="0">
              <a:buNone/>
              <a:defRPr sz="563"/>
            </a:lvl6pPr>
            <a:lvl7pPr marL="1714500" indent="0">
              <a:buNone/>
              <a:defRPr sz="563"/>
            </a:lvl7pPr>
            <a:lvl8pPr marL="2000250" indent="0">
              <a:buNone/>
              <a:defRPr sz="563"/>
            </a:lvl8pPr>
            <a:lvl9pPr marL="2286000" indent="0">
              <a:buNone/>
              <a:defRPr sz="563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477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5720292" cy="9144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541" y="1220450"/>
            <a:ext cx="4249209" cy="17384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3320181"/>
            <a:ext cx="4249210" cy="45933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72919" y="7947378"/>
            <a:ext cx="717677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25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12D243C-59DF-41D8-B051-4E5C84EA617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5541" y="7947378"/>
            <a:ext cx="3190417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25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37557" y="7947378"/>
            <a:ext cx="24719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25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93DF6F4-722B-4BB6-AA88-D0821DFD5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844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285750" rtl="0" eaLnBrk="1" latinLnBrk="0" hangingPunct="1">
        <a:spcBef>
          <a:spcPct val="0"/>
        </a:spcBef>
        <a:buNone/>
        <a:defRPr sz="25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78594" indent="-178594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5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464344" indent="-178594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2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750094" indent="-178594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12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964406" indent="-107156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250156" indent="-107156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157162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185737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214312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242887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7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5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2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7.tmp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951724" y="2415818"/>
            <a:ext cx="3806890" cy="2020711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Unit 4 </a:t>
            </a:r>
            <a:b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</a:br>
            <a: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Why Do You Want to Learn English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88455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0"/>
            <a:ext cx="482600" cy="12700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71500" y="571500"/>
            <a:ext cx="4572000" cy="6604000"/>
          </a:xfrm>
          <a:prstGeom prst="rect">
            <a:avLst/>
          </a:prstGeom>
          <a:noFill/>
          <a:ln w="15875" cap="rnd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3200" b="1" dirty="0" smtClean="0">
                <a:solidFill>
                  <a:srgbClr val="000000"/>
                </a:solidFill>
              </a:rPr>
              <a:t>One-minute </a:t>
            </a:r>
            <a:r>
              <a:rPr lang="en-US" altLang="zh-CN" sz="3200" b="1" dirty="0">
                <a:solidFill>
                  <a:srgbClr val="000000"/>
                </a:solidFill>
              </a:rPr>
              <a:t>recording</a:t>
            </a:r>
            <a:r>
              <a:rPr lang="en-US" altLang="zh-CN" sz="3200" dirty="0" smtClean="0">
                <a:solidFill>
                  <a:srgbClr val="000000"/>
                </a:solidFill>
              </a:rPr>
              <a:t>: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algn="just"/>
            <a:r>
              <a:rPr lang="en-US" altLang="zh-CN" sz="2800" dirty="0" smtClean="0">
                <a:solidFill>
                  <a:srgbClr val="000000"/>
                </a:solidFill>
              </a:rPr>
              <a:t>Why do you learn English?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/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/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/>
            <a:r>
              <a:rPr lang="en-US" altLang="zh-CN" sz="2800" dirty="0" smtClean="0">
                <a:solidFill>
                  <a:srgbClr val="000000"/>
                </a:solidFill>
              </a:rPr>
              <a:t>(Please record your answer for 1 minute)</a:t>
            </a:r>
            <a:endParaRPr lang="zh-CN" altLang="en-US" sz="2600" dirty="0">
              <a:solidFill>
                <a:srgbClr val="000000"/>
              </a:solidFill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2400300" y="8286750"/>
            <a:ext cx="2057400" cy="548640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</a:rPr>
              <a:t>作答</a:t>
            </a:r>
            <a:endParaRPr lang="zh-CN" altLang="en-US" sz="160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>
            <p:custDataLst>
              <p:tags r:id="rId5"/>
            </p:custDataLst>
          </p:nvPr>
        </p:nvGrpSpPr>
        <p:grpSpPr>
          <a:xfrm>
            <a:off x="0" y="0"/>
            <a:ext cx="1574800" cy="635000"/>
            <a:chOff x="0" y="0"/>
            <a:chExt cx="1574800" cy="635000"/>
          </a:xfrm>
        </p:grpSpPr>
        <p:sp>
          <p:nvSpPr>
            <p:cNvPr id="7" name="ColorBlock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254000" cy="635000"/>
            </a:xfrm>
            <a:prstGeom prst="rect">
              <a:avLst/>
            </a:prstGeom>
            <a:solidFill>
              <a:srgbClr val="36A3E1"/>
            </a:solidFill>
            <a:ln w="15875" cap="rnd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5875" cap="rnd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ypeText"/>
            <p:cNvSpPr/>
            <p:nvPr>
              <p:custDataLst>
                <p:tags r:id="rId8"/>
              </p:custDataLst>
            </p:nvPr>
          </p:nvSpPr>
          <p:spPr>
            <a:xfrm>
              <a:off x="304800" y="0"/>
              <a:ext cx="1270000" cy="635000"/>
            </a:xfrm>
            <a:prstGeom prst="rect">
              <a:avLst/>
            </a:prstGeom>
            <a:noFill/>
            <a:ln w="15875" cap="rnd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600" smtClean="0">
                  <a:solidFill>
                    <a:srgbClr val="000000"/>
                  </a:solidFill>
                </a:rPr>
                <a:t>主观题</a:t>
              </a:r>
              <a:endParaRPr lang="zh-CN" altLang="en-US" sz="2600">
                <a:solidFill>
                  <a:srgbClr val="000000"/>
                </a:solidFill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0" y="7810500"/>
            <a:ext cx="5715000" cy="476250"/>
          </a:xfrm>
          <a:prstGeom prst="rect">
            <a:avLst/>
          </a:prstGeom>
          <a:solidFill>
            <a:srgbClr val="FBFAEF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r>
              <a:rPr lang="zh-CN" altLang="en-US" sz="1800" smtClean="0">
                <a:solidFill>
                  <a:srgbClr val="F84F41"/>
                </a:solidFill>
              </a:rPr>
              <a:t>正常使用主观题需</a:t>
            </a:r>
            <a:r>
              <a:rPr lang="en-US" altLang="zh-CN" sz="1800" smtClean="0">
                <a:solidFill>
                  <a:srgbClr val="F84F41"/>
                </a:solidFill>
              </a:rPr>
              <a:t>2.0</a:t>
            </a:r>
            <a:r>
              <a:rPr lang="zh-CN" altLang="en-US" sz="1800" smtClean="0">
                <a:solidFill>
                  <a:srgbClr val="F84F41"/>
                </a:solidFill>
              </a:rPr>
              <a:t>以上版本雨课堂</a:t>
            </a:r>
            <a:endParaRPr lang="zh-CN" altLang="en-US" sz="1800">
              <a:solidFill>
                <a:srgbClr val="F84F4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27536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"/>
  <p:tag name="PROBLEMVOICEALLOW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Setting"/>
  <p:tag name="RAINPROBLEM" val="ProblemSetti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ShortAnsw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258</TotalTime>
  <Words>31</Words>
  <Application>Microsoft Office PowerPoint</Application>
  <PresentationFormat>全屏显示(16:10)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方正舒体</vt:lpstr>
      <vt:lpstr>黑体</vt:lpstr>
      <vt:lpstr>Arial</vt:lpstr>
      <vt:lpstr>Garamond</vt:lpstr>
      <vt:lpstr>Times New Roman</vt:lpstr>
      <vt:lpstr>环保</vt:lpstr>
      <vt:lpstr>Unit 4  Why Do You Want to Learn English</vt:lpstr>
      <vt:lpstr>PowerPoint 演示文稿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 You Say, I Say</dc:title>
  <dc:creator>Virginie</dc:creator>
  <cp:lastModifiedBy>Virginie</cp:lastModifiedBy>
  <cp:revision>22</cp:revision>
  <dcterms:created xsi:type="dcterms:W3CDTF">2017-10-12T12:08:09Z</dcterms:created>
  <dcterms:modified xsi:type="dcterms:W3CDTF">2017-12-16T13:08:46Z</dcterms:modified>
</cp:coreProperties>
</file>