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5715000" cy="9144000" type="screen16x10"/>
  <p:notesSz cx="6858000" cy="9144000"/>
  <p:defaultTextStyle>
    <a:defPPr>
      <a:defRPr lang="en-US"/>
    </a:defPPr>
    <a:lvl1pPr marL="0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1pPr>
    <a:lvl2pPr marL="356616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2pPr>
    <a:lvl3pPr marL="713232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3pPr>
    <a:lvl4pPr marL="1069848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4pPr>
    <a:lvl5pPr marL="1426464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5pPr>
    <a:lvl6pPr marL="1783080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6pPr>
    <a:lvl7pPr marL="2139696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7pPr>
    <a:lvl8pPr marL="2496312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8pPr>
    <a:lvl9pPr marL="2852928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2" d="100"/>
          <a:sy n="62" d="100"/>
        </p:scale>
        <p:origin x="-930" y="-78"/>
      </p:cViewPr>
      <p:guideLst>
        <p:guide orient="horz" pos="2880"/>
        <p:guide pos="180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27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064ED3DE-9C30-40AB-B171-13F7230A169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14375" y="1496484"/>
            <a:ext cx="4286250" cy="3183467"/>
          </a:xfrm>
        </p:spPr>
        <p:txBody>
          <a:bodyPr anchor="b"/>
          <a:lstStyle>
            <a:lvl1pPr algn="ctr">
              <a:defRPr sz="2531"/>
            </a:lvl1pPr>
          </a:lstStyle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副标题 2">
            <a:extLst>
              <a:ext uri="{FF2B5EF4-FFF2-40B4-BE49-F238E27FC236}">
                <a16:creationId xmlns="" xmlns:a16="http://schemas.microsoft.com/office/drawing/2014/main" id="{492C488B-8AF5-4C27-BC4F-B52BFBAC9D4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14375" y="4802718"/>
            <a:ext cx="4286250" cy="2207683"/>
          </a:xfrm>
        </p:spPr>
        <p:txBody>
          <a:bodyPr/>
          <a:lstStyle>
            <a:lvl1pPr marL="0" indent="0" algn="ctr">
              <a:buNone/>
              <a:defRPr sz="1013"/>
            </a:lvl1pPr>
            <a:lvl2pPr marL="192881" indent="0" algn="ctr">
              <a:buNone/>
              <a:defRPr sz="844"/>
            </a:lvl2pPr>
            <a:lvl3pPr marL="385763" indent="0" algn="ctr">
              <a:buNone/>
              <a:defRPr sz="760"/>
            </a:lvl3pPr>
            <a:lvl4pPr marL="578644" indent="0" algn="ctr">
              <a:buNone/>
              <a:defRPr sz="675"/>
            </a:lvl4pPr>
            <a:lvl5pPr marL="771525" indent="0" algn="ctr">
              <a:buNone/>
              <a:defRPr sz="675"/>
            </a:lvl5pPr>
            <a:lvl6pPr marL="964406" indent="0" algn="ctr">
              <a:buNone/>
              <a:defRPr sz="675"/>
            </a:lvl6pPr>
            <a:lvl7pPr marL="1157288" indent="0" algn="ctr">
              <a:buNone/>
              <a:defRPr sz="675"/>
            </a:lvl7pPr>
            <a:lvl8pPr marL="1350169" indent="0" algn="ctr">
              <a:buNone/>
              <a:defRPr sz="675"/>
            </a:lvl8pPr>
            <a:lvl9pPr marL="1543050" indent="0" algn="ctr">
              <a:buNone/>
              <a:defRPr sz="675"/>
            </a:lvl9pPr>
          </a:lstStyle>
          <a:p>
            <a:r>
              <a:rPr lang="zh-CN" altLang="en-US"/>
              <a:t>单击此处编辑母版副标题样式</a:t>
            </a:r>
            <a:endParaRPr lang="en-US"/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DC7CF961-FE0C-464C-9265-BB7ACF8B87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C1EE3-16A5-44E9-AAF8-6A1890FDC84E}" type="datetimeFigureOut">
              <a:rPr lang="en-US" smtClean="0"/>
              <a:t>11/10/2018</a:t>
            </a:fld>
            <a:endParaRPr 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9155B00C-57AA-4765-B3F0-91928B2C08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A8C344C3-39F1-4FE2-A1C4-88AF7C34D9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42C8A-D741-4F1D-8DF0-1E0E26A1BD3F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C90AE047-F701-40F6-8963-A8BAEFAAD12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8591" y="8475135"/>
            <a:ext cx="1815255" cy="486834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C037D4C6-68CD-4430-8982-C7DCD723DE9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323" y="8325173"/>
            <a:ext cx="1584087" cy="8188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43549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338E3ECB-350D-42C4-9954-CD1E41099D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a16="http://schemas.microsoft.com/office/drawing/2014/main" id="{5A1609C0-CEC7-45EB-9CBA-80658983E3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026AA808-EE91-4411-AFD7-CC432C9087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C1EE3-16A5-44E9-AAF8-6A1890FDC84E}" type="datetimeFigureOut">
              <a:rPr lang="en-US" smtClean="0"/>
              <a:t>11/10/2018</a:t>
            </a:fld>
            <a:endParaRPr 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856694E6-A00C-46D3-A643-B7852BD6E6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837504C2-7B2B-4120-8A8E-C816F98D78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42C8A-D741-4F1D-8DF0-1E0E26A1BD3F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7281CA5B-235A-47C1-B4A4-FE17D742810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8591" y="8475135"/>
            <a:ext cx="1815255" cy="486834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3CDEED23-D387-4D74-999A-DE9CB2A865A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323" y="8325173"/>
            <a:ext cx="1584087" cy="8188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23725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="" xmlns:a16="http://schemas.microsoft.com/office/drawing/2014/main" id="{BD020077-827C-407F-8D83-418C6CE75E7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4089797" y="486833"/>
            <a:ext cx="1232297" cy="7749117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a16="http://schemas.microsoft.com/office/drawing/2014/main" id="{9BDD2B6B-C940-4772-B21C-81B7722DCA5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392906" y="486833"/>
            <a:ext cx="3625453" cy="7749117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BA733759-D7BA-4A39-8BF2-E4C1DD1F67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C1EE3-16A5-44E9-AAF8-6A1890FDC84E}" type="datetimeFigureOut">
              <a:rPr lang="en-US" smtClean="0"/>
              <a:t>11/10/2018</a:t>
            </a:fld>
            <a:endParaRPr 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9A853C2C-63E7-4C2C-9E1B-BED258FDCE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F064961A-93DB-410E-8C82-A6881105CF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42C8A-D741-4F1D-8DF0-1E0E26A1BD3F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7E9C4C5E-091B-4355-BB60-E71F8D38640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8591" y="8475135"/>
            <a:ext cx="1815255" cy="486834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343AA664-D3B0-4736-93EC-80A2C3ACB20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323" y="8325173"/>
            <a:ext cx="1584087" cy="8188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24786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91AA453B-7639-40EA-A674-FFCA20E4E3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Ctr="1">
            <a:normAutofit/>
          </a:bodyPr>
          <a:lstStyle>
            <a:lvl1pPr algn="ctr">
              <a:lnSpc>
                <a:spcPct val="100000"/>
              </a:lnSpc>
              <a:defRPr sz="4000"/>
            </a:lvl1pPr>
          </a:lstStyle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E5AEA121-6D07-4D9D-8185-55B13D8BFA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 algn="just">
              <a:lnSpc>
                <a:spcPct val="100000"/>
              </a:lnSpc>
              <a:spcBef>
                <a:spcPct val="0"/>
              </a:spcBef>
              <a:defRPr sz="3000"/>
            </a:lvl1pPr>
            <a:lvl2pPr algn="just">
              <a:lnSpc>
                <a:spcPct val="100000"/>
              </a:lnSpc>
              <a:spcBef>
                <a:spcPct val="0"/>
              </a:spcBef>
              <a:defRPr sz="3000"/>
            </a:lvl2pPr>
            <a:lvl3pPr algn="just">
              <a:lnSpc>
                <a:spcPct val="100000"/>
              </a:lnSpc>
              <a:spcBef>
                <a:spcPct val="0"/>
              </a:spcBef>
              <a:defRPr sz="3000"/>
            </a:lvl3pPr>
            <a:lvl4pPr algn="just">
              <a:lnSpc>
                <a:spcPct val="100000"/>
              </a:lnSpc>
              <a:spcBef>
                <a:spcPct val="0"/>
              </a:spcBef>
              <a:defRPr sz="3000"/>
            </a:lvl4pPr>
            <a:lvl5pPr algn="just">
              <a:lnSpc>
                <a:spcPct val="100000"/>
              </a:lnSpc>
              <a:spcBef>
                <a:spcPct val="0"/>
              </a:spcBef>
              <a:defRPr sz="3000"/>
            </a:lvl5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2F96A054-D627-46E4-9982-DBC70A3105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anchor="t"/>
          <a:lstStyle>
            <a:lvl1pPr algn="just">
              <a:defRPr sz="3000"/>
            </a:lvl1pPr>
          </a:lstStyle>
          <a:p>
            <a:fld id="{00DC1EE3-16A5-44E9-AAF8-6A1890FDC84E}" type="datetimeFigureOut">
              <a:rPr lang="en-US" smtClean="0"/>
              <a:pPr/>
              <a:t>11/10/2018</a:t>
            </a:fld>
            <a:endParaRPr 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94C1C4C2-4D8D-4516-A65A-FECB73752B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anchor="t"/>
          <a:lstStyle>
            <a:lvl1pPr algn="just">
              <a:defRPr sz="3000"/>
            </a:lvl1pPr>
          </a:lstStyle>
          <a:p>
            <a:endParaRPr 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F5FF86DE-1A72-494C-B3A3-0B9006E7EA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anchor="t"/>
          <a:lstStyle>
            <a:lvl1pPr algn="just">
              <a:defRPr sz="3000"/>
            </a:lvl1pPr>
          </a:lstStyle>
          <a:p>
            <a:fld id="{48D42C8A-D741-4F1D-8DF0-1E0E26A1BD3F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DF0126CF-35F9-407F-83B6-82BCE63D554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8591" y="8475135"/>
            <a:ext cx="1815255" cy="486834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0DACDCF3-CA6D-40BA-B118-FDABF43D47D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323" y="8325173"/>
            <a:ext cx="1584087" cy="8188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91364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CFF0D7EE-2936-44EC-9EF0-CD2823197E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9930" y="2279651"/>
            <a:ext cx="4929188" cy="3803649"/>
          </a:xfrm>
        </p:spPr>
        <p:txBody>
          <a:bodyPr anchor="b"/>
          <a:lstStyle>
            <a:lvl1pPr>
              <a:defRPr sz="2531"/>
            </a:lvl1pPr>
          </a:lstStyle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CDE63D4C-CD2B-435A-B736-F20906ADEF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89930" y="6119285"/>
            <a:ext cx="4929188" cy="2000249"/>
          </a:xfrm>
        </p:spPr>
        <p:txBody>
          <a:bodyPr/>
          <a:lstStyle>
            <a:lvl1pPr marL="0" indent="0">
              <a:buNone/>
              <a:defRPr sz="1013">
                <a:solidFill>
                  <a:schemeClr val="tx1">
                    <a:tint val="75000"/>
                  </a:schemeClr>
                </a:solidFill>
              </a:defRPr>
            </a:lvl1pPr>
            <a:lvl2pPr marL="192881" indent="0">
              <a:buNone/>
              <a:defRPr sz="844">
                <a:solidFill>
                  <a:schemeClr val="tx1">
                    <a:tint val="75000"/>
                  </a:schemeClr>
                </a:solidFill>
              </a:defRPr>
            </a:lvl2pPr>
            <a:lvl3pPr marL="385763" indent="0">
              <a:buNone/>
              <a:defRPr sz="760">
                <a:solidFill>
                  <a:schemeClr val="tx1">
                    <a:tint val="75000"/>
                  </a:schemeClr>
                </a:solidFill>
              </a:defRPr>
            </a:lvl3pPr>
            <a:lvl4pPr marL="578644" indent="0">
              <a:buNone/>
              <a:defRPr sz="675">
                <a:solidFill>
                  <a:schemeClr val="tx1">
                    <a:tint val="75000"/>
                  </a:schemeClr>
                </a:solidFill>
              </a:defRPr>
            </a:lvl4pPr>
            <a:lvl5pPr marL="771525" indent="0">
              <a:buNone/>
              <a:defRPr sz="675">
                <a:solidFill>
                  <a:schemeClr val="tx1">
                    <a:tint val="75000"/>
                  </a:schemeClr>
                </a:solidFill>
              </a:defRPr>
            </a:lvl5pPr>
            <a:lvl6pPr marL="964406" indent="0">
              <a:buNone/>
              <a:defRPr sz="675">
                <a:solidFill>
                  <a:schemeClr val="tx1">
                    <a:tint val="75000"/>
                  </a:schemeClr>
                </a:solidFill>
              </a:defRPr>
            </a:lvl6pPr>
            <a:lvl7pPr marL="1157288" indent="0">
              <a:buNone/>
              <a:defRPr sz="675">
                <a:solidFill>
                  <a:schemeClr val="tx1">
                    <a:tint val="75000"/>
                  </a:schemeClr>
                </a:solidFill>
              </a:defRPr>
            </a:lvl7pPr>
            <a:lvl8pPr marL="1350169" indent="0">
              <a:buNone/>
              <a:defRPr sz="675">
                <a:solidFill>
                  <a:schemeClr val="tx1">
                    <a:tint val="75000"/>
                  </a:schemeClr>
                </a:solidFill>
              </a:defRPr>
            </a:lvl8pPr>
            <a:lvl9pPr marL="1543050" indent="0">
              <a:buNone/>
              <a:defRPr sz="67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5D70E83C-8749-44E6-89A8-53224462D7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C1EE3-16A5-44E9-AAF8-6A1890FDC84E}" type="datetimeFigureOut">
              <a:rPr lang="en-US" smtClean="0"/>
              <a:t>11/10/2018</a:t>
            </a:fld>
            <a:endParaRPr 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EC28C6AB-0341-42F9-B818-4DFCE8F8F9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1CA245A6-5029-436E-AED0-0C9FD5EC9F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42C8A-D741-4F1D-8DF0-1E0E26A1BD3F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59C981CB-E649-412F-B240-096ACA36AE1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8591" y="8475135"/>
            <a:ext cx="1815255" cy="486834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402EF444-2AB8-418D-92C1-EC8C671EFBA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323" y="8325173"/>
            <a:ext cx="1584087" cy="8188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43009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493D08DF-693E-43BB-A228-D3FAF5C8E0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5A2D2030-136C-4631-AA4A-17A2CFFB7C0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92907" y="2434167"/>
            <a:ext cx="2428875" cy="5801784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4" name="内容占位符 3">
            <a:extLst>
              <a:ext uri="{FF2B5EF4-FFF2-40B4-BE49-F238E27FC236}">
                <a16:creationId xmlns="" xmlns:a16="http://schemas.microsoft.com/office/drawing/2014/main" id="{943E0712-6F1F-4CB9-B3F2-30508269665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2893219" y="2434167"/>
            <a:ext cx="2428875" cy="5801784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6F8C884C-A903-4108-AEF3-5C5E5931C0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C1EE3-16A5-44E9-AAF8-6A1890FDC84E}" type="datetimeFigureOut">
              <a:rPr lang="en-US" smtClean="0"/>
              <a:t>11/10/2018</a:t>
            </a:fld>
            <a:endParaRPr 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CE24E7C4-BE3E-4A02-A658-03B921A3E4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0994F2D4-24DA-4E98-B7C6-7802499F55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42C8A-D741-4F1D-8DF0-1E0E26A1BD3F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5AF846E5-95D3-4ECE-9E31-812E27BB837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8591" y="8475135"/>
            <a:ext cx="1815255" cy="486834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2B86F379-B281-4346-9F31-8F404FEC78E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323" y="8325173"/>
            <a:ext cx="1584087" cy="8188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1224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34D62E16-D8F4-42D4-B24F-25BA2EC24A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3651" y="486834"/>
            <a:ext cx="4929188" cy="1767417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DCA1A646-31F5-470D-A7A0-6AE7E1D71D5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93651" y="2241551"/>
            <a:ext cx="2417713" cy="1098549"/>
          </a:xfrm>
        </p:spPr>
        <p:txBody>
          <a:bodyPr anchor="b"/>
          <a:lstStyle>
            <a:lvl1pPr marL="0" indent="0">
              <a:buNone/>
              <a:defRPr sz="1013" b="1"/>
            </a:lvl1pPr>
            <a:lvl2pPr marL="192881" indent="0">
              <a:buNone/>
              <a:defRPr sz="844" b="1"/>
            </a:lvl2pPr>
            <a:lvl3pPr marL="385763" indent="0">
              <a:buNone/>
              <a:defRPr sz="760" b="1"/>
            </a:lvl3pPr>
            <a:lvl4pPr marL="578644" indent="0">
              <a:buNone/>
              <a:defRPr sz="675" b="1"/>
            </a:lvl4pPr>
            <a:lvl5pPr marL="771525" indent="0">
              <a:buNone/>
              <a:defRPr sz="675" b="1"/>
            </a:lvl5pPr>
            <a:lvl6pPr marL="964406" indent="0">
              <a:buNone/>
              <a:defRPr sz="675" b="1"/>
            </a:lvl6pPr>
            <a:lvl7pPr marL="1157288" indent="0">
              <a:buNone/>
              <a:defRPr sz="675" b="1"/>
            </a:lvl7pPr>
            <a:lvl8pPr marL="1350169" indent="0">
              <a:buNone/>
              <a:defRPr sz="675" b="1"/>
            </a:lvl8pPr>
            <a:lvl9pPr marL="1543050" indent="0">
              <a:buNone/>
              <a:defRPr sz="675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a16="http://schemas.microsoft.com/office/drawing/2014/main" id="{F618614B-A8FD-42F4-8312-F27B1B84574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93651" y="3340101"/>
            <a:ext cx="2417713" cy="4912784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5" name="文本占位符 4">
            <a:extLst>
              <a:ext uri="{FF2B5EF4-FFF2-40B4-BE49-F238E27FC236}">
                <a16:creationId xmlns="" xmlns:a16="http://schemas.microsoft.com/office/drawing/2014/main" id="{60B9EB59-480B-42A0-AF08-CD74D646BF3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2893220" y="2241551"/>
            <a:ext cx="2429619" cy="1098549"/>
          </a:xfrm>
        </p:spPr>
        <p:txBody>
          <a:bodyPr anchor="b"/>
          <a:lstStyle>
            <a:lvl1pPr marL="0" indent="0">
              <a:buNone/>
              <a:defRPr sz="1013" b="1"/>
            </a:lvl1pPr>
            <a:lvl2pPr marL="192881" indent="0">
              <a:buNone/>
              <a:defRPr sz="844" b="1"/>
            </a:lvl2pPr>
            <a:lvl3pPr marL="385763" indent="0">
              <a:buNone/>
              <a:defRPr sz="760" b="1"/>
            </a:lvl3pPr>
            <a:lvl4pPr marL="578644" indent="0">
              <a:buNone/>
              <a:defRPr sz="675" b="1"/>
            </a:lvl4pPr>
            <a:lvl5pPr marL="771525" indent="0">
              <a:buNone/>
              <a:defRPr sz="675" b="1"/>
            </a:lvl5pPr>
            <a:lvl6pPr marL="964406" indent="0">
              <a:buNone/>
              <a:defRPr sz="675" b="1"/>
            </a:lvl6pPr>
            <a:lvl7pPr marL="1157288" indent="0">
              <a:buNone/>
              <a:defRPr sz="675" b="1"/>
            </a:lvl7pPr>
            <a:lvl8pPr marL="1350169" indent="0">
              <a:buNone/>
              <a:defRPr sz="675" b="1"/>
            </a:lvl8pPr>
            <a:lvl9pPr marL="1543050" indent="0">
              <a:buNone/>
              <a:defRPr sz="675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="" xmlns:a16="http://schemas.microsoft.com/office/drawing/2014/main" id="{7EF23D6B-14E1-4438-BDA5-83234C667D6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2893220" y="3340101"/>
            <a:ext cx="2429619" cy="4912784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7" name="日期占位符 6">
            <a:extLst>
              <a:ext uri="{FF2B5EF4-FFF2-40B4-BE49-F238E27FC236}">
                <a16:creationId xmlns="" xmlns:a16="http://schemas.microsoft.com/office/drawing/2014/main" id="{25998A48-EBC6-4E8B-9795-2B472F5B41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C1EE3-16A5-44E9-AAF8-6A1890FDC84E}" type="datetimeFigureOut">
              <a:rPr lang="en-US" smtClean="0"/>
              <a:t>11/10/2018</a:t>
            </a:fld>
            <a:endParaRPr lang="en-US"/>
          </a:p>
        </p:txBody>
      </p:sp>
      <p:sp>
        <p:nvSpPr>
          <p:cNvPr id="8" name="页脚占位符 7">
            <a:extLst>
              <a:ext uri="{FF2B5EF4-FFF2-40B4-BE49-F238E27FC236}">
                <a16:creationId xmlns="" xmlns:a16="http://schemas.microsoft.com/office/drawing/2014/main" id="{AB413E42-474D-47B1-9679-132A62620C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="" xmlns:a16="http://schemas.microsoft.com/office/drawing/2014/main" id="{CC792EA4-3C32-40B9-B7EA-4F6F61499F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42C8A-D741-4F1D-8DF0-1E0E26A1BD3F}" type="slidenum">
              <a:rPr lang="en-US" smtClean="0"/>
              <a:t>‹#›</a:t>
            </a:fld>
            <a:endParaRPr lang="en-US"/>
          </a:p>
        </p:txBody>
      </p:sp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18C38743-54D0-4EB4-8039-3DD8A5B3DB4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8591" y="8475135"/>
            <a:ext cx="1815255" cy="486834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2D568134-416E-4877-BB7F-E8D7DCA0A91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323" y="8325173"/>
            <a:ext cx="1584087" cy="8188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12080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B0E32CC8-7135-41AA-BE06-05686A5B4E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日期占位符 2">
            <a:extLst>
              <a:ext uri="{FF2B5EF4-FFF2-40B4-BE49-F238E27FC236}">
                <a16:creationId xmlns="" xmlns:a16="http://schemas.microsoft.com/office/drawing/2014/main" id="{13EAC6B2-0BB0-4940-9221-BB18460AA2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C1EE3-16A5-44E9-AAF8-6A1890FDC84E}" type="datetimeFigureOut">
              <a:rPr lang="en-US" smtClean="0"/>
              <a:t>11/10/2018</a:t>
            </a:fld>
            <a:endParaRPr lang="en-US"/>
          </a:p>
        </p:txBody>
      </p:sp>
      <p:sp>
        <p:nvSpPr>
          <p:cNvPr id="4" name="页脚占位符 3">
            <a:extLst>
              <a:ext uri="{FF2B5EF4-FFF2-40B4-BE49-F238E27FC236}">
                <a16:creationId xmlns="" xmlns:a16="http://schemas.microsoft.com/office/drawing/2014/main" id="{6D660879-C6A6-4CAB-A449-A646DC1AC6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="" xmlns:a16="http://schemas.microsoft.com/office/drawing/2014/main" id="{9A486D4F-B12D-4D52-9325-CF259BE78B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42C8A-D741-4F1D-8DF0-1E0E26A1BD3F}" type="slidenum">
              <a:rPr lang="en-US" smtClean="0"/>
              <a:t>‹#›</a:t>
            </a:fld>
            <a:endParaRPr lang="en-US"/>
          </a:p>
        </p:txBody>
      </p:sp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84C68669-D322-406D-9203-65C086DE292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8591" y="8475135"/>
            <a:ext cx="1815255" cy="486834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02F3FFF2-EE88-477C-A73F-9FE1160A2F2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323" y="8325173"/>
            <a:ext cx="1584087" cy="8188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8252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="" xmlns:a16="http://schemas.microsoft.com/office/drawing/2014/main" id="{5187F872-4004-4B53-8E8A-12FF5513FC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C1EE3-16A5-44E9-AAF8-6A1890FDC84E}" type="datetimeFigureOut">
              <a:rPr lang="en-US" smtClean="0"/>
              <a:t>11/10/2018</a:t>
            </a:fld>
            <a:endParaRPr lang="en-US"/>
          </a:p>
        </p:txBody>
      </p:sp>
      <p:sp>
        <p:nvSpPr>
          <p:cNvPr id="3" name="页脚占位符 2">
            <a:extLst>
              <a:ext uri="{FF2B5EF4-FFF2-40B4-BE49-F238E27FC236}">
                <a16:creationId xmlns="" xmlns:a16="http://schemas.microsoft.com/office/drawing/2014/main" id="{F3BC42D6-D533-4FA3-9F66-125E0F84C2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="" xmlns:a16="http://schemas.microsoft.com/office/drawing/2014/main" id="{93ED9B21-85C9-4B53-9613-BB221E35F0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42C8A-D741-4F1D-8DF0-1E0E26A1BD3F}" type="slidenum">
              <a:rPr lang="en-US" smtClean="0"/>
              <a:t>‹#›</a:t>
            </a:fld>
            <a:endParaRPr lang="en-US"/>
          </a:p>
        </p:txBody>
      </p:sp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CB43BB00-EA8F-4E6C-8540-C865CB134D1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8591" y="8475135"/>
            <a:ext cx="1815255" cy="486834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FB13F1CA-8646-4C9B-9EEA-6F8A3D0B30E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323" y="8325173"/>
            <a:ext cx="1584087" cy="8188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42345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37B3451F-1638-48A9-9469-0FE5FAB656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3651" y="609600"/>
            <a:ext cx="1843236" cy="2133600"/>
          </a:xfrm>
        </p:spPr>
        <p:txBody>
          <a:bodyPr anchor="b"/>
          <a:lstStyle>
            <a:lvl1pPr>
              <a:defRPr sz="1350"/>
            </a:lvl1pPr>
          </a:lstStyle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80E7646C-B44B-4C8D-BAB9-FA96AC8D68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29620" y="1316567"/>
            <a:ext cx="2893219" cy="6498167"/>
          </a:xfrm>
        </p:spPr>
        <p:txBody>
          <a:bodyPr/>
          <a:lstStyle>
            <a:lvl1pPr>
              <a:defRPr sz="1350"/>
            </a:lvl1pPr>
            <a:lvl2pPr>
              <a:defRPr sz="1181"/>
            </a:lvl2pPr>
            <a:lvl3pPr>
              <a:defRPr sz="1013"/>
            </a:lvl3pPr>
            <a:lvl4pPr>
              <a:defRPr sz="844"/>
            </a:lvl4pPr>
            <a:lvl5pPr>
              <a:defRPr sz="844"/>
            </a:lvl5pPr>
            <a:lvl6pPr>
              <a:defRPr sz="844"/>
            </a:lvl6pPr>
            <a:lvl7pPr>
              <a:defRPr sz="844"/>
            </a:lvl7pPr>
            <a:lvl8pPr>
              <a:defRPr sz="844"/>
            </a:lvl8pPr>
            <a:lvl9pPr>
              <a:defRPr sz="844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4" name="文本占位符 3">
            <a:extLst>
              <a:ext uri="{FF2B5EF4-FFF2-40B4-BE49-F238E27FC236}">
                <a16:creationId xmlns="" xmlns:a16="http://schemas.microsoft.com/office/drawing/2014/main" id="{A7926BFB-3F84-48C2-9B44-AAAC6070486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93651" y="2743200"/>
            <a:ext cx="1843236" cy="5082117"/>
          </a:xfrm>
        </p:spPr>
        <p:txBody>
          <a:bodyPr/>
          <a:lstStyle>
            <a:lvl1pPr marL="0" indent="0">
              <a:buNone/>
              <a:defRPr sz="675"/>
            </a:lvl1pPr>
            <a:lvl2pPr marL="192881" indent="0">
              <a:buNone/>
              <a:defRPr sz="591"/>
            </a:lvl2pPr>
            <a:lvl3pPr marL="385763" indent="0">
              <a:buNone/>
              <a:defRPr sz="506"/>
            </a:lvl3pPr>
            <a:lvl4pPr marL="578644" indent="0">
              <a:buNone/>
              <a:defRPr sz="422"/>
            </a:lvl4pPr>
            <a:lvl5pPr marL="771525" indent="0">
              <a:buNone/>
              <a:defRPr sz="422"/>
            </a:lvl5pPr>
            <a:lvl6pPr marL="964406" indent="0">
              <a:buNone/>
              <a:defRPr sz="422"/>
            </a:lvl6pPr>
            <a:lvl7pPr marL="1157288" indent="0">
              <a:buNone/>
              <a:defRPr sz="422"/>
            </a:lvl7pPr>
            <a:lvl8pPr marL="1350169" indent="0">
              <a:buNone/>
              <a:defRPr sz="422"/>
            </a:lvl8pPr>
            <a:lvl9pPr marL="1543050" indent="0">
              <a:buNone/>
              <a:defRPr sz="422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1D5AAEEC-81C7-4448-8068-D22C1A4B81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C1EE3-16A5-44E9-AAF8-6A1890FDC84E}" type="datetimeFigureOut">
              <a:rPr lang="en-US" smtClean="0"/>
              <a:t>11/10/2018</a:t>
            </a:fld>
            <a:endParaRPr 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4E6546AC-6019-40E7-9603-4C5B67D5EC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F259C968-B7B2-4D67-928B-E2AA75AAF6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42C8A-D741-4F1D-8DF0-1E0E26A1BD3F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BC7BC096-7529-4205-A78E-37F5DEF36CC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8591" y="8475135"/>
            <a:ext cx="1815255" cy="486834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33B6D08F-A247-4D85-B7B7-2401905723A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323" y="8325173"/>
            <a:ext cx="1584087" cy="8188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56319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878030CF-CD9B-41BA-9537-90FC9B08B8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3651" y="609600"/>
            <a:ext cx="1843236" cy="2133600"/>
          </a:xfrm>
        </p:spPr>
        <p:txBody>
          <a:bodyPr anchor="b"/>
          <a:lstStyle>
            <a:lvl1pPr>
              <a:defRPr sz="1350"/>
            </a:lvl1pPr>
          </a:lstStyle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图片占位符 2">
            <a:extLst>
              <a:ext uri="{FF2B5EF4-FFF2-40B4-BE49-F238E27FC236}">
                <a16:creationId xmlns="" xmlns:a16="http://schemas.microsoft.com/office/drawing/2014/main" id="{B7647223-7D5A-4523-ADE4-3CB00270BB4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2429620" y="1316567"/>
            <a:ext cx="2893219" cy="6498167"/>
          </a:xfrm>
        </p:spPr>
        <p:txBody>
          <a:bodyPr/>
          <a:lstStyle>
            <a:lvl1pPr marL="0" indent="0">
              <a:buNone/>
              <a:defRPr sz="1350"/>
            </a:lvl1pPr>
            <a:lvl2pPr marL="192881" indent="0">
              <a:buNone/>
              <a:defRPr sz="1181"/>
            </a:lvl2pPr>
            <a:lvl3pPr marL="385763" indent="0">
              <a:buNone/>
              <a:defRPr sz="1013"/>
            </a:lvl3pPr>
            <a:lvl4pPr marL="578644" indent="0">
              <a:buNone/>
              <a:defRPr sz="844"/>
            </a:lvl4pPr>
            <a:lvl5pPr marL="771525" indent="0">
              <a:buNone/>
              <a:defRPr sz="844"/>
            </a:lvl5pPr>
            <a:lvl6pPr marL="964406" indent="0">
              <a:buNone/>
              <a:defRPr sz="844"/>
            </a:lvl6pPr>
            <a:lvl7pPr marL="1157288" indent="0">
              <a:buNone/>
              <a:defRPr sz="844"/>
            </a:lvl7pPr>
            <a:lvl8pPr marL="1350169" indent="0">
              <a:buNone/>
              <a:defRPr sz="844"/>
            </a:lvl8pPr>
            <a:lvl9pPr marL="1543050" indent="0">
              <a:buNone/>
              <a:defRPr sz="844"/>
            </a:lvl9pPr>
          </a:lstStyle>
          <a:p>
            <a:endParaRPr lang="en-US"/>
          </a:p>
        </p:txBody>
      </p:sp>
      <p:sp>
        <p:nvSpPr>
          <p:cNvPr id="4" name="文本占位符 3">
            <a:extLst>
              <a:ext uri="{FF2B5EF4-FFF2-40B4-BE49-F238E27FC236}">
                <a16:creationId xmlns="" xmlns:a16="http://schemas.microsoft.com/office/drawing/2014/main" id="{5959A647-34B1-4670-B25A-8E8AB57DE75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93651" y="2743200"/>
            <a:ext cx="1843236" cy="5082117"/>
          </a:xfrm>
        </p:spPr>
        <p:txBody>
          <a:bodyPr/>
          <a:lstStyle>
            <a:lvl1pPr marL="0" indent="0">
              <a:buNone/>
              <a:defRPr sz="675"/>
            </a:lvl1pPr>
            <a:lvl2pPr marL="192881" indent="0">
              <a:buNone/>
              <a:defRPr sz="591"/>
            </a:lvl2pPr>
            <a:lvl3pPr marL="385763" indent="0">
              <a:buNone/>
              <a:defRPr sz="506"/>
            </a:lvl3pPr>
            <a:lvl4pPr marL="578644" indent="0">
              <a:buNone/>
              <a:defRPr sz="422"/>
            </a:lvl4pPr>
            <a:lvl5pPr marL="771525" indent="0">
              <a:buNone/>
              <a:defRPr sz="422"/>
            </a:lvl5pPr>
            <a:lvl6pPr marL="964406" indent="0">
              <a:buNone/>
              <a:defRPr sz="422"/>
            </a:lvl6pPr>
            <a:lvl7pPr marL="1157288" indent="0">
              <a:buNone/>
              <a:defRPr sz="422"/>
            </a:lvl7pPr>
            <a:lvl8pPr marL="1350169" indent="0">
              <a:buNone/>
              <a:defRPr sz="422"/>
            </a:lvl8pPr>
            <a:lvl9pPr marL="1543050" indent="0">
              <a:buNone/>
              <a:defRPr sz="422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B81D3BC0-C8FC-486D-99E7-A095CD6EBC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C1EE3-16A5-44E9-AAF8-6A1890FDC84E}" type="datetimeFigureOut">
              <a:rPr lang="en-US" smtClean="0"/>
              <a:t>11/10/2018</a:t>
            </a:fld>
            <a:endParaRPr 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F4BBBA10-D0F9-4963-A758-1F1B1FEFB3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50E1F002-0D14-494B-8840-5D704F0B32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42C8A-D741-4F1D-8DF0-1E0E26A1BD3F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A6383A1B-27FF-4B53-993F-B2CFBD9DA76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8591" y="8475135"/>
            <a:ext cx="1815255" cy="486834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7F2CB434-25D8-41A8-8B4C-5685764A0E7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323" y="8325173"/>
            <a:ext cx="1584087" cy="8188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51718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="" xmlns:a16="http://schemas.microsoft.com/office/drawing/2014/main" id="{1A45F581-13AF-4266-863B-38FC54F2B4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2907" y="486834"/>
            <a:ext cx="4929188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EA398B26-E55A-4A02-8F17-C2A097E212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92907" y="2434167"/>
            <a:ext cx="4929188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54281F02-1CB6-47C3-9433-30F982AC4BA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92907" y="8475135"/>
            <a:ext cx="12858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50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DC1EE3-16A5-44E9-AAF8-6A1890FDC84E}" type="datetimeFigureOut">
              <a:rPr lang="en-US" smtClean="0"/>
              <a:t>11/10/2018</a:t>
            </a:fld>
            <a:endParaRPr 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77C13665-6885-434E-9338-EBCFE60FC20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893094" y="8475135"/>
            <a:ext cx="1928813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50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86DCE811-6FCE-43F9-AB26-55E508E6094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036219" y="8475135"/>
            <a:ext cx="12858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0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D42C8A-D741-4F1D-8DF0-1E0E26A1BD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57387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385763" rtl="0" eaLnBrk="1" latinLnBrk="0" hangingPunct="1">
        <a:lnSpc>
          <a:spcPct val="90000"/>
        </a:lnSpc>
        <a:spcBef>
          <a:spcPct val="0"/>
        </a:spcBef>
        <a:buNone/>
        <a:defRPr sz="185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6441" indent="-96441" algn="l" defTabSz="385763" rtl="0" eaLnBrk="1" latinLnBrk="0" hangingPunct="1">
        <a:lnSpc>
          <a:spcPct val="90000"/>
        </a:lnSpc>
        <a:spcBef>
          <a:spcPts val="422"/>
        </a:spcBef>
        <a:buFont typeface="Arial" panose="020B0604020202020204" pitchFamily="34" charset="0"/>
        <a:buChar char="•"/>
        <a:defRPr sz="1181" kern="1200">
          <a:solidFill>
            <a:schemeClr val="tx1"/>
          </a:solidFill>
          <a:latin typeface="+mn-lt"/>
          <a:ea typeface="+mn-ea"/>
          <a:cs typeface="+mn-cs"/>
        </a:defRPr>
      </a:lvl1pPr>
      <a:lvl2pPr marL="289322" indent="-96441" algn="l" defTabSz="385763" rtl="0" eaLnBrk="1" latinLnBrk="0" hangingPunct="1">
        <a:lnSpc>
          <a:spcPct val="90000"/>
        </a:lnSpc>
        <a:spcBef>
          <a:spcPts val="21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482204" indent="-96441" algn="l" defTabSz="385763" rtl="0" eaLnBrk="1" latinLnBrk="0" hangingPunct="1">
        <a:lnSpc>
          <a:spcPct val="90000"/>
        </a:lnSpc>
        <a:spcBef>
          <a:spcPts val="211"/>
        </a:spcBef>
        <a:buFont typeface="Arial" panose="020B0604020202020204" pitchFamily="34" charset="0"/>
        <a:buChar char="•"/>
        <a:defRPr sz="844" kern="1200">
          <a:solidFill>
            <a:schemeClr val="tx1"/>
          </a:solidFill>
          <a:latin typeface="+mn-lt"/>
          <a:ea typeface="+mn-ea"/>
          <a:cs typeface="+mn-cs"/>
        </a:defRPr>
      </a:lvl3pPr>
      <a:lvl4pPr marL="675085" indent="-96441" algn="l" defTabSz="385763" rtl="0" eaLnBrk="1" latinLnBrk="0" hangingPunct="1">
        <a:lnSpc>
          <a:spcPct val="90000"/>
        </a:lnSpc>
        <a:spcBef>
          <a:spcPts val="211"/>
        </a:spcBef>
        <a:buFont typeface="Arial" panose="020B0604020202020204" pitchFamily="34" charset="0"/>
        <a:buChar char="•"/>
        <a:defRPr sz="760" kern="1200">
          <a:solidFill>
            <a:schemeClr val="tx1"/>
          </a:solidFill>
          <a:latin typeface="+mn-lt"/>
          <a:ea typeface="+mn-ea"/>
          <a:cs typeface="+mn-cs"/>
        </a:defRPr>
      </a:lvl4pPr>
      <a:lvl5pPr marL="867966" indent="-96441" algn="l" defTabSz="385763" rtl="0" eaLnBrk="1" latinLnBrk="0" hangingPunct="1">
        <a:lnSpc>
          <a:spcPct val="90000"/>
        </a:lnSpc>
        <a:spcBef>
          <a:spcPts val="211"/>
        </a:spcBef>
        <a:buFont typeface="Arial" panose="020B0604020202020204" pitchFamily="34" charset="0"/>
        <a:buChar char="•"/>
        <a:defRPr sz="760" kern="1200">
          <a:solidFill>
            <a:schemeClr val="tx1"/>
          </a:solidFill>
          <a:latin typeface="+mn-lt"/>
          <a:ea typeface="+mn-ea"/>
          <a:cs typeface="+mn-cs"/>
        </a:defRPr>
      </a:lvl5pPr>
      <a:lvl6pPr marL="1060847" indent="-96441" algn="l" defTabSz="385763" rtl="0" eaLnBrk="1" latinLnBrk="0" hangingPunct="1">
        <a:lnSpc>
          <a:spcPct val="90000"/>
        </a:lnSpc>
        <a:spcBef>
          <a:spcPts val="211"/>
        </a:spcBef>
        <a:buFont typeface="Arial" panose="020B0604020202020204" pitchFamily="34" charset="0"/>
        <a:buChar char="•"/>
        <a:defRPr sz="760" kern="1200">
          <a:solidFill>
            <a:schemeClr val="tx1"/>
          </a:solidFill>
          <a:latin typeface="+mn-lt"/>
          <a:ea typeface="+mn-ea"/>
          <a:cs typeface="+mn-cs"/>
        </a:defRPr>
      </a:lvl6pPr>
      <a:lvl7pPr marL="1253729" indent="-96441" algn="l" defTabSz="385763" rtl="0" eaLnBrk="1" latinLnBrk="0" hangingPunct="1">
        <a:lnSpc>
          <a:spcPct val="90000"/>
        </a:lnSpc>
        <a:spcBef>
          <a:spcPts val="211"/>
        </a:spcBef>
        <a:buFont typeface="Arial" panose="020B0604020202020204" pitchFamily="34" charset="0"/>
        <a:buChar char="•"/>
        <a:defRPr sz="760" kern="1200">
          <a:solidFill>
            <a:schemeClr val="tx1"/>
          </a:solidFill>
          <a:latin typeface="+mn-lt"/>
          <a:ea typeface="+mn-ea"/>
          <a:cs typeface="+mn-cs"/>
        </a:defRPr>
      </a:lvl7pPr>
      <a:lvl8pPr marL="1446610" indent="-96441" algn="l" defTabSz="385763" rtl="0" eaLnBrk="1" latinLnBrk="0" hangingPunct="1">
        <a:lnSpc>
          <a:spcPct val="90000"/>
        </a:lnSpc>
        <a:spcBef>
          <a:spcPts val="211"/>
        </a:spcBef>
        <a:buFont typeface="Arial" panose="020B0604020202020204" pitchFamily="34" charset="0"/>
        <a:buChar char="•"/>
        <a:defRPr sz="760" kern="1200">
          <a:solidFill>
            <a:schemeClr val="tx1"/>
          </a:solidFill>
          <a:latin typeface="+mn-lt"/>
          <a:ea typeface="+mn-ea"/>
          <a:cs typeface="+mn-cs"/>
        </a:defRPr>
      </a:lvl8pPr>
      <a:lvl9pPr marL="1639491" indent="-96441" algn="l" defTabSz="385763" rtl="0" eaLnBrk="1" latinLnBrk="0" hangingPunct="1">
        <a:lnSpc>
          <a:spcPct val="90000"/>
        </a:lnSpc>
        <a:spcBef>
          <a:spcPts val="211"/>
        </a:spcBef>
        <a:buFont typeface="Arial" panose="020B0604020202020204" pitchFamily="34" charset="0"/>
        <a:buChar char="•"/>
        <a:defRPr sz="7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85763" rtl="0" eaLnBrk="1" latinLnBrk="0" hangingPunct="1">
        <a:defRPr sz="760" kern="1200">
          <a:solidFill>
            <a:schemeClr val="tx1"/>
          </a:solidFill>
          <a:latin typeface="+mn-lt"/>
          <a:ea typeface="+mn-ea"/>
          <a:cs typeface="+mn-cs"/>
        </a:defRPr>
      </a:lvl1pPr>
      <a:lvl2pPr marL="192881" algn="l" defTabSz="385763" rtl="0" eaLnBrk="1" latinLnBrk="0" hangingPunct="1">
        <a:defRPr sz="760" kern="1200">
          <a:solidFill>
            <a:schemeClr val="tx1"/>
          </a:solidFill>
          <a:latin typeface="+mn-lt"/>
          <a:ea typeface="+mn-ea"/>
          <a:cs typeface="+mn-cs"/>
        </a:defRPr>
      </a:lvl2pPr>
      <a:lvl3pPr marL="385763" algn="l" defTabSz="385763" rtl="0" eaLnBrk="1" latinLnBrk="0" hangingPunct="1">
        <a:defRPr sz="760" kern="1200">
          <a:solidFill>
            <a:schemeClr val="tx1"/>
          </a:solidFill>
          <a:latin typeface="+mn-lt"/>
          <a:ea typeface="+mn-ea"/>
          <a:cs typeface="+mn-cs"/>
        </a:defRPr>
      </a:lvl3pPr>
      <a:lvl4pPr marL="578644" algn="l" defTabSz="385763" rtl="0" eaLnBrk="1" latinLnBrk="0" hangingPunct="1">
        <a:defRPr sz="760" kern="1200">
          <a:solidFill>
            <a:schemeClr val="tx1"/>
          </a:solidFill>
          <a:latin typeface="+mn-lt"/>
          <a:ea typeface="+mn-ea"/>
          <a:cs typeface="+mn-cs"/>
        </a:defRPr>
      </a:lvl4pPr>
      <a:lvl5pPr marL="771525" algn="l" defTabSz="385763" rtl="0" eaLnBrk="1" latinLnBrk="0" hangingPunct="1">
        <a:defRPr sz="760" kern="1200">
          <a:solidFill>
            <a:schemeClr val="tx1"/>
          </a:solidFill>
          <a:latin typeface="+mn-lt"/>
          <a:ea typeface="+mn-ea"/>
          <a:cs typeface="+mn-cs"/>
        </a:defRPr>
      </a:lvl5pPr>
      <a:lvl6pPr marL="964406" algn="l" defTabSz="385763" rtl="0" eaLnBrk="1" latinLnBrk="0" hangingPunct="1">
        <a:defRPr sz="760" kern="1200">
          <a:solidFill>
            <a:schemeClr val="tx1"/>
          </a:solidFill>
          <a:latin typeface="+mn-lt"/>
          <a:ea typeface="+mn-ea"/>
          <a:cs typeface="+mn-cs"/>
        </a:defRPr>
      </a:lvl6pPr>
      <a:lvl7pPr marL="1157288" algn="l" defTabSz="385763" rtl="0" eaLnBrk="1" latinLnBrk="0" hangingPunct="1">
        <a:defRPr sz="760" kern="1200">
          <a:solidFill>
            <a:schemeClr val="tx1"/>
          </a:solidFill>
          <a:latin typeface="+mn-lt"/>
          <a:ea typeface="+mn-ea"/>
          <a:cs typeface="+mn-cs"/>
        </a:defRPr>
      </a:lvl7pPr>
      <a:lvl8pPr marL="1350169" algn="l" defTabSz="385763" rtl="0" eaLnBrk="1" latinLnBrk="0" hangingPunct="1">
        <a:defRPr sz="760" kern="1200">
          <a:solidFill>
            <a:schemeClr val="tx1"/>
          </a:solidFill>
          <a:latin typeface="+mn-lt"/>
          <a:ea typeface="+mn-ea"/>
          <a:cs typeface="+mn-cs"/>
        </a:defRPr>
      </a:lvl8pPr>
      <a:lvl9pPr marL="1543050" algn="l" defTabSz="385763" rtl="0" eaLnBrk="1" latinLnBrk="0" hangingPunct="1">
        <a:defRPr sz="7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tmp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tmp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tmp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tmp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x-cloud.cc/" TargetMode="Externa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7E2036DC-DA7B-42ED-9EEE-AF1DE495FC2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14375" y="1496484"/>
            <a:ext cx="4510768" cy="3183467"/>
          </a:xfrm>
        </p:spPr>
        <p:txBody>
          <a:bodyPr>
            <a:normAutofit/>
          </a:bodyPr>
          <a:lstStyle/>
          <a:p>
            <a:r>
              <a:rPr lang="zh-CN" altLang="en-US" sz="4400" b="1" dirty="0"/>
              <a:t>熟悉</a:t>
            </a:r>
            <a:r>
              <a:rPr lang="en-US" altLang="zh-CN" sz="4400" b="1" dirty="0" err="1"/>
              <a:t>ADLab</a:t>
            </a:r>
            <a:r>
              <a:rPr lang="zh-CN" altLang="en-US" sz="4400" b="1" dirty="0"/>
              <a:t>雷实验仪器面板操作</a:t>
            </a:r>
            <a:endParaRPr lang="en-US" sz="4400" b="1" dirty="0"/>
          </a:p>
        </p:txBody>
      </p:sp>
      <p:sp>
        <p:nvSpPr>
          <p:cNvPr id="3" name="副标题 2">
            <a:extLst>
              <a:ext uri="{FF2B5EF4-FFF2-40B4-BE49-F238E27FC236}">
                <a16:creationId xmlns="" xmlns:a16="http://schemas.microsoft.com/office/drawing/2014/main" id="{49FB12EC-BE4B-48B7-BC40-941AFAD61E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14375" y="5411756"/>
            <a:ext cx="4286250" cy="721568"/>
          </a:xfrm>
        </p:spPr>
        <p:txBody>
          <a:bodyPr>
            <a:normAutofit/>
          </a:bodyPr>
          <a:lstStyle/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1059605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99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7AFD5542-B126-4C13-8822-82FEFCF6BED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619" y="2352854"/>
            <a:ext cx="5200296" cy="2629959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330BE485-553C-43E3-BE26-C1ED1D89425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118" y="5605992"/>
            <a:ext cx="5573532" cy="2629959"/>
          </a:xfrm>
          <a:prstGeom prst="rect">
            <a:avLst/>
          </a:prstGeom>
        </p:spPr>
      </p:pic>
      <p:sp>
        <p:nvSpPr>
          <p:cNvPr id="6" name="内容占位符 2">
            <a:extLst>
              <a:ext uri="{FF2B5EF4-FFF2-40B4-BE49-F238E27FC236}">
                <a16:creationId xmlns="" xmlns:a16="http://schemas.microsoft.com/office/drawing/2014/main" id="{2B1E4F46-B33B-4FB0-804C-E3ECD2AEAE42}"/>
              </a:ext>
            </a:extLst>
          </p:cNvPr>
          <p:cNvSpPr txBox="1">
            <a:spLocks/>
          </p:cNvSpPr>
          <p:nvPr/>
        </p:nvSpPr>
        <p:spPr>
          <a:xfrm>
            <a:off x="74768" y="1830918"/>
            <a:ext cx="4929188" cy="5757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96441" indent="-96441" algn="just" defTabSz="385763" rtl="0" eaLnBrk="1" latinLnBrk="0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89322" indent="-96441" algn="just" defTabSz="385763" rtl="0" eaLnBrk="1" latinLnBrk="0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82204" indent="-96441" algn="just" defTabSz="385763" rtl="0" eaLnBrk="1" latinLnBrk="0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75085" indent="-96441" algn="just" defTabSz="385763" rtl="0" eaLnBrk="1" latinLnBrk="0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67966" indent="-96441" algn="just" defTabSz="385763" rtl="0" eaLnBrk="1" latinLnBrk="0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060847" indent="-96441" algn="l" defTabSz="385763" rtl="0" eaLnBrk="1" latinLnBrk="0" hangingPunct="1">
              <a:lnSpc>
                <a:spcPct val="90000"/>
              </a:lnSpc>
              <a:spcBef>
                <a:spcPts val="211"/>
              </a:spcBef>
              <a:buFont typeface="Arial" panose="020B0604020202020204" pitchFamily="34" charset="0"/>
              <a:buChar char="•"/>
              <a:defRPr sz="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253729" indent="-96441" algn="l" defTabSz="385763" rtl="0" eaLnBrk="1" latinLnBrk="0" hangingPunct="1">
              <a:lnSpc>
                <a:spcPct val="90000"/>
              </a:lnSpc>
              <a:spcBef>
                <a:spcPts val="211"/>
              </a:spcBef>
              <a:buFont typeface="Arial" panose="020B0604020202020204" pitchFamily="34" charset="0"/>
              <a:buChar char="•"/>
              <a:defRPr sz="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446610" indent="-96441" algn="l" defTabSz="385763" rtl="0" eaLnBrk="1" latinLnBrk="0" hangingPunct="1">
              <a:lnSpc>
                <a:spcPct val="90000"/>
              </a:lnSpc>
              <a:spcBef>
                <a:spcPts val="211"/>
              </a:spcBef>
              <a:buFont typeface="Arial" panose="020B0604020202020204" pitchFamily="34" charset="0"/>
              <a:buChar char="•"/>
              <a:defRPr sz="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639491" indent="-96441" algn="l" defTabSz="385763" rtl="0" eaLnBrk="1" latinLnBrk="0" hangingPunct="1">
              <a:lnSpc>
                <a:spcPct val="90000"/>
              </a:lnSpc>
              <a:spcBef>
                <a:spcPts val="211"/>
              </a:spcBef>
              <a:buFont typeface="Arial" panose="020B0604020202020204" pitchFamily="34" charset="0"/>
              <a:buChar char="•"/>
              <a:defRPr sz="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zh-CN" altLang="en-US" sz="2800" b="1" dirty="0">
                <a:solidFill>
                  <a:srgbClr val="0000FF"/>
                </a:solidFill>
              </a:rPr>
              <a:t>逻辑分析仪</a:t>
            </a:r>
            <a:endParaRPr lang="en-US" sz="2800" b="1" dirty="0">
              <a:solidFill>
                <a:srgbClr val="0000FF"/>
              </a:solidFill>
            </a:endParaRPr>
          </a:p>
        </p:txBody>
      </p:sp>
      <p:sp>
        <p:nvSpPr>
          <p:cNvPr id="7" name="标题 1">
            <a:extLst>
              <a:ext uri="{FF2B5EF4-FFF2-40B4-BE49-F238E27FC236}">
                <a16:creationId xmlns="" xmlns:a16="http://schemas.microsoft.com/office/drawing/2014/main" id="{7905443C-450C-4F5F-8E61-D6BB3A8997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0290" y="63501"/>
            <a:ext cx="4929188" cy="1767417"/>
          </a:xfrm>
        </p:spPr>
        <p:txBody>
          <a:bodyPr>
            <a:normAutofit/>
          </a:bodyPr>
          <a:lstStyle/>
          <a:p>
            <a:r>
              <a:rPr lang="zh-CN" altLang="en-US" sz="3600" b="1" dirty="0"/>
              <a:t>熟悉</a:t>
            </a:r>
            <a:r>
              <a:rPr lang="en-US" altLang="zh-CN" sz="3600" b="1" dirty="0"/>
              <a:t/>
            </a:r>
            <a:br>
              <a:rPr lang="en-US" altLang="zh-CN" sz="3600" b="1" dirty="0"/>
            </a:br>
            <a:r>
              <a:rPr lang="zh-CN" altLang="en-US" sz="3600" b="1" dirty="0"/>
              <a:t>雷实验中的仪器软面板</a:t>
            </a:r>
            <a:endParaRPr lang="en-US" sz="3600" b="1" dirty="0"/>
          </a:p>
        </p:txBody>
      </p:sp>
      <p:sp>
        <p:nvSpPr>
          <p:cNvPr id="8" name="内容占位符 2">
            <a:extLst>
              <a:ext uri="{FF2B5EF4-FFF2-40B4-BE49-F238E27FC236}">
                <a16:creationId xmlns="" xmlns:a16="http://schemas.microsoft.com/office/drawing/2014/main" id="{1BE02FA7-950E-4947-9F5F-3EFB2B1C3454}"/>
              </a:ext>
            </a:extLst>
          </p:cNvPr>
          <p:cNvSpPr txBox="1">
            <a:spLocks/>
          </p:cNvSpPr>
          <p:nvPr/>
        </p:nvSpPr>
        <p:spPr>
          <a:xfrm>
            <a:off x="108118" y="5182659"/>
            <a:ext cx="4929188" cy="575733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96441" indent="-96441" algn="just" defTabSz="385763" rtl="0" eaLnBrk="1" latinLnBrk="0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89322" indent="-96441" algn="just" defTabSz="385763" rtl="0" eaLnBrk="1" latinLnBrk="0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82204" indent="-96441" algn="just" defTabSz="385763" rtl="0" eaLnBrk="1" latinLnBrk="0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75085" indent="-96441" algn="just" defTabSz="385763" rtl="0" eaLnBrk="1" latinLnBrk="0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67966" indent="-96441" algn="just" defTabSz="385763" rtl="0" eaLnBrk="1" latinLnBrk="0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060847" indent="-96441" algn="l" defTabSz="385763" rtl="0" eaLnBrk="1" latinLnBrk="0" hangingPunct="1">
              <a:lnSpc>
                <a:spcPct val="90000"/>
              </a:lnSpc>
              <a:spcBef>
                <a:spcPts val="211"/>
              </a:spcBef>
              <a:buFont typeface="Arial" panose="020B0604020202020204" pitchFamily="34" charset="0"/>
              <a:buChar char="•"/>
              <a:defRPr sz="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253729" indent="-96441" algn="l" defTabSz="385763" rtl="0" eaLnBrk="1" latinLnBrk="0" hangingPunct="1">
              <a:lnSpc>
                <a:spcPct val="90000"/>
              </a:lnSpc>
              <a:spcBef>
                <a:spcPts val="211"/>
              </a:spcBef>
              <a:buFont typeface="Arial" panose="020B0604020202020204" pitchFamily="34" charset="0"/>
              <a:buChar char="•"/>
              <a:defRPr sz="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446610" indent="-96441" algn="l" defTabSz="385763" rtl="0" eaLnBrk="1" latinLnBrk="0" hangingPunct="1">
              <a:lnSpc>
                <a:spcPct val="90000"/>
              </a:lnSpc>
              <a:spcBef>
                <a:spcPts val="211"/>
              </a:spcBef>
              <a:buFont typeface="Arial" panose="020B0604020202020204" pitchFamily="34" charset="0"/>
              <a:buChar char="•"/>
              <a:defRPr sz="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639491" indent="-96441" algn="l" defTabSz="385763" rtl="0" eaLnBrk="1" latinLnBrk="0" hangingPunct="1">
              <a:lnSpc>
                <a:spcPct val="90000"/>
              </a:lnSpc>
              <a:spcBef>
                <a:spcPts val="211"/>
              </a:spcBef>
              <a:buFont typeface="Arial" panose="020B0604020202020204" pitchFamily="34" charset="0"/>
              <a:buChar char="•"/>
              <a:defRPr sz="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zh-CN" altLang="en-US" b="1" dirty="0">
                <a:solidFill>
                  <a:srgbClr val="0000FF"/>
                </a:solidFill>
              </a:rPr>
              <a:t>数字万用表（仅</a:t>
            </a:r>
            <a:r>
              <a:rPr lang="en-US" altLang="zh-CN" b="1" dirty="0" err="1">
                <a:solidFill>
                  <a:srgbClr val="0000FF"/>
                </a:solidFill>
              </a:rPr>
              <a:t>ADLab</a:t>
            </a:r>
            <a:r>
              <a:rPr lang="en-US" altLang="zh-CN" b="1" dirty="0">
                <a:solidFill>
                  <a:srgbClr val="0000FF"/>
                </a:solidFill>
              </a:rPr>
              <a:t> PLUS </a:t>
            </a:r>
            <a:r>
              <a:rPr lang="zh-CN" altLang="en-US" b="1" dirty="0">
                <a:solidFill>
                  <a:srgbClr val="0000FF"/>
                </a:solidFill>
              </a:rPr>
              <a:t>支持</a:t>
            </a:r>
            <a:r>
              <a:rPr lang="zh-CN" altLang="en-US" sz="2800" dirty="0"/>
              <a:t>）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984918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sz="2800" b="1" dirty="0" err="1" smtClean="0"/>
              <a:t>ADLab</a:t>
            </a:r>
            <a:r>
              <a:rPr lang="zh-CN" altLang="en-US" sz="2800" b="1" dirty="0" smtClean="0"/>
              <a:t>雷实验使用指导视频（</a:t>
            </a:r>
            <a:r>
              <a:rPr lang="en-US" altLang="zh-CN" sz="2800" b="1" dirty="0" smtClean="0"/>
              <a:t>1</a:t>
            </a:r>
            <a:r>
              <a:rPr lang="zh-CN" altLang="en-US" sz="2800" b="1" dirty="0" smtClean="0"/>
              <a:t>）</a:t>
            </a:r>
            <a:endParaRPr lang="zh-CN" altLang="en-US" sz="2800" b="1" dirty="0"/>
          </a:p>
        </p:txBody>
      </p:sp>
      <p:sp>
        <p:nvSpPr>
          <p:cNvPr id="4" name="矩形 3"/>
          <p:cNvSpPr>
            <a:spLocks noChangeAspect="1"/>
          </p:cNvSpPr>
          <p:nvPr>
            <p:custDataLst>
              <p:tags r:id="rId1"/>
            </p:custDataLst>
          </p:nvPr>
        </p:nvSpPr>
        <p:spPr>
          <a:xfrm>
            <a:off x="816429" y="3114092"/>
            <a:ext cx="4082142" cy="2915816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55600" rIns="355600" rtlCol="0" anchor="ctr"/>
          <a:lstStyle/>
          <a:p>
            <a:pPr algn="ctr"/>
            <a:r>
              <a:rPr lang="zh-CN" altLang="en-US" sz="2000" smtClean="0">
                <a:solidFill>
                  <a:srgbClr val="FFFFFF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慕课视频片段</a:t>
            </a:r>
          </a:p>
          <a:p>
            <a:pPr algn="just"/>
            <a:endParaRPr lang="zh-CN" altLang="en-US" sz="1600" smtClean="0">
              <a:solidFill>
                <a:srgbClr val="F8F8F8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  <a:p>
            <a:pPr algn="just"/>
            <a:r>
              <a:rPr lang="zh-CN" altLang="en-US" sz="1600" smtClean="0">
                <a:solidFill>
                  <a:srgbClr val="F8F8F8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视频名称：视频</a:t>
            </a:r>
            <a:r>
              <a:rPr lang="en-US" altLang="zh-CN" sz="1600" smtClean="0">
                <a:solidFill>
                  <a:srgbClr val="F8F8F8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:1.</a:t>
            </a:r>
            <a:r>
              <a:rPr lang="zh-CN" altLang="en-US" sz="1600" smtClean="0">
                <a:solidFill>
                  <a:srgbClr val="F8F8F8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雨课堂</a:t>
            </a:r>
            <a:r>
              <a:rPr lang="en-US" altLang="zh-CN" sz="1600" smtClean="0">
                <a:solidFill>
                  <a:srgbClr val="F8F8F8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-</a:t>
            </a:r>
            <a:r>
              <a:rPr lang="zh-CN" altLang="en-US" sz="1600" smtClean="0">
                <a:solidFill>
                  <a:srgbClr val="F8F8F8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雷实验</a:t>
            </a:r>
            <a:r>
              <a:rPr lang="en-US" altLang="zh-CN" sz="1600" smtClean="0">
                <a:solidFill>
                  <a:srgbClr val="F8F8F8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--A+D Lab</a:t>
            </a:r>
          </a:p>
          <a:p>
            <a:pPr algn="just"/>
            <a:endParaRPr lang="en-US" altLang="zh-CN" sz="1600" smtClean="0">
              <a:solidFill>
                <a:srgbClr val="F8F8F8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  <a:p>
            <a:pPr algn="just"/>
            <a:endParaRPr lang="en-US" altLang="zh-CN" sz="1600" smtClean="0">
              <a:solidFill>
                <a:srgbClr val="F8F8F8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  <a:p>
            <a:pPr algn="just"/>
            <a:endParaRPr lang="en-US" altLang="zh-CN" sz="1600" smtClean="0">
              <a:solidFill>
                <a:srgbClr val="F8F8F8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  <a:p>
            <a:pPr algn="just"/>
            <a:endParaRPr lang="en-US" altLang="zh-CN" sz="1600" smtClean="0">
              <a:solidFill>
                <a:srgbClr val="F8F8F8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  <a:p>
            <a:pPr algn="just"/>
            <a:r>
              <a:rPr lang="zh-CN" altLang="en-US" sz="1100" smtClean="0">
                <a:solidFill>
                  <a:srgbClr val="C8C8C8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温馨提示：此视频框在点击“上传手机课件”时会进行转换，用手机进行观看时则会变为可点击的视频。此视频框可被拖动移位和修改大小</a:t>
            </a:r>
            <a:endParaRPr lang="zh-CN" altLang="en-US" sz="1100">
              <a:solidFill>
                <a:srgbClr val="C8C8C8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656294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sz="2800" b="1" dirty="0" err="1" smtClean="0"/>
              <a:t>ADLab</a:t>
            </a:r>
            <a:r>
              <a:rPr lang="zh-CN" altLang="en-US" sz="2800" b="1" dirty="0" smtClean="0"/>
              <a:t>雷实验使用指导视频（</a:t>
            </a:r>
            <a:r>
              <a:rPr lang="en-US" altLang="zh-CN" sz="2800" b="1" dirty="0" smtClean="0"/>
              <a:t>2</a:t>
            </a:r>
            <a:r>
              <a:rPr lang="zh-CN" altLang="en-US" sz="2800" b="1" dirty="0" smtClean="0"/>
              <a:t>）</a:t>
            </a:r>
            <a:endParaRPr lang="zh-CN" altLang="en-US" sz="2800" b="1" dirty="0"/>
          </a:p>
        </p:txBody>
      </p:sp>
      <p:sp>
        <p:nvSpPr>
          <p:cNvPr id="3" name="矩形 2"/>
          <p:cNvSpPr>
            <a:spLocks noChangeAspect="1"/>
          </p:cNvSpPr>
          <p:nvPr>
            <p:custDataLst>
              <p:tags r:id="rId1"/>
            </p:custDataLst>
          </p:nvPr>
        </p:nvSpPr>
        <p:spPr>
          <a:xfrm>
            <a:off x="816429" y="3114092"/>
            <a:ext cx="4082142" cy="2915816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55600" rIns="355600" rtlCol="0" anchor="ctr"/>
          <a:lstStyle/>
          <a:p>
            <a:pPr algn="ctr"/>
            <a:r>
              <a:rPr lang="zh-CN" altLang="en-US" sz="2000" smtClean="0">
                <a:solidFill>
                  <a:srgbClr val="FFFFFF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慕课视频片段</a:t>
            </a:r>
          </a:p>
          <a:p>
            <a:pPr algn="just"/>
            <a:endParaRPr lang="zh-CN" altLang="en-US" sz="1600" smtClean="0">
              <a:solidFill>
                <a:srgbClr val="F8F8F8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  <a:p>
            <a:pPr algn="just"/>
            <a:r>
              <a:rPr lang="zh-CN" altLang="en-US" sz="1600" smtClean="0">
                <a:solidFill>
                  <a:srgbClr val="F8F8F8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视频名称：视频</a:t>
            </a:r>
            <a:r>
              <a:rPr lang="en-US" altLang="zh-CN" sz="1600" smtClean="0">
                <a:solidFill>
                  <a:srgbClr val="F8F8F8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:2.</a:t>
            </a:r>
            <a:r>
              <a:rPr lang="zh-CN" altLang="en-US" sz="1600" smtClean="0">
                <a:solidFill>
                  <a:srgbClr val="F8F8F8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雨课堂</a:t>
            </a:r>
            <a:r>
              <a:rPr lang="en-US" altLang="zh-CN" sz="1600" smtClean="0">
                <a:solidFill>
                  <a:srgbClr val="F8F8F8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-</a:t>
            </a:r>
            <a:r>
              <a:rPr lang="zh-CN" altLang="en-US" sz="1600" smtClean="0">
                <a:solidFill>
                  <a:srgbClr val="F8F8F8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雷实验</a:t>
            </a:r>
            <a:r>
              <a:rPr lang="en-US" altLang="zh-CN" sz="1600" smtClean="0">
                <a:solidFill>
                  <a:srgbClr val="F8F8F8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--</a:t>
            </a:r>
            <a:r>
              <a:rPr lang="zh-CN" altLang="en-US" sz="1600" smtClean="0">
                <a:solidFill>
                  <a:srgbClr val="F8F8F8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安放专用电路板</a:t>
            </a:r>
          </a:p>
          <a:p>
            <a:pPr algn="just"/>
            <a:endParaRPr lang="zh-CN" altLang="en-US" sz="1600" smtClean="0">
              <a:solidFill>
                <a:srgbClr val="F8F8F8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  <a:p>
            <a:pPr algn="just"/>
            <a:endParaRPr lang="zh-CN" altLang="en-US" sz="1600" smtClean="0">
              <a:solidFill>
                <a:srgbClr val="F8F8F8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  <a:p>
            <a:pPr algn="just"/>
            <a:endParaRPr lang="zh-CN" altLang="en-US" sz="1600" smtClean="0">
              <a:solidFill>
                <a:srgbClr val="F8F8F8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  <a:p>
            <a:pPr algn="just"/>
            <a:endParaRPr lang="zh-CN" altLang="en-US" sz="1600" smtClean="0">
              <a:solidFill>
                <a:srgbClr val="F8F8F8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  <a:p>
            <a:pPr algn="just"/>
            <a:r>
              <a:rPr lang="zh-CN" altLang="en-US" sz="1100" smtClean="0">
                <a:solidFill>
                  <a:srgbClr val="C8C8C8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温馨提示：此视频框在点击“上传手机课件”时会进行转换，用手机进行观看时则会变为可点击的视频。此视频框可被拖动移位和修改大小</a:t>
            </a:r>
            <a:endParaRPr lang="zh-CN" altLang="en-US" sz="1100">
              <a:solidFill>
                <a:srgbClr val="C8C8C8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31350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sz="2800" b="1" dirty="0" err="1" smtClean="0"/>
              <a:t>ADLab</a:t>
            </a:r>
            <a:r>
              <a:rPr lang="zh-CN" altLang="en-US" sz="2800" b="1" dirty="0" smtClean="0"/>
              <a:t>雷实验使用指导视频（</a:t>
            </a:r>
            <a:r>
              <a:rPr lang="en-US" altLang="zh-CN" sz="2800" b="1" dirty="0" smtClean="0"/>
              <a:t>3</a:t>
            </a:r>
            <a:r>
              <a:rPr lang="zh-CN" altLang="en-US" sz="2800" b="1" dirty="0" smtClean="0"/>
              <a:t>）</a:t>
            </a:r>
            <a:endParaRPr lang="zh-CN" altLang="en-US" sz="2800" b="1" dirty="0"/>
          </a:p>
        </p:txBody>
      </p:sp>
      <p:sp>
        <p:nvSpPr>
          <p:cNvPr id="3" name="矩形 2"/>
          <p:cNvSpPr>
            <a:spLocks noChangeAspect="1"/>
          </p:cNvSpPr>
          <p:nvPr>
            <p:custDataLst>
              <p:tags r:id="rId1"/>
            </p:custDataLst>
          </p:nvPr>
        </p:nvSpPr>
        <p:spPr>
          <a:xfrm>
            <a:off x="816429" y="3114092"/>
            <a:ext cx="4082142" cy="2915816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55600" rIns="355600" rtlCol="0" anchor="ctr"/>
          <a:lstStyle/>
          <a:p>
            <a:pPr algn="ctr"/>
            <a:r>
              <a:rPr lang="zh-CN" altLang="en-US" sz="2000" smtClean="0">
                <a:solidFill>
                  <a:srgbClr val="FFFFFF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慕课视频片段</a:t>
            </a:r>
          </a:p>
          <a:p>
            <a:pPr algn="just"/>
            <a:endParaRPr lang="zh-CN" altLang="en-US" sz="1600" smtClean="0">
              <a:solidFill>
                <a:srgbClr val="F8F8F8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  <a:p>
            <a:pPr algn="just"/>
            <a:r>
              <a:rPr lang="zh-CN" altLang="en-US" sz="1600" smtClean="0">
                <a:solidFill>
                  <a:srgbClr val="F8F8F8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视频名称：视频</a:t>
            </a:r>
            <a:r>
              <a:rPr lang="en-US" altLang="zh-CN" sz="1600" smtClean="0">
                <a:solidFill>
                  <a:srgbClr val="F8F8F8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:3.</a:t>
            </a:r>
            <a:r>
              <a:rPr lang="zh-CN" altLang="en-US" sz="1600" smtClean="0">
                <a:solidFill>
                  <a:srgbClr val="F8F8F8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雨课堂</a:t>
            </a:r>
            <a:r>
              <a:rPr lang="en-US" altLang="zh-CN" sz="1600" smtClean="0">
                <a:solidFill>
                  <a:srgbClr val="F8F8F8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-</a:t>
            </a:r>
            <a:r>
              <a:rPr lang="zh-CN" altLang="en-US" sz="1600" smtClean="0">
                <a:solidFill>
                  <a:srgbClr val="F8F8F8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雷实验</a:t>
            </a:r>
            <a:r>
              <a:rPr lang="en-US" altLang="zh-CN" sz="1600" smtClean="0">
                <a:solidFill>
                  <a:srgbClr val="F8F8F8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--</a:t>
            </a:r>
            <a:r>
              <a:rPr lang="zh-CN" altLang="en-US" sz="1600" smtClean="0">
                <a:solidFill>
                  <a:srgbClr val="F8F8F8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电路板连接</a:t>
            </a:r>
          </a:p>
          <a:p>
            <a:pPr algn="just"/>
            <a:endParaRPr lang="zh-CN" altLang="en-US" sz="1600" smtClean="0">
              <a:solidFill>
                <a:srgbClr val="F8F8F8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  <a:p>
            <a:pPr algn="just"/>
            <a:endParaRPr lang="zh-CN" altLang="en-US" sz="1600" smtClean="0">
              <a:solidFill>
                <a:srgbClr val="F8F8F8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  <a:p>
            <a:pPr algn="just"/>
            <a:endParaRPr lang="zh-CN" altLang="en-US" sz="1600" smtClean="0">
              <a:solidFill>
                <a:srgbClr val="F8F8F8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  <a:p>
            <a:pPr algn="just"/>
            <a:endParaRPr lang="zh-CN" altLang="en-US" sz="1600" smtClean="0">
              <a:solidFill>
                <a:srgbClr val="F8F8F8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  <a:p>
            <a:pPr algn="just"/>
            <a:r>
              <a:rPr lang="zh-CN" altLang="en-US" sz="1100" smtClean="0">
                <a:solidFill>
                  <a:srgbClr val="C8C8C8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温馨提示：此视频框在点击“上传手机课件”时会进行转换，用手机进行观看时则会变为可点击的视频。此视频框可被拖动移位和修改大小</a:t>
            </a:r>
            <a:endParaRPr lang="zh-CN" altLang="en-US" sz="1100">
              <a:solidFill>
                <a:srgbClr val="C8C8C8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33065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sz="2800" b="1" dirty="0" err="1" smtClean="0"/>
              <a:t>ADLab</a:t>
            </a:r>
            <a:r>
              <a:rPr lang="zh-CN" altLang="en-US" sz="2800" b="1" dirty="0" smtClean="0"/>
              <a:t>雷实验使用指导视频（</a:t>
            </a:r>
            <a:r>
              <a:rPr lang="en-US" altLang="zh-CN" sz="2800" b="1" dirty="0" smtClean="0"/>
              <a:t>4</a:t>
            </a:r>
            <a:r>
              <a:rPr lang="zh-CN" altLang="en-US" sz="2800" b="1" dirty="0" smtClean="0"/>
              <a:t>）</a:t>
            </a:r>
            <a:endParaRPr lang="zh-CN" altLang="en-US" sz="2800" b="1" dirty="0"/>
          </a:p>
        </p:txBody>
      </p:sp>
      <p:sp>
        <p:nvSpPr>
          <p:cNvPr id="3" name="矩形 2"/>
          <p:cNvSpPr>
            <a:spLocks noChangeAspect="1"/>
          </p:cNvSpPr>
          <p:nvPr>
            <p:custDataLst>
              <p:tags r:id="rId1"/>
            </p:custDataLst>
          </p:nvPr>
        </p:nvSpPr>
        <p:spPr>
          <a:xfrm>
            <a:off x="816429" y="3114092"/>
            <a:ext cx="4082142" cy="2915816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55600" rIns="355600" rtlCol="0" anchor="ctr"/>
          <a:lstStyle/>
          <a:p>
            <a:pPr algn="ctr"/>
            <a:r>
              <a:rPr lang="zh-CN" altLang="en-US" sz="2000" smtClean="0">
                <a:solidFill>
                  <a:srgbClr val="FFFFFF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慕课视频片段</a:t>
            </a:r>
          </a:p>
          <a:p>
            <a:pPr algn="just"/>
            <a:endParaRPr lang="zh-CN" altLang="en-US" sz="1600" smtClean="0">
              <a:solidFill>
                <a:srgbClr val="F8F8F8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  <a:p>
            <a:pPr algn="just"/>
            <a:r>
              <a:rPr lang="zh-CN" altLang="en-US" sz="1600" smtClean="0">
                <a:solidFill>
                  <a:srgbClr val="F8F8F8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视频名称：视频</a:t>
            </a:r>
            <a:r>
              <a:rPr lang="en-US" altLang="zh-CN" sz="1600" smtClean="0">
                <a:solidFill>
                  <a:srgbClr val="F8F8F8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:4.</a:t>
            </a:r>
            <a:r>
              <a:rPr lang="zh-CN" altLang="en-US" sz="1600" smtClean="0">
                <a:solidFill>
                  <a:srgbClr val="F8F8F8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雨课堂</a:t>
            </a:r>
            <a:r>
              <a:rPr lang="en-US" altLang="zh-CN" sz="1600" smtClean="0">
                <a:solidFill>
                  <a:srgbClr val="F8F8F8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-</a:t>
            </a:r>
            <a:r>
              <a:rPr lang="zh-CN" altLang="en-US" sz="1600" smtClean="0">
                <a:solidFill>
                  <a:srgbClr val="F8F8F8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雷实验</a:t>
            </a:r>
            <a:r>
              <a:rPr lang="en-US" altLang="zh-CN" sz="1600" smtClean="0">
                <a:solidFill>
                  <a:srgbClr val="F8F8F8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--</a:t>
            </a:r>
            <a:r>
              <a:rPr lang="zh-CN" altLang="en-US" sz="1600" smtClean="0">
                <a:solidFill>
                  <a:srgbClr val="F8F8F8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做实验</a:t>
            </a:r>
          </a:p>
          <a:p>
            <a:pPr algn="just"/>
            <a:endParaRPr lang="zh-CN" altLang="en-US" sz="1600" smtClean="0">
              <a:solidFill>
                <a:srgbClr val="F8F8F8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  <a:p>
            <a:pPr algn="just"/>
            <a:endParaRPr lang="zh-CN" altLang="en-US" sz="1600" smtClean="0">
              <a:solidFill>
                <a:srgbClr val="F8F8F8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  <a:p>
            <a:pPr algn="just"/>
            <a:endParaRPr lang="zh-CN" altLang="en-US" sz="1600" smtClean="0">
              <a:solidFill>
                <a:srgbClr val="F8F8F8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  <a:p>
            <a:pPr algn="just"/>
            <a:endParaRPr lang="zh-CN" altLang="en-US" sz="1600" smtClean="0">
              <a:solidFill>
                <a:srgbClr val="F8F8F8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  <a:p>
            <a:pPr algn="just"/>
            <a:r>
              <a:rPr lang="zh-CN" altLang="en-US" sz="1100" smtClean="0">
                <a:solidFill>
                  <a:srgbClr val="C8C8C8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温馨提示：此视频框在点击“上传手机课件”时会进行转换，用手机进行观看时则会变为可点击的视频。此视频框可被拖动移位和修改大小</a:t>
            </a:r>
            <a:endParaRPr lang="zh-CN" altLang="en-US" sz="1100">
              <a:solidFill>
                <a:srgbClr val="C8C8C8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64131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99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61728D8F-CEA5-41AE-949B-171E7D9FCF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2906" y="0"/>
            <a:ext cx="4929188" cy="1767417"/>
          </a:xfrm>
        </p:spPr>
        <p:txBody>
          <a:bodyPr/>
          <a:lstStyle/>
          <a:p>
            <a:r>
              <a:rPr lang="en-US" b="1" dirty="0" err="1"/>
              <a:t>ADL</a:t>
            </a:r>
            <a:r>
              <a:rPr lang="en-US" altLang="zh-CN" b="1" dirty="0" err="1"/>
              <a:t>ab</a:t>
            </a:r>
            <a:r>
              <a:rPr lang="en-US" altLang="zh-CN" b="1" dirty="0"/>
              <a:t> </a:t>
            </a:r>
            <a:r>
              <a:rPr lang="zh-CN" altLang="en-US" b="1" dirty="0"/>
              <a:t>硬件组成</a:t>
            </a:r>
            <a:endParaRPr lang="en-US" b="1" dirty="0"/>
          </a:p>
        </p:txBody>
      </p:sp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C3B7F0C5-38F3-4874-80D1-BB5A55204D9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28008"/>
            <a:ext cx="5715000" cy="67597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6253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9B654F84-194F-469A-B1D6-5BC6BA6919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/>
              <a:t>ADL</a:t>
            </a:r>
            <a:r>
              <a:rPr lang="en-US" altLang="zh-CN" b="1" dirty="0" err="1"/>
              <a:t>ab</a:t>
            </a:r>
            <a:r>
              <a:rPr lang="en-US" altLang="zh-CN" b="1" dirty="0"/>
              <a:t> </a:t>
            </a:r>
            <a:r>
              <a:rPr lang="zh-CN" altLang="en-US" b="1" dirty="0"/>
              <a:t>硬件组成</a:t>
            </a:r>
            <a:r>
              <a:rPr lang="en-US" altLang="zh-CN" b="1" dirty="0"/>
              <a:t/>
            </a:r>
            <a:br>
              <a:rPr lang="en-US" altLang="zh-CN" b="1" dirty="0"/>
            </a:br>
            <a:r>
              <a:rPr lang="zh-CN" altLang="en-US" b="1" dirty="0"/>
              <a:t>及第一次开启硬件</a:t>
            </a:r>
            <a:endParaRPr lang="en-US" b="1" dirty="0"/>
          </a:p>
        </p:txBody>
      </p:sp>
      <p:pic>
        <p:nvPicPr>
          <p:cNvPr id="8" name="内容占位符 7">
            <a:extLst>
              <a:ext uri="{FF2B5EF4-FFF2-40B4-BE49-F238E27FC236}">
                <a16:creationId xmlns="" xmlns:a16="http://schemas.microsoft.com/office/drawing/2014/main" id="{7AC219E5-5604-4EB3-A6DA-AC00C5F2C95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990" y="2433638"/>
            <a:ext cx="4722608" cy="5802312"/>
          </a:xfrm>
        </p:spPr>
      </p:pic>
    </p:spTree>
    <p:extLst>
      <p:ext uri="{BB962C8B-B14F-4D97-AF65-F5344CB8AC3E}">
        <p14:creationId xmlns:p14="http://schemas.microsoft.com/office/powerpoint/2010/main" val="31262525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D097D003-EC84-4376-B4CB-F74A6E9CAB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/>
              <a:t>软件安装</a:t>
            </a:r>
            <a:endParaRPr lang="en-US" b="1" dirty="0"/>
          </a:p>
        </p:txBody>
      </p:sp>
      <p:pic>
        <p:nvPicPr>
          <p:cNvPr id="9" name="内容占位符 8">
            <a:extLst>
              <a:ext uri="{FF2B5EF4-FFF2-40B4-BE49-F238E27FC236}">
                <a16:creationId xmlns="" xmlns:a16="http://schemas.microsoft.com/office/drawing/2014/main" id="{A7575C42-B5BB-43C2-9A8E-2EBD56A57A6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5972" y="1971197"/>
            <a:ext cx="1727289" cy="355618"/>
          </a:xfrm>
        </p:spPr>
      </p:pic>
      <p:sp>
        <p:nvSpPr>
          <p:cNvPr id="10" name="文本框 9">
            <a:extLst>
              <a:ext uri="{FF2B5EF4-FFF2-40B4-BE49-F238E27FC236}">
                <a16:creationId xmlns="" xmlns:a16="http://schemas.microsoft.com/office/drawing/2014/main" id="{01E534DF-BD89-4C2C-B60A-8780909E7D54}"/>
              </a:ext>
            </a:extLst>
          </p:cNvPr>
          <p:cNvSpPr txBox="1"/>
          <p:nvPr/>
        </p:nvSpPr>
        <p:spPr>
          <a:xfrm>
            <a:off x="1131853" y="1992087"/>
            <a:ext cx="147881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/>
              <a:t>Step1</a:t>
            </a:r>
            <a:r>
              <a:rPr lang="zh-CN" altLang="en-US" sz="1600" dirty="0"/>
              <a:t>：双击</a:t>
            </a:r>
            <a:endParaRPr lang="en-US" sz="1600" dirty="0"/>
          </a:p>
        </p:txBody>
      </p:sp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390C82E2-C6CF-4936-B9AF-FE8A1BBD032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764761"/>
            <a:ext cx="2873231" cy="3567189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A2158FF2-7AFC-414F-B243-01EF371BE60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73231" y="4426209"/>
            <a:ext cx="2887725" cy="3567189"/>
          </a:xfrm>
          <a:prstGeom prst="rect">
            <a:avLst/>
          </a:prstGeom>
        </p:spPr>
      </p:pic>
      <p:sp>
        <p:nvSpPr>
          <p:cNvPr id="13" name="文本框 12">
            <a:extLst>
              <a:ext uri="{FF2B5EF4-FFF2-40B4-BE49-F238E27FC236}">
                <a16:creationId xmlns="" xmlns:a16="http://schemas.microsoft.com/office/drawing/2014/main" id="{758531D2-585A-4D71-A664-043B7B824820}"/>
              </a:ext>
            </a:extLst>
          </p:cNvPr>
          <p:cNvSpPr txBox="1"/>
          <p:nvPr/>
        </p:nvSpPr>
        <p:spPr>
          <a:xfrm>
            <a:off x="2873231" y="2801648"/>
            <a:ext cx="28575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/>
              <a:t>Step2</a:t>
            </a:r>
            <a:r>
              <a:rPr lang="zh-CN" altLang="en-US" sz="1600" dirty="0"/>
              <a:t>：</a:t>
            </a:r>
            <a:endParaRPr lang="en-US" altLang="zh-CN" sz="1600" dirty="0"/>
          </a:p>
          <a:p>
            <a:r>
              <a:rPr lang="zh-CN" altLang="en-US" sz="1600" dirty="0"/>
              <a:t>勾选“我已经阅读并同意授权许可证”，点击“下一步”</a:t>
            </a:r>
            <a:endParaRPr lang="en-US" sz="1600" dirty="0"/>
          </a:p>
        </p:txBody>
      </p:sp>
      <p:sp>
        <p:nvSpPr>
          <p:cNvPr id="14" name="文本框 13">
            <a:extLst>
              <a:ext uri="{FF2B5EF4-FFF2-40B4-BE49-F238E27FC236}">
                <a16:creationId xmlns="" xmlns:a16="http://schemas.microsoft.com/office/drawing/2014/main" id="{680E621E-2113-4398-A1F3-6B1CBDD7CBF7}"/>
              </a:ext>
            </a:extLst>
          </p:cNvPr>
          <p:cNvSpPr txBox="1"/>
          <p:nvPr/>
        </p:nvSpPr>
        <p:spPr>
          <a:xfrm>
            <a:off x="160676" y="6842460"/>
            <a:ext cx="28575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/>
              <a:t>Step3</a:t>
            </a:r>
            <a:r>
              <a:rPr lang="zh-CN" altLang="en-US" sz="1600" dirty="0"/>
              <a:t>：</a:t>
            </a:r>
            <a:endParaRPr lang="en-US" altLang="zh-CN" sz="1600" dirty="0"/>
          </a:p>
          <a:p>
            <a:r>
              <a:rPr lang="zh-CN" altLang="en-US" sz="1600" dirty="0"/>
              <a:t>向老师索取正版激活序列号</a:t>
            </a:r>
            <a:endParaRPr lang="en-US" altLang="zh-CN" sz="1600" dirty="0"/>
          </a:p>
          <a:p>
            <a:r>
              <a:rPr lang="zh-CN" altLang="en-US" sz="1600" dirty="0"/>
              <a:t>或访问</a:t>
            </a:r>
            <a:r>
              <a:rPr lang="en-US" altLang="zh-CN" sz="1600" dirty="0"/>
              <a:t> </a:t>
            </a:r>
            <a:r>
              <a:rPr lang="en-US" altLang="zh-CN" sz="1600" dirty="0">
                <a:hlinkClick r:id="rId5"/>
              </a:rPr>
              <a:t>www.x-cloud.cc</a:t>
            </a:r>
            <a:r>
              <a:rPr lang="en-US" altLang="zh-CN" sz="1600" dirty="0"/>
              <a:t> </a:t>
            </a:r>
            <a:r>
              <a:rPr lang="zh-CN" altLang="en-US" sz="1600" dirty="0"/>
              <a:t>索取</a:t>
            </a:r>
            <a:endParaRPr lang="en-US" altLang="zh-CN" sz="1600" dirty="0"/>
          </a:p>
          <a:p>
            <a:r>
              <a:rPr lang="zh-CN" altLang="en-US" sz="1600" dirty="0"/>
              <a:t>点击“安装”</a:t>
            </a:r>
            <a:endParaRPr lang="en-US" sz="1600" dirty="0"/>
          </a:p>
        </p:txBody>
      </p:sp>
      <p:sp>
        <p:nvSpPr>
          <p:cNvPr id="15" name="矩形: 圆角 14">
            <a:extLst>
              <a:ext uri="{FF2B5EF4-FFF2-40B4-BE49-F238E27FC236}">
                <a16:creationId xmlns="" xmlns:a16="http://schemas.microsoft.com/office/drawing/2014/main" id="{62F6DFB7-8CCA-4CD6-B7D2-904632B51408}"/>
              </a:ext>
            </a:extLst>
          </p:cNvPr>
          <p:cNvSpPr/>
          <p:nvPr/>
        </p:nvSpPr>
        <p:spPr>
          <a:xfrm>
            <a:off x="2873231" y="2764761"/>
            <a:ext cx="2841769" cy="86788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矩形: 圆角 15">
            <a:extLst>
              <a:ext uri="{FF2B5EF4-FFF2-40B4-BE49-F238E27FC236}">
                <a16:creationId xmlns="" xmlns:a16="http://schemas.microsoft.com/office/drawing/2014/main" id="{2FCA78CA-05B8-4F4F-BC6B-60E3F66E606C}"/>
              </a:ext>
            </a:extLst>
          </p:cNvPr>
          <p:cNvSpPr/>
          <p:nvPr/>
        </p:nvSpPr>
        <p:spPr>
          <a:xfrm>
            <a:off x="16948" y="6766070"/>
            <a:ext cx="2841769" cy="120918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39393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03BC9946-CBFC-4843-A524-A07075812B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/>
              <a:t>软件安装</a:t>
            </a:r>
            <a:r>
              <a:rPr lang="en-US" altLang="zh-CN" b="1" dirty="0"/>
              <a:t>(</a:t>
            </a:r>
            <a:r>
              <a:rPr lang="zh-CN" altLang="en-US" b="1" dirty="0"/>
              <a:t>续</a:t>
            </a:r>
            <a:r>
              <a:rPr lang="en-US" altLang="zh-CN" b="1" dirty="0"/>
              <a:t>)</a:t>
            </a:r>
            <a:endParaRPr lang="en-US" b="1" dirty="0"/>
          </a:p>
        </p:txBody>
      </p:sp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0D2AE618-CBD9-4ECF-805B-C83743DF3A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254251"/>
            <a:ext cx="2857500" cy="3523443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DFFF376E-B222-431A-8D9E-58CE28D927C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499" y="4571999"/>
            <a:ext cx="2857500" cy="3523443"/>
          </a:xfrm>
          <a:prstGeom prst="rect">
            <a:avLst/>
          </a:prstGeom>
        </p:spPr>
      </p:pic>
      <p:sp>
        <p:nvSpPr>
          <p:cNvPr id="9" name="矩形: 圆角 8">
            <a:extLst>
              <a:ext uri="{FF2B5EF4-FFF2-40B4-BE49-F238E27FC236}">
                <a16:creationId xmlns="" xmlns:a16="http://schemas.microsoft.com/office/drawing/2014/main" id="{C3D7E1BC-3ECE-444D-94E5-964B90CE6271}"/>
              </a:ext>
            </a:extLst>
          </p:cNvPr>
          <p:cNvSpPr/>
          <p:nvPr/>
        </p:nvSpPr>
        <p:spPr>
          <a:xfrm>
            <a:off x="2857499" y="2254251"/>
            <a:ext cx="2841769" cy="86788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文本框 9">
            <a:extLst>
              <a:ext uri="{FF2B5EF4-FFF2-40B4-BE49-F238E27FC236}">
                <a16:creationId xmlns="" xmlns:a16="http://schemas.microsoft.com/office/drawing/2014/main" id="{0204EB96-5AED-4589-9EC4-30DDA704D6CA}"/>
              </a:ext>
            </a:extLst>
          </p:cNvPr>
          <p:cNvSpPr txBox="1"/>
          <p:nvPr/>
        </p:nvSpPr>
        <p:spPr>
          <a:xfrm>
            <a:off x="2857500" y="2272694"/>
            <a:ext cx="28575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/>
              <a:t>Step4</a:t>
            </a:r>
            <a:r>
              <a:rPr lang="zh-CN" altLang="en-US" sz="1600" dirty="0"/>
              <a:t>：</a:t>
            </a:r>
            <a:endParaRPr lang="en-US" altLang="zh-CN" sz="1600" dirty="0"/>
          </a:p>
          <a:p>
            <a:r>
              <a:rPr lang="zh-CN" altLang="en-US" sz="1600" dirty="0"/>
              <a:t>耐心等待</a:t>
            </a:r>
            <a:r>
              <a:rPr lang="en-US" altLang="zh-CN" sz="1600" dirty="0"/>
              <a:t>10</a:t>
            </a:r>
            <a:r>
              <a:rPr lang="zh-CN" altLang="en-US" sz="1600" dirty="0"/>
              <a:t>分钟左右</a:t>
            </a:r>
            <a:endParaRPr lang="en-US" altLang="zh-CN" sz="1600" dirty="0"/>
          </a:p>
          <a:p>
            <a:r>
              <a:rPr lang="zh-CN" altLang="en-US" sz="1600" dirty="0"/>
              <a:t>可以让眼睛休息一会</a:t>
            </a:r>
            <a:r>
              <a:rPr lang="en-US" altLang="zh-CN" sz="1600" dirty="0"/>
              <a:t>~</a:t>
            </a:r>
            <a:endParaRPr lang="en-US" sz="1600" dirty="0"/>
          </a:p>
        </p:txBody>
      </p:sp>
      <p:sp>
        <p:nvSpPr>
          <p:cNvPr id="11" name="文本框 10">
            <a:extLst>
              <a:ext uri="{FF2B5EF4-FFF2-40B4-BE49-F238E27FC236}">
                <a16:creationId xmlns="" xmlns:a16="http://schemas.microsoft.com/office/drawing/2014/main" id="{67D59976-1224-401C-B08B-3BF076F122C7}"/>
              </a:ext>
            </a:extLst>
          </p:cNvPr>
          <p:cNvSpPr txBox="1"/>
          <p:nvPr/>
        </p:nvSpPr>
        <p:spPr>
          <a:xfrm>
            <a:off x="15733" y="6889749"/>
            <a:ext cx="28575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/>
              <a:t>Step5</a:t>
            </a:r>
            <a:r>
              <a:rPr lang="zh-CN" altLang="en-US" sz="1600" dirty="0"/>
              <a:t>：</a:t>
            </a:r>
            <a:endParaRPr lang="en-US" altLang="zh-CN" sz="1600" dirty="0"/>
          </a:p>
          <a:p>
            <a:r>
              <a:rPr lang="zh-CN" altLang="en-US" sz="1600" dirty="0"/>
              <a:t>提示成功安装，点击“完成”</a:t>
            </a:r>
            <a:endParaRPr lang="en-US" altLang="zh-CN" sz="1600" dirty="0"/>
          </a:p>
          <a:p>
            <a:r>
              <a:rPr lang="zh-CN" altLang="en-US" sz="1600" dirty="0"/>
              <a:t>如果出错，访问</a:t>
            </a:r>
            <a:r>
              <a:rPr lang="en-US" altLang="zh-CN" sz="1600" dirty="0"/>
              <a:t>x-cloud.cc</a:t>
            </a:r>
            <a:r>
              <a:rPr lang="zh-CN" altLang="en-US" sz="1600" dirty="0"/>
              <a:t>寻求技术支持</a:t>
            </a:r>
            <a:endParaRPr lang="en-US" altLang="zh-CN" sz="1600" dirty="0"/>
          </a:p>
        </p:txBody>
      </p:sp>
      <p:sp>
        <p:nvSpPr>
          <p:cNvPr id="13" name="矩形: 圆角 12">
            <a:extLst>
              <a:ext uri="{FF2B5EF4-FFF2-40B4-BE49-F238E27FC236}">
                <a16:creationId xmlns="" xmlns:a16="http://schemas.microsoft.com/office/drawing/2014/main" id="{96D604AB-40CD-41A6-9B37-245B11F95095}"/>
              </a:ext>
            </a:extLst>
          </p:cNvPr>
          <p:cNvSpPr/>
          <p:nvPr/>
        </p:nvSpPr>
        <p:spPr>
          <a:xfrm>
            <a:off x="0" y="6734629"/>
            <a:ext cx="2841769" cy="1360813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3634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05E1AB0C-8ADA-4887-BF79-C6E9F1EE38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2746" y="0"/>
            <a:ext cx="5088413" cy="1767417"/>
          </a:xfrm>
        </p:spPr>
        <p:txBody>
          <a:bodyPr>
            <a:normAutofit/>
          </a:bodyPr>
          <a:lstStyle/>
          <a:p>
            <a:r>
              <a:rPr lang="zh-CN" altLang="en-US" b="1" dirty="0"/>
              <a:t>运行</a:t>
            </a:r>
            <a:r>
              <a:rPr lang="en-US" altLang="zh-CN" b="1" dirty="0" err="1"/>
              <a:t>ADLab</a:t>
            </a:r>
            <a:r>
              <a:rPr lang="zh-CN" altLang="en-US" b="1" dirty="0"/>
              <a:t>雷实验软件</a:t>
            </a:r>
            <a:endParaRPr lang="en-US" b="1" dirty="0"/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2F6259D4-766C-41F8-810B-A4A14617A4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1801" y="1740430"/>
            <a:ext cx="4929188" cy="44238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zh-CN" altLang="en-US" sz="2000" dirty="0"/>
              <a:t>双击安装完成后出现的</a:t>
            </a:r>
            <a:r>
              <a:rPr lang="en-US" altLang="zh-CN" sz="2000" dirty="0"/>
              <a:t>A+D</a:t>
            </a:r>
            <a:r>
              <a:rPr lang="zh-CN" altLang="en-US" sz="2000" dirty="0"/>
              <a:t> </a:t>
            </a:r>
            <a:r>
              <a:rPr lang="en-US" altLang="zh-CN" sz="2000" dirty="0"/>
              <a:t>Lab</a:t>
            </a:r>
            <a:r>
              <a:rPr lang="zh-CN" altLang="en-US" sz="2000" dirty="0"/>
              <a:t>快捷方式</a:t>
            </a:r>
            <a:endParaRPr lang="en-US" sz="2000" dirty="0"/>
          </a:p>
        </p:txBody>
      </p:sp>
      <p:sp>
        <p:nvSpPr>
          <p:cNvPr id="7" name="内容占位符 2">
            <a:extLst>
              <a:ext uri="{FF2B5EF4-FFF2-40B4-BE49-F238E27FC236}">
                <a16:creationId xmlns="" xmlns:a16="http://schemas.microsoft.com/office/drawing/2014/main" id="{606ED7D4-1D58-47B1-AFA9-D67D5B3CEBD8}"/>
              </a:ext>
            </a:extLst>
          </p:cNvPr>
          <p:cNvSpPr txBox="1">
            <a:spLocks/>
          </p:cNvSpPr>
          <p:nvPr/>
        </p:nvSpPr>
        <p:spPr>
          <a:xfrm>
            <a:off x="133350" y="4773298"/>
            <a:ext cx="5581650" cy="40639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96441" indent="-96441" algn="just" defTabSz="385763" rtl="0" eaLnBrk="1" latinLnBrk="0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89322" indent="-96441" algn="just" defTabSz="385763" rtl="0" eaLnBrk="1" latinLnBrk="0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82204" indent="-96441" algn="just" defTabSz="385763" rtl="0" eaLnBrk="1" latinLnBrk="0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75085" indent="-96441" algn="just" defTabSz="385763" rtl="0" eaLnBrk="1" latinLnBrk="0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67966" indent="-96441" algn="just" defTabSz="385763" rtl="0" eaLnBrk="1" latinLnBrk="0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060847" indent="-96441" algn="l" defTabSz="385763" rtl="0" eaLnBrk="1" latinLnBrk="0" hangingPunct="1">
              <a:lnSpc>
                <a:spcPct val="90000"/>
              </a:lnSpc>
              <a:spcBef>
                <a:spcPts val="211"/>
              </a:spcBef>
              <a:buFont typeface="Arial" panose="020B0604020202020204" pitchFamily="34" charset="0"/>
              <a:buChar char="•"/>
              <a:defRPr sz="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253729" indent="-96441" algn="l" defTabSz="385763" rtl="0" eaLnBrk="1" latinLnBrk="0" hangingPunct="1">
              <a:lnSpc>
                <a:spcPct val="90000"/>
              </a:lnSpc>
              <a:spcBef>
                <a:spcPts val="211"/>
              </a:spcBef>
              <a:buFont typeface="Arial" panose="020B0604020202020204" pitchFamily="34" charset="0"/>
              <a:buChar char="•"/>
              <a:defRPr sz="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446610" indent="-96441" algn="l" defTabSz="385763" rtl="0" eaLnBrk="1" latinLnBrk="0" hangingPunct="1">
              <a:lnSpc>
                <a:spcPct val="90000"/>
              </a:lnSpc>
              <a:spcBef>
                <a:spcPts val="211"/>
              </a:spcBef>
              <a:buFont typeface="Arial" panose="020B0604020202020204" pitchFamily="34" charset="0"/>
              <a:buChar char="•"/>
              <a:defRPr sz="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639491" indent="-96441" algn="l" defTabSz="385763" rtl="0" eaLnBrk="1" latinLnBrk="0" hangingPunct="1">
              <a:lnSpc>
                <a:spcPct val="90000"/>
              </a:lnSpc>
              <a:spcBef>
                <a:spcPts val="211"/>
              </a:spcBef>
              <a:buFont typeface="Arial" panose="020B0604020202020204" pitchFamily="34" charset="0"/>
              <a:buChar char="•"/>
              <a:defRPr sz="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zh-CN" altLang="en-US" sz="2000" dirty="0"/>
              <a:t>扫码进入后，微信头像出现在左上角表示登录成功</a:t>
            </a:r>
            <a:endParaRPr lang="en-US" sz="2000" dirty="0"/>
          </a:p>
        </p:txBody>
      </p:sp>
      <p:pic>
        <p:nvPicPr>
          <p:cNvPr id="9" name="Picture 39" descr="E:\Work_Backup\DigilentChina\Partner\!Value Added Reseller\PHEI电子工业\孙晖书-20171130\pics\Temp\New Bitmap Image.jpg">
            <a:extLst>
              <a:ext uri="{FF2B5EF4-FFF2-40B4-BE49-F238E27FC236}">
                <a16:creationId xmlns="" xmlns:a16="http://schemas.microsoft.com/office/drawing/2014/main" id="{1F0865BC-5384-489E-8EFF-FCFBD3AB22FC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847" y="2182813"/>
            <a:ext cx="4599305" cy="2572914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5" descr="E:\Work_Backup\DigilentChina\Partner\!Value Added Reseller\PHEI电子工业\孙晖书-20171130\pics\Temp\SFP.jpg">
            <a:extLst>
              <a:ext uri="{FF2B5EF4-FFF2-40B4-BE49-F238E27FC236}">
                <a16:creationId xmlns="" xmlns:a16="http://schemas.microsoft.com/office/drawing/2014/main" id="{8C3BDB14-B301-4D37-8B73-B267BDC8FAC9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801" y="5306171"/>
            <a:ext cx="4929188" cy="2879406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内容占位符 2">
            <a:extLst>
              <a:ext uri="{FF2B5EF4-FFF2-40B4-BE49-F238E27FC236}">
                <a16:creationId xmlns="" xmlns:a16="http://schemas.microsoft.com/office/drawing/2014/main" id="{F30E4A4F-D416-4325-92A6-52AA055B432C}"/>
              </a:ext>
            </a:extLst>
          </p:cNvPr>
          <p:cNvSpPr txBox="1">
            <a:spLocks/>
          </p:cNvSpPr>
          <p:nvPr/>
        </p:nvSpPr>
        <p:spPr>
          <a:xfrm>
            <a:off x="133350" y="7403570"/>
            <a:ext cx="5581650" cy="40639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96441" indent="-96441" algn="just" defTabSz="385763" rtl="0" eaLnBrk="1" latinLnBrk="0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89322" indent="-96441" algn="just" defTabSz="385763" rtl="0" eaLnBrk="1" latinLnBrk="0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82204" indent="-96441" algn="just" defTabSz="385763" rtl="0" eaLnBrk="1" latinLnBrk="0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75085" indent="-96441" algn="just" defTabSz="385763" rtl="0" eaLnBrk="1" latinLnBrk="0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67966" indent="-96441" algn="just" defTabSz="385763" rtl="0" eaLnBrk="1" latinLnBrk="0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060847" indent="-96441" algn="l" defTabSz="385763" rtl="0" eaLnBrk="1" latinLnBrk="0" hangingPunct="1">
              <a:lnSpc>
                <a:spcPct val="90000"/>
              </a:lnSpc>
              <a:spcBef>
                <a:spcPts val="211"/>
              </a:spcBef>
              <a:buFont typeface="Arial" panose="020B0604020202020204" pitchFamily="34" charset="0"/>
              <a:buChar char="•"/>
              <a:defRPr sz="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253729" indent="-96441" algn="l" defTabSz="385763" rtl="0" eaLnBrk="1" latinLnBrk="0" hangingPunct="1">
              <a:lnSpc>
                <a:spcPct val="90000"/>
              </a:lnSpc>
              <a:spcBef>
                <a:spcPts val="211"/>
              </a:spcBef>
              <a:buFont typeface="Arial" panose="020B0604020202020204" pitchFamily="34" charset="0"/>
              <a:buChar char="•"/>
              <a:defRPr sz="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446610" indent="-96441" algn="l" defTabSz="385763" rtl="0" eaLnBrk="1" latinLnBrk="0" hangingPunct="1">
              <a:lnSpc>
                <a:spcPct val="90000"/>
              </a:lnSpc>
              <a:spcBef>
                <a:spcPts val="211"/>
              </a:spcBef>
              <a:buFont typeface="Arial" panose="020B0604020202020204" pitchFamily="34" charset="0"/>
              <a:buChar char="•"/>
              <a:defRPr sz="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639491" indent="-96441" algn="l" defTabSz="385763" rtl="0" eaLnBrk="1" latinLnBrk="0" hangingPunct="1">
              <a:lnSpc>
                <a:spcPct val="90000"/>
              </a:lnSpc>
              <a:spcBef>
                <a:spcPts val="211"/>
              </a:spcBef>
              <a:buFont typeface="Arial" panose="020B0604020202020204" pitchFamily="34" charset="0"/>
              <a:buChar char="•"/>
              <a:defRPr sz="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zh-CN" altLang="en-US" sz="1800" dirty="0"/>
              <a:t>通过点击右下角的“</a:t>
            </a:r>
            <a:r>
              <a:rPr lang="en-US" altLang="zh-CN" sz="1800" dirty="0" err="1"/>
              <a:t>SoftPanel</a:t>
            </a:r>
            <a:r>
              <a:rPr lang="zh-CN" altLang="en-US" sz="1800" dirty="0"/>
              <a:t>”磁贴进入仪器交互模式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497392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C28CBD76-A5B6-4988-BA47-F571A321B6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2906" y="331798"/>
            <a:ext cx="4929188" cy="952500"/>
          </a:xfrm>
        </p:spPr>
        <p:txBody>
          <a:bodyPr>
            <a:normAutofit fontScale="90000"/>
          </a:bodyPr>
          <a:lstStyle/>
          <a:p>
            <a:r>
              <a:rPr lang="zh-CN" altLang="en-US" b="1" dirty="0"/>
              <a:t>通过雷实验软件软面板访问</a:t>
            </a:r>
            <a:r>
              <a:rPr lang="en-US" altLang="zh-CN" b="1" dirty="0" err="1"/>
              <a:t>ADLab</a:t>
            </a:r>
            <a:r>
              <a:rPr lang="zh-CN" altLang="en-US" b="1" dirty="0"/>
              <a:t>仪器硬件</a:t>
            </a:r>
            <a:endParaRPr lang="en-US" b="1" dirty="0"/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BBC1577F-6FB9-4A46-81FB-7A92E0E70C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2906" y="1547024"/>
            <a:ext cx="5667215" cy="9525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zh-CN" altLang="en-US" sz="2000" dirty="0"/>
              <a:t>如果</a:t>
            </a:r>
            <a:r>
              <a:rPr lang="en-US" altLang="zh-CN" sz="2000" dirty="0" err="1"/>
              <a:t>ADLab</a:t>
            </a:r>
            <a:r>
              <a:rPr lang="zh-CN" altLang="en-US" sz="2000" dirty="0"/>
              <a:t>硬件没有通过</a:t>
            </a:r>
            <a:r>
              <a:rPr lang="en-US" altLang="zh-CN" sz="2000" dirty="0"/>
              <a:t>USB</a:t>
            </a:r>
            <a:r>
              <a:rPr lang="zh-CN" altLang="en-US" sz="2000" dirty="0"/>
              <a:t>连接到电脑，</a:t>
            </a:r>
            <a:endParaRPr lang="en-US" altLang="zh-CN" sz="2000" dirty="0"/>
          </a:p>
          <a:p>
            <a:pPr marL="0" indent="0">
              <a:buNone/>
            </a:pPr>
            <a:r>
              <a:rPr lang="zh-CN" altLang="en-US" sz="2000" dirty="0"/>
              <a:t>则会显示如图界面</a:t>
            </a:r>
            <a:endParaRPr lang="en-US" sz="2000" dirty="0"/>
          </a:p>
        </p:txBody>
      </p:sp>
      <p:pic>
        <p:nvPicPr>
          <p:cNvPr id="4" name="Picture 3" descr="D:\DigilentChina\Partner\!Value Added Reseller\PHEI电子工业\孙晖书-20171130\pics\3.jpg">
            <a:extLst>
              <a:ext uri="{FF2B5EF4-FFF2-40B4-BE49-F238E27FC236}">
                <a16:creationId xmlns="" xmlns:a16="http://schemas.microsoft.com/office/drawing/2014/main" id="{831BEA35-E98E-413A-9CB8-F90A2DD38C9E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344" y="2243646"/>
            <a:ext cx="5274310" cy="2654935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内容占位符 2">
            <a:extLst>
              <a:ext uri="{FF2B5EF4-FFF2-40B4-BE49-F238E27FC236}">
                <a16:creationId xmlns="" xmlns:a16="http://schemas.microsoft.com/office/drawing/2014/main" id="{27333566-BB56-4D76-BFB1-FB6EC310ADDC}"/>
              </a:ext>
            </a:extLst>
          </p:cNvPr>
          <p:cNvSpPr txBox="1">
            <a:spLocks/>
          </p:cNvSpPr>
          <p:nvPr/>
        </p:nvSpPr>
        <p:spPr>
          <a:xfrm>
            <a:off x="220344" y="4905429"/>
            <a:ext cx="5667215" cy="952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96441" indent="-96441" algn="just" defTabSz="385763" rtl="0" eaLnBrk="1" latinLnBrk="0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89322" indent="-96441" algn="just" defTabSz="385763" rtl="0" eaLnBrk="1" latinLnBrk="0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82204" indent="-96441" algn="just" defTabSz="385763" rtl="0" eaLnBrk="1" latinLnBrk="0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75085" indent="-96441" algn="just" defTabSz="385763" rtl="0" eaLnBrk="1" latinLnBrk="0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67966" indent="-96441" algn="just" defTabSz="385763" rtl="0" eaLnBrk="1" latinLnBrk="0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060847" indent="-96441" algn="l" defTabSz="385763" rtl="0" eaLnBrk="1" latinLnBrk="0" hangingPunct="1">
              <a:lnSpc>
                <a:spcPct val="90000"/>
              </a:lnSpc>
              <a:spcBef>
                <a:spcPts val="211"/>
              </a:spcBef>
              <a:buFont typeface="Arial" panose="020B0604020202020204" pitchFamily="34" charset="0"/>
              <a:buChar char="•"/>
              <a:defRPr sz="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253729" indent="-96441" algn="l" defTabSz="385763" rtl="0" eaLnBrk="1" latinLnBrk="0" hangingPunct="1">
              <a:lnSpc>
                <a:spcPct val="90000"/>
              </a:lnSpc>
              <a:spcBef>
                <a:spcPts val="211"/>
              </a:spcBef>
              <a:buFont typeface="Arial" panose="020B0604020202020204" pitchFamily="34" charset="0"/>
              <a:buChar char="•"/>
              <a:defRPr sz="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446610" indent="-96441" algn="l" defTabSz="385763" rtl="0" eaLnBrk="1" latinLnBrk="0" hangingPunct="1">
              <a:lnSpc>
                <a:spcPct val="90000"/>
              </a:lnSpc>
              <a:spcBef>
                <a:spcPts val="211"/>
              </a:spcBef>
              <a:buFont typeface="Arial" panose="020B0604020202020204" pitchFamily="34" charset="0"/>
              <a:buChar char="•"/>
              <a:defRPr sz="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639491" indent="-96441" algn="l" defTabSz="385763" rtl="0" eaLnBrk="1" latinLnBrk="0" hangingPunct="1">
              <a:lnSpc>
                <a:spcPct val="90000"/>
              </a:lnSpc>
              <a:spcBef>
                <a:spcPts val="211"/>
              </a:spcBef>
              <a:buFont typeface="Arial" panose="020B0604020202020204" pitchFamily="34" charset="0"/>
              <a:buChar char="•"/>
              <a:defRPr sz="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zh-CN" altLang="en-US" sz="2000" dirty="0"/>
              <a:t>确保</a:t>
            </a:r>
            <a:r>
              <a:rPr lang="en-US" altLang="zh-CN" sz="2000" dirty="0" err="1"/>
              <a:t>ADLab</a:t>
            </a:r>
            <a:r>
              <a:rPr lang="zh-CN" altLang="en-US" sz="2000" dirty="0"/>
              <a:t>连接到电脑后，会出现如下仪器菜单</a:t>
            </a:r>
            <a:endParaRPr lang="en-US" sz="2000" dirty="0"/>
          </a:p>
        </p:txBody>
      </p:sp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B1023A75-194D-4C63-80BC-BA1D5F0AA0D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3571" y="5376825"/>
            <a:ext cx="4427855" cy="2816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3772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53F1E987-E344-4CF9-9B75-3F28D41D9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b="1" dirty="0"/>
              <a:t>熟悉</a:t>
            </a:r>
            <a:r>
              <a:rPr lang="en-US" altLang="zh-CN" b="1" dirty="0"/>
              <a:t/>
            </a:r>
            <a:br>
              <a:rPr lang="en-US" altLang="zh-CN" b="1" dirty="0"/>
            </a:br>
            <a:r>
              <a:rPr lang="zh-CN" altLang="en-US" b="1" dirty="0"/>
              <a:t>雷实验中的仪器软面板</a:t>
            </a:r>
            <a:endParaRPr lang="en-US" b="1" dirty="0"/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00EB87FB-E146-434E-8FBB-2D98902325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2907" y="2056342"/>
            <a:ext cx="4929188" cy="57573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zh-CN" altLang="en-US" sz="2800" b="1" dirty="0">
                <a:solidFill>
                  <a:srgbClr val="0000FF"/>
                </a:solidFill>
              </a:rPr>
              <a:t>示波器</a:t>
            </a:r>
            <a:endParaRPr lang="en-US" sz="2800" b="1" dirty="0">
              <a:solidFill>
                <a:srgbClr val="0000FF"/>
              </a:solidFill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9E744906-0EF2-4117-9F4F-47BD2FC99F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2907" y="2632075"/>
            <a:ext cx="4983897" cy="2500864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8DAF2AAF-8835-43FA-8C52-D41F9EA0275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8721" y="5708672"/>
            <a:ext cx="3334454" cy="2594491"/>
          </a:xfrm>
          <a:prstGeom prst="rect">
            <a:avLst/>
          </a:prstGeom>
        </p:spPr>
      </p:pic>
      <p:sp>
        <p:nvSpPr>
          <p:cNvPr id="6" name="内容占位符 2">
            <a:extLst>
              <a:ext uri="{FF2B5EF4-FFF2-40B4-BE49-F238E27FC236}">
                <a16:creationId xmlns="" xmlns:a16="http://schemas.microsoft.com/office/drawing/2014/main" id="{7F7D85D8-94EA-48E7-A5D2-DBDD4D04CCB8}"/>
              </a:ext>
            </a:extLst>
          </p:cNvPr>
          <p:cNvSpPr txBox="1">
            <a:spLocks/>
          </p:cNvSpPr>
          <p:nvPr/>
        </p:nvSpPr>
        <p:spPr>
          <a:xfrm>
            <a:off x="447616" y="5132939"/>
            <a:ext cx="4929188" cy="5757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96441" indent="-96441" algn="just" defTabSz="385763" rtl="0" eaLnBrk="1" latinLnBrk="0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89322" indent="-96441" algn="just" defTabSz="385763" rtl="0" eaLnBrk="1" latinLnBrk="0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82204" indent="-96441" algn="just" defTabSz="385763" rtl="0" eaLnBrk="1" latinLnBrk="0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75085" indent="-96441" algn="just" defTabSz="385763" rtl="0" eaLnBrk="1" latinLnBrk="0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67966" indent="-96441" algn="just" defTabSz="385763" rtl="0" eaLnBrk="1" latinLnBrk="0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060847" indent="-96441" algn="l" defTabSz="385763" rtl="0" eaLnBrk="1" latinLnBrk="0" hangingPunct="1">
              <a:lnSpc>
                <a:spcPct val="90000"/>
              </a:lnSpc>
              <a:spcBef>
                <a:spcPts val="211"/>
              </a:spcBef>
              <a:buFont typeface="Arial" panose="020B0604020202020204" pitchFamily="34" charset="0"/>
              <a:buChar char="•"/>
              <a:defRPr sz="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253729" indent="-96441" algn="l" defTabSz="385763" rtl="0" eaLnBrk="1" latinLnBrk="0" hangingPunct="1">
              <a:lnSpc>
                <a:spcPct val="90000"/>
              </a:lnSpc>
              <a:spcBef>
                <a:spcPts val="211"/>
              </a:spcBef>
              <a:buFont typeface="Arial" panose="020B0604020202020204" pitchFamily="34" charset="0"/>
              <a:buChar char="•"/>
              <a:defRPr sz="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446610" indent="-96441" algn="l" defTabSz="385763" rtl="0" eaLnBrk="1" latinLnBrk="0" hangingPunct="1">
              <a:lnSpc>
                <a:spcPct val="90000"/>
              </a:lnSpc>
              <a:spcBef>
                <a:spcPts val="211"/>
              </a:spcBef>
              <a:buFont typeface="Arial" panose="020B0604020202020204" pitchFamily="34" charset="0"/>
              <a:buChar char="•"/>
              <a:defRPr sz="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639491" indent="-96441" algn="l" defTabSz="385763" rtl="0" eaLnBrk="1" latinLnBrk="0" hangingPunct="1">
              <a:lnSpc>
                <a:spcPct val="90000"/>
              </a:lnSpc>
              <a:spcBef>
                <a:spcPts val="211"/>
              </a:spcBef>
              <a:buFont typeface="Arial" panose="020B0604020202020204" pitchFamily="34" charset="0"/>
              <a:buChar char="•"/>
              <a:defRPr sz="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zh-CN" altLang="en-US" sz="2800" b="1" dirty="0">
                <a:solidFill>
                  <a:srgbClr val="0000FF"/>
                </a:solidFill>
              </a:rPr>
              <a:t>信号发生器</a:t>
            </a:r>
            <a:endParaRPr lang="en-US" sz="28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97929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2A41C09F-5D1B-479C-822B-023AAE9C904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68" y="2406651"/>
            <a:ext cx="5640232" cy="2694840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1F36284C-32BE-433F-A024-6AB843B2E43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785801"/>
            <a:ext cx="5640232" cy="1708822"/>
          </a:xfrm>
          <a:prstGeom prst="rect">
            <a:avLst/>
          </a:prstGeom>
        </p:spPr>
      </p:pic>
      <p:sp>
        <p:nvSpPr>
          <p:cNvPr id="6" name="内容占位符 2">
            <a:extLst>
              <a:ext uri="{FF2B5EF4-FFF2-40B4-BE49-F238E27FC236}">
                <a16:creationId xmlns="" xmlns:a16="http://schemas.microsoft.com/office/drawing/2014/main" id="{024FC785-5D72-45D7-817E-5D41731AB2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4768" y="1830918"/>
            <a:ext cx="4929188" cy="57573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zh-CN" altLang="en-US" sz="2800" b="1" dirty="0">
                <a:solidFill>
                  <a:srgbClr val="0000FF"/>
                </a:solidFill>
              </a:rPr>
              <a:t>程控电源</a:t>
            </a:r>
            <a:endParaRPr lang="en-US" sz="2800" b="1" dirty="0">
              <a:solidFill>
                <a:srgbClr val="0000FF"/>
              </a:solidFill>
            </a:endParaRPr>
          </a:p>
        </p:txBody>
      </p:sp>
      <p:sp>
        <p:nvSpPr>
          <p:cNvPr id="7" name="标题 1">
            <a:extLst>
              <a:ext uri="{FF2B5EF4-FFF2-40B4-BE49-F238E27FC236}">
                <a16:creationId xmlns="" xmlns:a16="http://schemas.microsoft.com/office/drawing/2014/main" id="{3FBBBAD0-0EAA-4C99-86A7-542C55F73D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0290" y="63501"/>
            <a:ext cx="4929188" cy="1767417"/>
          </a:xfrm>
        </p:spPr>
        <p:txBody>
          <a:bodyPr>
            <a:noAutofit/>
          </a:bodyPr>
          <a:lstStyle/>
          <a:p>
            <a:r>
              <a:rPr lang="zh-CN" altLang="en-US" sz="3600" b="1" dirty="0"/>
              <a:t>熟悉</a:t>
            </a:r>
            <a:r>
              <a:rPr lang="en-US" altLang="zh-CN" sz="3600" b="1" dirty="0"/>
              <a:t/>
            </a:r>
            <a:br>
              <a:rPr lang="en-US" altLang="zh-CN" sz="3600" b="1" dirty="0"/>
            </a:br>
            <a:r>
              <a:rPr lang="zh-CN" altLang="en-US" sz="3600" b="1" dirty="0"/>
              <a:t>雷实验中的仪器软面板</a:t>
            </a:r>
            <a:endParaRPr lang="en-US" sz="3600" b="1" dirty="0"/>
          </a:p>
        </p:txBody>
      </p:sp>
      <p:sp>
        <p:nvSpPr>
          <p:cNvPr id="8" name="内容占位符 2">
            <a:extLst>
              <a:ext uri="{FF2B5EF4-FFF2-40B4-BE49-F238E27FC236}">
                <a16:creationId xmlns="" xmlns:a16="http://schemas.microsoft.com/office/drawing/2014/main" id="{AE756D70-3EB9-4AB1-A93B-C5C6D949666C}"/>
              </a:ext>
            </a:extLst>
          </p:cNvPr>
          <p:cNvSpPr txBox="1">
            <a:spLocks/>
          </p:cNvSpPr>
          <p:nvPr/>
        </p:nvSpPr>
        <p:spPr>
          <a:xfrm>
            <a:off x="74768" y="5255263"/>
            <a:ext cx="4929188" cy="5757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96441" indent="-96441" algn="just" defTabSz="385763" rtl="0" eaLnBrk="1" latinLnBrk="0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89322" indent="-96441" algn="just" defTabSz="385763" rtl="0" eaLnBrk="1" latinLnBrk="0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82204" indent="-96441" algn="just" defTabSz="385763" rtl="0" eaLnBrk="1" latinLnBrk="0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75085" indent="-96441" algn="just" defTabSz="385763" rtl="0" eaLnBrk="1" latinLnBrk="0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67966" indent="-96441" algn="just" defTabSz="385763" rtl="0" eaLnBrk="1" latinLnBrk="0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060847" indent="-96441" algn="l" defTabSz="385763" rtl="0" eaLnBrk="1" latinLnBrk="0" hangingPunct="1">
              <a:lnSpc>
                <a:spcPct val="90000"/>
              </a:lnSpc>
              <a:spcBef>
                <a:spcPts val="211"/>
              </a:spcBef>
              <a:buFont typeface="Arial" panose="020B0604020202020204" pitchFamily="34" charset="0"/>
              <a:buChar char="•"/>
              <a:defRPr sz="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253729" indent="-96441" algn="l" defTabSz="385763" rtl="0" eaLnBrk="1" latinLnBrk="0" hangingPunct="1">
              <a:lnSpc>
                <a:spcPct val="90000"/>
              </a:lnSpc>
              <a:spcBef>
                <a:spcPts val="211"/>
              </a:spcBef>
              <a:buFont typeface="Arial" panose="020B0604020202020204" pitchFamily="34" charset="0"/>
              <a:buChar char="•"/>
              <a:defRPr sz="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446610" indent="-96441" algn="l" defTabSz="385763" rtl="0" eaLnBrk="1" latinLnBrk="0" hangingPunct="1">
              <a:lnSpc>
                <a:spcPct val="90000"/>
              </a:lnSpc>
              <a:spcBef>
                <a:spcPts val="211"/>
              </a:spcBef>
              <a:buFont typeface="Arial" panose="020B0604020202020204" pitchFamily="34" charset="0"/>
              <a:buChar char="•"/>
              <a:defRPr sz="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639491" indent="-96441" algn="l" defTabSz="385763" rtl="0" eaLnBrk="1" latinLnBrk="0" hangingPunct="1">
              <a:lnSpc>
                <a:spcPct val="90000"/>
              </a:lnSpc>
              <a:spcBef>
                <a:spcPts val="211"/>
              </a:spcBef>
              <a:buFont typeface="Arial" panose="020B0604020202020204" pitchFamily="34" charset="0"/>
              <a:buChar char="•"/>
              <a:defRPr sz="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zh-CN" altLang="en-US" sz="2800" b="1" dirty="0">
                <a:solidFill>
                  <a:srgbClr val="0000FF"/>
                </a:solidFill>
              </a:rPr>
              <a:t>静态数字</a:t>
            </a:r>
            <a:r>
              <a:rPr lang="en-US" altLang="zh-CN" sz="2800" b="1" dirty="0">
                <a:solidFill>
                  <a:srgbClr val="0000FF"/>
                </a:solidFill>
              </a:rPr>
              <a:t>I/O</a:t>
            </a:r>
            <a:endParaRPr lang="en-US" sz="28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94997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OOCVIDEO" val="39579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OOCVIDEO" val="3958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OOCVIDEO" val="3958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OOCVIDEO" val="39582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362</TotalTime>
  <Words>465</Words>
  <Application>Microsoft Office PowerPoint</Application>
  <PresentationFormat>全屏显示(16:10)</PresentationFormat>
  <Paragraphs>71</Paragraphs>
  <Slides>14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15" baseType="lpstr">
      <vt:lpstr>Office 主题​​</vt:lpstr>
      <vt:lpstr>熟悉ADLab雷实验仪器面板操作</vt:lpstr>
      <vt:lpstr>ADLab 硬件组成</vt:lpstr>
      <vt:lpstr>ADLab 硬件组成 及第一次开启硬件</vt:lpstr>
      <vt:lpstr>软件安装</vt:lpstr>
      <vt:lpstr>软件安装(续)</vt:lpstr>
      <vt:lpstr>运行ADLab雷实验软件</vt:lpstr>
      <vt:lpstr>通过雷实验软件软面板访问ADLab仪器硬件</vt:lpstr>
      <vt:lpstr>熟悉 雷实验中的仪器软面板</vt:lpstr>
      <vt:lpstr>熟悉 雷实验中的仪器软面板</vt:lpstr>
      <vt:lpstr>熟悉 雷实验中的仪器软面板</vt:lpstr>
      <vt:lpstr>ADLab雷实验使用指导视频（1）</vt:lpstr>
      <vt:lpstr>ADLab雷实验使用指导视频（2）</vt:lpstr>
      <vt:lpstr>ADLab雷实验使用指导视频（3）</vt:lpstr>
      <vt:lpstr>ADLab雷实验使用指导视频（4）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雨课堂+雷实验</dc:creator>
  <cp:lastModifiedBy>Admin</cp:lastModifiedBy>
  <cp:revision>37</cp:revision>
  <dcterms:created xsi:type="dcterms:W3CDTF">2018-08-02T11:45:24Z</dcterms:created>
  <dcterms:modified xsi:type="dcterms:W3CDTF">2018-11-10T03:00:38Z</dcterms:modified>
</cp:coreProperties>
</file>