
<file path=[Content_Types].xml><?xml version="1.0" encoding="utf-8"?>
<Types xmlns="http://schemas.openxmlformats.org/package/2006/content-types">
  <Default Extension="tmp" ContentType="image/png"/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5" r:id="rId1"/>
  </p:sldMasterIdLst>
  <p:notesMasterIdLst>
    <p:notesMasterId r:id="rId13"/>
  </p:notesMasterIdLst>
  <p:sldIdLst>
    <p:sldId id="337" r:id="rId2"/>
    <p:sldId id="338" r:id="rId3"/>
    <p:sldId id="392" r:id="rId4"/>
    <p:sldId id="332" r:id="rId5"/>
    <p:sldId id="399" r:id="rId6"/>
    <p:sldId id="398" r:id="rId7"/>
    <p:sldId id="401" r:id="rId8"/>
    <p:sldId id="389" r:id="rId9"/>
    <p:sldId id="390" r:id="rId10"/>
    <p:sldId id="393" r:id="rId11"/>
    <p:sldId id="400" r:id="rId12"/>
  </p:sldIdLst>
  <p:sldSz cx="9144000" cy="6858000" type="screen4x3"/>
  <p:notesSz cx="7099300" cy="10234613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8121" autoAdjust="0"/>
  </p:normalViewPr>
  <p:slideViewPr>
    <p:cSldViewPr>
      <p:cViewPr varScale="1">
        <p:scale>
          <a:sx n="88" d="100"/>
          <a:sy n="88" d="100"/>
        </p:scale>
        <p:origin x="-14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-1212" y="-84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>
                <a:latin typeface="Arial" charset="0"/>
              </a:defRPr>
            </a:lvl1pPr>
          </a:lstStyle>
          <a:p>
            <a:pPr>
              <a:defRPr/>
            </a:pPr>
            <a:fld id="{03942A92-3D7B-40A0-B648-C0E2A315CD6C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897209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22E19E-2C64-4656-9F9E-ABE9368125F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816725" y="-731838"/>
            <a:ext cx="1947863" cy="686435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71550" y="-731838"/>
            <a:ext cx="5692775" cy="6864351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83754B-2C5B-40B4-BC90-A9D9E166B56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71550" y="-731838"/>
            <a:ext cx="7793038" cy="1462088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971550" y="1125538"/>
            <a:ext cx="7772400" cy="5256212"/>
          </a:xfrm>
        </p:spPr>
        <p:txBody>
          <a:bodyPr/>
          <a:lstStyle/>
          <a:p>
            <a:pPr lvl="0"/>
            <a:endParaRPr lang="zh-CN" altLang="en-US" noProof="0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A5686A-4B8B-48C1-A4CD-56384D5D1F9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CABD72-50E9-4C25-B60F-BFDF1D23E09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71550" y="1125538"/>
            <a:ext cx="3810000" cy="5006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933950" y="1125538"/>
            <a:ext cx="3810000" cy="50069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577457-5634-4922-8970-E388CDE1486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A080DC-9FF1-4C20-A700-E9F05C672A0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2285C4-BD71-4026-9A5C-1B589528B229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22383A-FA83-4E63-862A-DEEBEE0BEC6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163E70-D1F8-4E2E-AF79-9B9BF100532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C49F88-5919-44D1-8B6A-CE31833E7F8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55F9BE-8E8B-4EE4-A2AC-8032D540996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290513" y="1079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1" lang="zh-CN" altLang="zh-CN" sz="240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673100" y="1079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1" lang="zh-CN" altLang="zh-CN" sz="240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414338" y="5302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1" lang="zh-CN" altLang="zh-CN" sz="240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784225" y="5302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1" lang="zh-CN" altLang="zh-CN" sz="240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0" y="4572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1" lang="zh-CN" altLang="zh-CN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635000" y="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1" lang="zh-CN" altLang="zh-CN" sz="240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315913" y="7905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1" lang="zh-CN" altLang="zh-CN" sz="240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971550" y="-731838"/>
            <a:ext cx="7793038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1550" y="1125538"/>
            <a:ext cx="7772400" cy="52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814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565900"/>
            <a:ext cx="1905000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F1ABE81-4351-4329-A76E-6670A038523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1036" name="Rectangle 8"/>
          <p:cNvSpPr>
            <a:spLocks noChangeArrowheads="1"/>
          </p:cNvSpPr>
          <p:nvPr userDrawn="1"/>
        </p:nvSpPr>
        <p:spPr bwMode="gray">
          <a:xfrm>
            <a:off x="611188" y="6421438"/>
            <a:ext cx="8226425" cy="3175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tx1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1" lang="zh-CN" altLang="zh-CN" sz="2400"/>
          </a:p>
        </p:txBody>
      </p:sp>
      <p:sp>
        <p:nvSpPr>
          <p:cNvPr id="1037" name="Text Box 19"/>
          <p:cNvSpPr txBox="1">
            <a:spLocks noChangeArrowheads="1"/>
          </p:cNvSpPr>
          <p:nvPr userDrawn="1"/>
        </p:nvSpPr>
        <p:spPr bwMode="auto">
          <a:xfrm>
            <a:off x="630238" y="6446838"/>
            <a:ext cx="323037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b="1" dirty="0">
                <a:solidFill>
                  <a:srgbClr val="0000FF"/>
                </a:solidFill>
              </a:rPr>
              <a:t>项目</a:t>
            </a:r>
            <a:r>
              <a:rPr lang="en-US" altLang="zh-CN" b="1" dirty="0">
                <a:solidFill>
                  <a:srgbClr val="0000FF"/>
                </a:solidFill>
              </a:rPr>
              <a:t>1</a:t>
            </a:r>
            <a:r>
              <a:rPr lang="en-US" altLang="zh-CN" b="1" dirty="0"/>
              <a:t>  </a:t>
            </a:r>
            <a:r>
              <a:rPr lang="en-US" altLang="zh-CN" i="1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zh-CN" altLang="en-US" dirty="0">
                <a:latin typeface="Times New Roman" pitchFamily="18" charset="0"/>
                <a:cs typeface="Times New Roman" pitchFamily="18" charset="0"/>
              </a:rPr>
              <a:t>、</a:t>
            </a:r>
            <a:r>
              <a:rPr lang="en-US" altLang="zh-CN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zh-CN" altLang="en-US" dirty="0">
                <a:latin typeface="Times New Roman" pitchFamily="18" charset="0"/>
                <a:cs typeface="Times New Roman" pitchFamily="18" charset="0"/>
              </a:rPr>
              <a:t>、</a:t>
            </a:r>
            <a:r>
              <a:rPr lang="en-US" altLang="zh-CN" i="1" dirty="0" smtClean="0">
                <a:latin typeface="Times New Roman" pitchFamily="18" charset="0"/>
                <a:cs typeface="Times New Roman" pitchFamily="18" charset="0"/>
              </a:rPr>
              <a:t>U </a:t>
            </a:r>
            <a:r>
              <a:rPr lang="zh-CN" altLang="en-US" dirty="0" smtClean="0"/>
              <a:t>的</a:t>
            </a:r>
            <a:r>
              <a:rPr lang="zh-CN" altLang="en-US" dirty="0"/>
              <a:t>测量与误差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image" Target="../media/image5.tmp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../0-&#27979;&#37327;&#22522;&#30784;/3&#20202;&#34920;&#20869;&#38459;&#24433;&#21709;&#30340;&#20462;&#27491;.ppt" TargetMode="External"/><Relationship Id="rId2" Type="http://schemas.openxmlformats.org/officeDocument/2006/relationships/hyperlink" Target="../0-&#27979;&#37327;&#22522;&#30784;/1&#27979;&#37327;&#35823;&#24046;&#30340;&#22522;&#26412;&#27010;&#24565;.ppt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../0-&#27979;&#37327;&#22522;&#30784;/2&#25968;&#23383;&#30005;&#21387;&#34920;&#19982;&#25968;&#23383;&#22810;&#29992;&#34920;.ppt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../../&#23454;&#39564;&#28436;&#31034;&#35270;&#39057;/&#30005;&#38459;&#28903;&#27585;&#23454;&#39564;.mp4" TargetMode="Externa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4" Type="http://schemas.openxmlformats.org/officeDocument/2006/relationships/image" Target="../media/image2.tm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05712BA6-C7A5-4560-B568-51A0C6994FEC}" type="slidenum">
              <a:rPr lang="en-US" altLang="zh-CN" smtClean="0">
                <a:latin typeface="Times New Roman" panose="02020603050405020304" pitchFamily="18" charset="0"/>
              </a:rPr>
              <a:pPr/>
              <a:t>1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93187" name="Rectangle 3"/>
          <p:cNvSpPr>
            <a:spLocks noChangeArrowheads="1"/>
          </p:cNvSpPr>
          <p:nvPr/>
        </p:nvSpPr>
        <p:spPr bwMode="auto">
          <a:xfrm>
            <a:off x="611188" y="1268413"/>
            <a:ext cx="7739062" cy="268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 eaLnBrk="0" hangingPunct="0">
              <a:defRPr/>
            </a:pPr>
            <a:r>
              <a:rPr lang="zh-CN" altLang="en-US" sz="55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新魏" pitchFamily="2" charset="-122"/>
              </a:rPr>
              <a:t>实验项目</a:t>
            </a:r>
            <a:r>
              <a:rPr lang="en-US" altLang="zh-CN" sz="55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新魏" pitchFamily="2" charset="-122"/>
              </a:rPr>
              <a:t>1 </a:t>
            </a:r>
            <a:br>
              <a:rPr lang="en-US" altLang="zh-CN" sz="55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新魏" pitchFamily="2" charset="-122"/>
              </a:rPr>
            </a:br>
            <a:r>
              <a:rPr lang="en-US" altLang="zh-CN" sz="40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新魏" pitchFamily="2" charset="-122"/>
              </a:rPr>
              <a:t/>
            </a:r>
            <a:br>
              <a:rPr lang="en-US" altLang="zh-CN" sz="40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新魏" pitchFamily="2" charset="-122"/>
              </a:rPr>
            </a:br>
            <a:r>
              <a:rPr lang="en-US" altLang="zh-CN" sz="5500" b="1" i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R</a:t>
            </a:r>
            <a:r>
              <a:rPr lang="zh-CN" altLang="en-US" sz="55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、</a:t>
            </a:r>
            <a:r>
              <a:rPr lang="en-US" altLang="zh-CN" sz="5500" b="1" i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I</a:t>
            </a:r>
            <a:r>
              <a:rPr lang="zh-CN" altLang="en-US" sz="55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、</a:t>
            </a:r>
            <a:r>
              <a:rPr lang="en-US" altLang="zh-CN" sz="5500" b="1" i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U</a:t>
            </a:r>
            <a:r>
              <a:rPr lang="zh-CN" altLang="en-US" sz="5500" b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华文新魏" pitchFamily="2" charset="-122"/>
              </a:rPr>
              <a:t>的测量与误差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3325" y="836712"/>
            <a:ext cx="6699250" cy="420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矩形 2"/>
          <p:cNvSpPr>
            <a:spLocks noChangeArrowheads="1"/>
          </p:cNvSpPr>
          <p:nvPr/>
        </p:nvSpPr>
        <p:spPr bwMode="auto">
          <a:xfrm>
            <a:off x="837028" y="5738102"/>
            <a:ext cx="7429254" cy="53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400" b="1" dirty="0">
                <a:solidFill>
                  <a:srgbClr val="0A0AE8"/>
                </a:solidFill>
                <a:latin typeface="Times New Roman" panose="02020603050405020304" pitchFamily="18" charset="0"/>
                <a:cs typeface="Times New Roman" pitchFamily="18" charset="0"/>
              </a:rPr>
              <a:t>2</a:t>
            </a:r>
            <a:r>
              <a:rPr lang="zh-CN" altLang="en-US" sz="2400" b="1" dirty="0">
                <a:solidFill>
                  <a:srgbClr val="0A0AE8"/>
                </a:solidFill>
                <a:latin typeface="Times New Roman" panose="02020603050405020304" pitchFamily="18" charset="0"/>
                <a:cs typeface="Times New Roman" pitchFamily="18" charset="0"/>
              </a:rPr>
              <a:t>、若改变</a:t>
            </a:r>
            <a:r>
              <a:rPr lang="en-US" altLang="zh-CN" sz="2400" b="1" i="1" dirty="0">
                <a:solidFill>
                  <a:srgbClr val="0A0AE8"/>
                </a:solidFill>
                <a:latin typeface="Times New Roman" panose="02020603050405020304" pitchFamily="18" charset="0"/>
                <a:cs typeface="Times New Roman" pitchFamily="18" charset="0"/>
              </a:rPr>
              <a:t>U</a:t>
            </a:r>
            <a:r>
              <a:rPr lang="en-US" altLang="zh-CN" sz="2400" b="1" baseline="-25000" dirty="0">
                <a:solidFill>
                  <a:srgbClr val="0A0AE8"/>
                </a:solidFill>
                <a:latin typeface="Times New Roman" panose="02020603050405020304" pitchFamily="18" charset="0"/>
                <a:cs typeface="Times New Roman" pitchFamily="18" charset="0"/>
              </a:rPr>
              <a:t>s</a:t>
            </a:r>
            <a:r>
              <a:rPr lang="en-US" altLang="zh-CN" sz="2400" b="1" dirty="0">
                <a:solidFill>
                  <a:srgbClr val="0A0AE8"/>
                </a:solidFill>
                <a:latin typeface="Times New Roman" panose="02020603050405020304" pitchFamily="18" charset="0"/>
                <a:cs typeface="Times New Roman" pitchFamily="18" charset="0"/>
              </a:rPr>
              <a:t>≈2V</a:t>
            </a:r>
            <a:r>
              <a:rPr lang="zh-CN" altLang="en-US" sz="2400" b="1" dirty="0">
                <a:solidFill>
                  <a:srgbClr val="0A0AE8"/>
                </a:solidFill>
                <a:latin typeface="Times New Roman" panose="02020603050405020304" pitchFamily="18" charset="0"/>
                <a:cs typeface="Times New Roman" pitchFamily="18" charset="0"/>
              </a:rPr>
              <a:t>，</a:t>
            </a:r>
            <a:r>
              <a:rPr lang="en-US" altLang="zh-CN" sz="2400" b="1" i="1" dirty="0">
                <a:solidFill>
                  <a:srgbClr val="0A0AE8"/>
                </a:solidFill>
                <a:latin typeface="Times New Roman" panose="02020603050405020304" pitchFamily="18" charset="0"/>
                <a:cs typeface="Times New Roman" pitchFamily="18" charset="0"/>
              </a:rPr>
              <a:t>I</a:t>
            </a:r>
            <a:r>
              <a:rPr lang="en-US" altLang="zh-CN" sz="2400" b="1" baseline="-25000" dirty="0">
                <a:solidFill>
                  <a:srgbClr val="0A0AE8"/>
                </a:solidFill>
                <a:latin typeface="Times New Roman" panose="02020603050405020304" pitchFamily="18" charset="0"/>
                <a:cs typeface="Times New Roman" pitchFamily="18" charset="0"/>
              </a:rPr>
              <a:t>s</a:t>
            </a:r>
            <a:r>
              <a:rPr lang="en-US" altLang="zh-CN" sz="2400" b="1" dirty="0">
                <a:solidFill>
                  <a:srgbClr val="0A0AE8"/>
                </a:solidFill>
                <a:latin typeface="Times New Roman" panose="02020603050405020304" pitchFamily="18" charset="0"/>
                <a:cs typeface="Times New Roman" pitchFamily="18" charset="0"/>
              </a:rPr>
              <a:t>≈20mA</a:t>
            </a:r>
            <a:r>
              <a:rPr lang="zh-CN" altLang="en-US" sz="2400" b="1" dirty="0">
                <a:solidFill>
                  <a:srgbClr val="0A0AE8"/>
                </a:solidFill>
                <a:latin typeface="Times New Roman" panose="02020603050405020304" pitchFamily="18" charset="0"/>
              </a:rPr>
              <a:t>，有没有问题？</a:t>
            </a:r>
            <a:endParaRPr lang="en-US" altLang="zh-CN" sz="2400" b="1" dirty="0">
              <a:solidFill>
                <a:srgbClr val="0A0AE8"/>
              </a:solidFill>
              <a:latin typeface="Times New Roman" panose="02020603050405020304" pitchFamily="18" charset="0"/>
              <a:cs typeface="Times New Roman" pitchFamily="18" charset="0"/>
            </a:endParaRPr>
          </a:p>
        </p:txBody>
      </p:sp>
      <p:sp>
        <p:nvSpPr>
          <p:cNvPr id="4" name="标题 1"/>
          <p:cNvSpPr txBox="1">
            <a:spLocks/>
          </p:cNvSpPr>
          <p:nvPr/>
        </p:nvSpPr>
        <p:spPr>
          <a:xfrm>
            <a:off x="971550" y="0"/>
            <a:ext cx="7793038" cy="836712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r>
              <a:rPr lang="zh-CN" altLang="en-US" b="1" kern="0" dirty="0">
                <a:latin typeface="Times New Roman" panose="02020603050405020304" pitchFamily="18" charset="0"/>
                <a:ea typeface="宋体" pitchFamily="2" charset="-122"/>
              </a:rPr>
              <a:t>思考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37028" y="5229199"/>
            <a:ext cx="74318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2400" b="1" dirty="0">
                <a:solidFill>
                  <a:srgbClr val="0000FF"/>
                </a:solidFill>
                <a:latin typeface="Times New Roman" panose="02020603050405020304" pitchFamily="18" charset="0"/>
              </a:rPr>
              <a:t>、如果电源只能提供功率，图示测量能否顺利进行？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22383A-FA83-4E63-862A-DEEBEE0BEC63}" type="slidenum">
              <a:rPr lang="en-US" altLang="zh-CN" smtClean="0"/>
              <a:pPr>
                <a:defRPr/>
              </a:pPr>
              <a:t>11</a:t>
            </a:fld>
            <a:endParaRPr lang="en-US" altLang="zh-CN"/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914400" y="709811"/>
            <a:ext cx="7315200" cy="2143125"/>
          </a:xfrm>
          <a:prstGeom prst="rect">
            <a:avLst/>
          </a:prstGeom>
          <a:noFill/>
        </p:spPr>
        <p:txBody>
          <a:bodyPr vert="horz" wrap="square" rtlCol="0" anchor="ctr" anchorCtr="0">
            <a:noAutofit/>
          </a:bodyPr>
          <a:lstStyle/>
          <a:p>
            <a:r>
              <a:rPr lang="zh-CN" altLang="en-US" sz="2600" dirty="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实验室中有恒压源、恒流源和直流电表。</a:t>
            </a:r>
            <a:r>
              <a:rPr lang="en-US" altLang="zh-CN" sz="2600" dirty="0" err="1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A+DLab</a:t>
            </a:r>
            <a:r>
              <a:rPr lang="zh-CN" altLang="en-US" sz="2600" dirty="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只有电压源和示波器（可以测量直流），本次实验是在那里做？</a:t>
            </a:r>
            <a:endParaRPr lang="zh-CN" altLang="en-US" sz="2600" dirty="0">
              <a:solidFill>
                <a:srgbClr val="000000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3"/>
            </p:custDataLst>
          </p:nvPr>
        </p:nvSpPr>
        <p:spPr>
          <a:xfrm>
            <a:off x="1828800" y="2786063"/>
            <a:ext cx="6400800" cy="642938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en-US" altLang="zh-CN" sz="2600" dirty="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A+D</a:t>
            </a:r>
            <a:r>
              <a:rPr lang="zh-CN" altLang="en-US" sz="2600" dirty="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 </a:t>
            </a:r>
            <a:r>
              <a:rPr lang="en-US" altLang="zh-CN" sz="2600" dirty="0" smtClean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Lab</a:t>
            </a:r>
          </a:p>
        </p:txBody>
      </p:sp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1828800" y="3643313"/>
            <a:ext cx="6400800" cy="642938"/>
          </a:xfrm>
          <a:prstGeom prst="rect">
            <a:avLst/>
          </a:prstGeom>
          <a:noFill/>
        </p:spPr>
        <p:txBody>
          <a:bodyPr vert="horz" rtlCol="0" anchor="ctr" anchorCtr="0">
            <a:noAutofit/>
          </a:bodyPr>
          <a:lstStyle/>
          <a:p>
            <a:r>
              <a:rPr lang="zh-CN" altLang="en-US" sz="26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实验室</a:t>
            </a:r>
          </a:p>
        </p:txBody>
      </p:sp>
      <p:sp>
        <p:nvSpPr>
          <p:cNvPr id="9" name="椭圆 8"/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1114425" y="2850356"/>
            <a:ext cx="514350" cy="514350"/>
          </a:xfrm>
          <a:prstGeom prst="ellipse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A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0" name="椭圆 9"/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1114425" y="3707606"/>
            <a:ext cx="514350" cy="514350"/>
          </a:xfrm>
          <a:prstGeom prst="ellipse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en-US" altLang="zh-CN" sz="16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B</a:t>
            </a:r>
            <a:endParaRPr lang="zh-CN" altLang="en-US" sz="160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sp>
        <p:nvSpPr>
          <p:cNvPr id="13" name="圆角矩形 12"/>
          <p:cNvSpPr/>
          <p:nvPr>
            <p:custDataLst>
              <p:tags r:id="rId7"/>
            </p:custDataLst>
          </p:nvPr>
        </p:nvSpPr>
        <p:spPr>
          <a:xfrm>
            <a:off x="6172200" y="6215063"/>
            <a:ext cx="1543050" cy="411480"/>
          </a:xfrm>
          <a:prstGeom prst="roundRect">
            <a:avLst/>
          </a:prstGeom>
          <a:solidFill>
            <a:srgbClr val="808080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algn="ctr"/>
            <a:r>
              <a:rPr lang="zh-CN" altLang="en-US" sz="1600" dirty="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提交</a:t>
            </a:r>
            <a:endParaRPr lang="zh-CN" altLang="en-US" sz="1600" dirty="0">
              <a:solidFill>
                <a:srgbClr val="FFFFFF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  <p:grpSp>
        <p:nvGrpSpPr>
          <p:cNvPr id="18" name="组合 17"/>
          <p:cNvGrpSpPr/>
          <p:nvPr>
            <p:custDataLst>
              <p:tags r:id="rId8"/>
            </p:custDataLst>
          </p:nvPr>
        </p:nvGrpSpPr>
        <p:grpSpPr>
          <a:xfrm>
            <a:off x="0" y="0"/>
            <a:ext cx="9144000" cy="635000"/>
            <a:chOff x="0" y="0"/>
            <a:chExt cx="9144000" cy="635000"/>
          </a:xfrm>
        </p:grpSpPr>
        <p:sp>
          <p:nvSpPr>
            <p:cNvPr id="14" name="TitleBackground"/>
            <p:cNvSpPr/>
            <p:nvPr>
              <p:custDataLst>
                <p:tags r:id="rId10"/>
              </p:custDataLst>
            </p:nvPr>
          </p:nvSpPr>
          <p:spPr>
            <a:xfrm>
              <a:off x="0" y="0"/>
              <a:ext cx="9144000" cy="635000"/>
            </a:xfrm>
            <a:prstGeom prst="rect">
              <a:avLst/>
            </a:prstGeom>
            <a:solidFill>
              <a:srgbClr val="F6F7F8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ColorBlock"/>
            <p:cNvSpPr/>
            <p:nvPr>
              <p:custDataLst>
                <p:tags r:id="rId11"/>
              </p:custDataLst>
            </p:nvPr>
          </p:nvSpPr>
          <p:spPr>
            <a:xfrm>
              <a:off x="0" y="0"/>
              <a:ext cx="190500" cy="635000"/>
            </a:xfrm>
            <a:prstGeom prst="rect">
              <a:avLst/>
            </a:prstGeom>
            <a:solidFill>
              <a:srgbClr val="639EF4"/>
            </a:solidFill>
            <a:ln w="25400" cap="flat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25400" cap="flat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TypeText"/>
            <p:cNvSpPr txBox="1"/>
            <p:nvPr>
              <p:custDataLst>
                <p:tags r:id="rId12"/>
              </p:custDataLst>
            </p:nvPr>
          </p:nvSpPr>
          <p:spPr>
            <a:xfrm>
              <a:off x="254000" y="0"/>
              <a:ext cx="1905000" cy="635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zh-CN" altLang="en-US" sz="2600" smtClean="0">
                  <a:solidFill>
                    <a:srgbClr val="00000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单选题</a:t>
              </a:r>
              <a:endParaRPr lang="zh-CN" altLang="en-US" sz="260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  <p:sp>
          <p:nvSpPr>
            <p:cNvPr id="17" name="TipText"/>
            <p:cNvSpPr txBox="1"/>
            <p:nvPr>
              <p:custDataLst>
                <p:tags r:id="rId13"/>
              </p:custDataLst>
            </p:nvPr>
          </p:nvSpPr>
          <p:spPr>
            <a:xfrm>
              <a:off x="1525905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</a:t>
              </a:r>
              <a:r>
                <a:rPr lang="zh-CN" altLang="en-US" sz="2000" smtClean="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  <a:endParaRPr lang="zh-CN" altLang="en-US" sz="2000">
                <a:solidFill>
                  <a:srgbClr val="808080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endParaRPr>
            </a:p>
          </p:txBody>
        </p:sp>
      </p:grpSp>
      <p:pic>
        <p:nvPicPr>
          <p:cNvPr id="3" name="图片 2"/>
          <p:cNvPicPr>
            <a:picLocks/>
          </p:cNvPicPr>
          <p:nvPr>
            <p:custDataLst>
              <p:tags r:id="rId9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02321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83299097-6A1F-4663-951E-7DC9E6A36837}" type="slidenum">
              <a:rPr lang="en-US" altLang="zh-CN" smtClean="0">
                <a:latin typeface="Times New Roman" panose="02020603050405020304" pitchFamily="18" charset="0"/>
              </a:rPr>
              <a:pPr/>
              <a:t>2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>
          <a:xfrm>
            <a:off x="1258888" y="0"/>
            <a:ext cx="3205162" cy="841375"/>
          </a:xfrm>
        </p:spPr>
        <p:txBody>
          <a:bodyPr/>
          <a:lstStyle/>
          <a:p>
            <a:r>
              <a:rPr lang="zh-CN" altLang="en-US" sz="4000" b="1" dirty="0">
                <a:latin typeface="Times New Roman" panose="02020603050405020304" pitchFamily="18" charset="0"/>
              </a:rPr>
              <a:t>实验目的</a:t>
            </a:r>
          </a:p>
        </p:txBody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980728"/>
            <a:ext cx="8675687" cy="4321175"/>
          </a:xfrm>
        </p:spPr>
        <p:txBody>
          <a:bodyPr/>
          <a:lstStyle/>
          <a:p>
            <a:pPr>
              <a:lnSpc>
                <a:spcPct val="120000"/>
              </a:lnSpc>
              <a:buFont typeface="Wingdings" pitchFamily="2" charset="2"/>
              <a:buNone/>
            </a:pPr>
            <a:r>
              <a:rPr lang="en-US" altLang="zh-CN" sz="2400" b="1" dirty="0">
                <a:latin typeface="Times New Roman" panose="02020603050405020304" pitchFamily="18" charset="0"/>
              </a:rPr>
              <a:t>1</a:t>
            </a:r>
            <a:r>
              <a:rPr lang="zh-CN" altLang="en-US" sz="2400" b="1" dirty="0">
                <a:latin typeface="Times New Roman" panose="02020603050405020304" pitchFamily="18" charset="0"/>
              </a:rPr>
              <a:t>、</a:t>
            </a:r>
            <a:r>
              <a:rPr lang="zh-CN" altLang="en-US" sz="2800" b="1" dirty="0">
                <a:latin typeface="Times New Roman" panose="02020603050405020304" pitchFamily="18" charset="0"/>
              </a:rPr>
              <a:t>了解电源、测量仪表以及数字万用表的使用方法；</a:t>
            </a:r>
          </a:p>
          <a:p>
            <a:pPr>
              <a:lnSpc>
                <a:spcPct val="120000"/>
              </a:lnSpc>
              <a:buNone/>
            </a:pPr>
            <a:r>
              <a:rPr lang="en-US" altLang="zh-CN" sz="2800" b="1" dirty="0">
                <a:latin typeface="Times New Roman" panose="02020603050405020304" pitchFamily="18" charset="0"/>
              </a:rPr>
              <a:t>2</a:t>
            </a:r>
            <a:r>
              <a:rPr lang="zh-CN" altLang="en-US" sz="2800" b="1" dirty="0">
                <a:latin typeface="Times New Roman" panose="02020603050405020304" pitchFamily="18" charset="0"/>
              </a:rPr>
              <a:t>、掌握电阻、电压和电流的直读式测量；</a:t>
            </a:r>
          </a:p>
          <a:p>
            <a:pPr>
              <a:lnSpc>
                <a:spcPct val="120000"/>
              </a:lnSpc>
              <a:buFont typeface="Wingdings" pitchFamily="2" charset="2"/>
              <a:buNone/>
            </a:pPr>
            <a:r>
              <a:rPr lang="en-US" altLang="zh-CN" sz="2800" b="1" dirty="0">
                <a:latin typeface="Times New Roman" panose="02020603050405020304" pitchFamily="18" charset="0"/>
              </a:rPr>
              <a:t>3</a:t>
            </a:r>
            <a:r>
              <a:rPr lang="zh-CN" altLang="en-US" sz="2800" b="1" dirty="0">
                <a:latin typeface="Times New Roman" panose="02020603050405020304" pitchFamily="18" charset="0"/>
              </a:rPr>
              <a:t>、了解仪表量程、分辨力、准确度对测量结果的影响</a:t>
            </a:r>
          </a:p>
          <a:p>
            <a:pPr>
              <a:lnSpc>
                <a:spcPct val="120000"/>
              </a:lnSpc>
              <a:buFont typeface="Wingdings" pitchFamily="2" charset="2"/>
              <a:buNone/>
            </a:pPr>
            <a:r>
              <a:rPr lang="en-US" altLang="zh-CN" sz="2800" b="1" dirty="0">
                <a:latin typeface="Times New Roman" panose="02020603050405020304" pitchFamily="18" charset="0"/>
              </a:rPr>
              <a:t>4</a:t>
            </a:r>
            <a:r>
              <a:rPr lang="zh-CN" altLang="en-US" sz="2800" b="1" dirty="0">
                <a:latin typeface="Times New Roman" panose="02020603050405020304" pitchFamily="18" charset="0"/>
              </a:rPr>
              <a:t>、仪表内阻对测量结果的影响与修正；</a:t>
            </a:r>
          </a:p>
          <a:p>
            <a:pPr>
              <a:lnSpc>
                <a:spcPct val="120000"/>
              </a:lnSpc>
              <a:buFont typeface="Wingdings" pitchFamily="2" charset="2"/>
              <a:buNone/>
            </a:pPr>
            <a:r>
              <a:rPr lang="en-US" altLang="zh-CN" sz="2800" b="1" dirty="0">
                <a:latin typeface="Times New Roman" panose="02020603050405020304" pitchFamily="18" charset="0"/>
              </a:rPr>
              <a:t>5</a:t>
            </a:r>
            <a:r>
              <a:rPr lang="zh-CN" altLang="en-US" sz="2800" b="1" dirty="0">
                <a:latin typeface="Times New Roman" panose="02020603050405020304" pitchFamily="18" charset="0"/>
              </a:rPr>
              <a:t>、电阻的其它测量方法；</a:t>
            </a:r>
            <a:endParaRPr lang="en-US" altLang="zh-CN" sz="2800" b="1" dirty="0">
              <a:latin typeface="Times New Roman" panose="02020603050405020304" pitchFamily="18" charset="0"/>
            </a:endParaRPr>
          </a:p>
          <a:p>
            <a:pPr>
              <a:lnSpc>
                <a:spcPct val="120000"/>
              </a:lnSpc>
              <a:buFont typeface="Wingdings" pitchFamily="2" charset="2"/>
              <a:buNone/>
            </a:pPr>
            <a:r>
              <a:rPr lang="en-US" altLang="zh-CN" sz="2800" b="1" dirty="0">
                <a:latin typeface="Times New Roman" panose="02020603050405020304" pitchFamily="18" charset="0"/>
              </a:rPr>
              <a:t>6</a:t>
            </a:r>
            <a:r>
              <a:rPr lang="zh-CN" altLang="en-US" sz="2800" b="1" dirty="0">
                <a:latin typeface="Times New Roman" panose="02020603050405020304" pitchFamily="18" charset="0"/>
              </a:rPr>
              <a:t>、基于</a:t>
            </a:r>
            <a:r>
              <a:rPr lang="en-US" altLang="zh-CN" sz="2800" b="1" dirty="0" err="1">
                <a:latin typeface="Times New Roman" panose="02020603050405020304" pitchFamily="18" charset="0"/>
              </a:rPr>
              <a:t>multisim</a:t>
            </a:r>
            <a:r>
              <a:rPr lang="zh-CN" altLang="en-US" sz="2800" b="1" dirty="0">
                <a:latin typeface="Times New Roman" panose="02020603050405020304" pitchFamily="18" charset="0"/>
              </a:rPr>
              <a:t>的实验仿真</a:t>
            </a:r>
            <a:r>
              <a:rPr lang="zh-CN" altLang="en-US" sz="2800" dirty="0">
                <a:latin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4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42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42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42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42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4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42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211" grpId="0" build="p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33400" y="836712"/>
            <a:ext cx="8388350" cy="3171825"/>
          </a:xfrm>
        </p:spPr>
        <p:txBody>
          <a:bodyPr/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zh-CN" altLang="en-US" sz="24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itchFamily="2" charset="-122"/>
              </a:rPr>
              <a:t>请阅读教材</a:t>
            </a:r>
            <a:r>
              <a:rPr lang="en-US" altLang="zh-CN" sz="24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itchFamily="2" charset="-122"/>
              </a:rPr>
              <a:t>《</a:t>
            </a:r>
            <a:r>
              <a:rPr lang="zh-CN" altLang="en-US" sz="24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itchFamily="2" charset="-122"/>
              </a:rPr>
              <a:t>电路实验教程</a:t>
            </a:r>
            <a:r>
              <a:rPr lang="en-US" altLang="zh-CN" sz="24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itchFamily="2" charset="-122"/>
              </a:rPr>
              <a:t>》</a:t>
            </a:r>
            <a:r>
              <a:rPr lang="zh-CN" altLang="en-US" sz="24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itchFamily="2" charset="-122"/>
              </a:rPr>
              <a:t>或查阅课程网站</a:t>
            </a:r>
            <a:endParaRPr lang="en-US" altLang="zh-CN" sz="2400" b="1" dirty="0">
              <a:solidFill>
                <a:srgbClr val="FF3300"/>
              </a:solidFill>
              <a:latin typeface="Times New Roman" panose="02020603050405020304" pitchFamily="18" charset="0"/>
              <a:ea typeface="宋体" pitchFamily="2" charset="-122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2400" b="1" dirty="0" smtClean="0">
                <a:solidFill>
                  <a:srgbClr val="0A0AE8"/>
                </a:solidFill>
                <a:latin typeface="Times New Roman" panose="02020603050405020304" pitchFamily="18" charset="0"/>
                <a:ea typeface="宋体" pitchFamily="2" charset="-122"/>
              </a:rPr>
              <a:t>    浙江省</a:t>
            </a:r>
            <a:r>
              <a:rPr lang="zh-CN" altLang="en-US" sz="2400" b="1" dirty="0">
                <a:solidFill>
                  <a:srgbClr val="0A0AE8"/>
                </a:solidFill>
                <a:latin typeface="Times New Roman" panose="02020603050405020304" pitchFamily="18" charset="0"/>
                <a:ea typeface="宋体" pitchFamily="2" charset="-122"/>
              </a:rPr>
              <a:t>精品在线课程  </a:t>
            </a:r>
            <a:r>
              <a:rPr lang="en-US" altLang="zh-CN" sz="2400" b="1" dirty="0">
                <a:solidFill>
                  <a:srgbClr val="0A0AE8"/>
                </a:solidFill>
                <a:latin typeface="Times New Roman" panose="02020603050405020304" pitchFamily="18" charset="0"/>
                <a:ea typeface="宋体" pitchFamily="2" charset="-122"/>
              </a:rPr>
              <a:t>http://zjedu.moocollege.com</a:t>
            </a:r>
            <a:endParaRPr lang="zh-CN" altLang="en-US" sz="2400" b="1" dirty="0">
              <a:solidFill>
                <a:srgbClr val="0A0AE8"/>
              </a:solidFill>
              <a:latin typeface="Times New Roman" panose="02020603050405020304" pitchFamily="18" charset="0"/>
              <a:ea typeface="宋体" pitchFamily="2" charset="-122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zh-CN" altLang="en-US" sz="2400" b="1" dirty="0">
                <a:latin typeface="Times New Roman" panose="02020603050405020304" pitchFamily="18" charset="0"/>
                <a:ea typeface="宋体" pitchFamily="2" charset="-122"/>
              </a:rPr>
              <a:t>    第二章：电路基本元器件及仪表的一般知识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zh-CN" altLang="en-US" sz="2400" b="1" dirty="0">
                <a:latin typeface="Times New Roman" panose="02020603050405020304" pitchFamily="18" charset="0"/>
                <a:ea typeface="宋体" pitchFamily="2" charset="-122"/>
              </a:rPr>
              <a:t>    第三章：电路基本测量方法</a:t>
            </a:r>
          </a:p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None/>
            </a:pPr>
            <a:r>
              <a:rPr lang="zh-CN" altLang="en-US" sz="2400" b="1" dirty="0">
                <a:latin typeface="Times New Roman" panose="02020603050405020304" pitchFamily="18" charset="0"/>
                <a:ea typeface="宋体" pitchFamily="2" charset="-122"/>
              </a:rPr>
              <a:t>    第四章：实验中的误差及</a:t>
            </a:r>
            <a:r>
              <a:rPr lang="zh-CN" altLang="en-US" sz="2400" b="1" dirty="0" smtClean="0">
                <a:latin typeface="Times New Roman" panose="02020603050405020304" pitchFamily="18" charset="0"/>
                <a:ea typeface="宋体" pitchFamily="2" charset="-122"/>
              </a:rPr>
              <a:t>数据处理</a:t>
            </a:r>
            <a:endParaRPr lang="en-US" altLang="zh-CN" sz="2400" b="1" dirty="0" smtClean="0">
              <a:latin typeface="Times New Roman" panose="02020603050405020304" pitchFamily="18" charset="0"/>
              <a:ea typeface="宋体" pitchFamily="2" charset="-122"/>
            </a:endParaRPr>
          </a:p>
          <a:p>
            <a:pPr>
              <a:lnSpc>
                <a:spcPct val="120000"/>
              </a:lnSpc>
              <a:spcBef>
                <a:spcPts val="0"/>
              </a:spcBef>
              <a:buFont typeface="Wingdings" pitchFamily="2" charset="2"/>
              <a:buNone/>
            </a:pPr>
            <a:endParaRPr lang="zh-CN" altLang="en-US" sz="2400" b="1" dirty="0">
              <a:latin typeface="Times New Roman" panose="02020603050405020304" pitchFamily="18" charset="0"/>
              <a:ea typeface="宋体" pitchFamily="2" charset="-122"/>
            </a:endParaRPr>
          </a:p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zh-CN" altLang="en-US" sz="2400" b="1" dirty="0">
                <a:solidFill>
                  <a:srgbClr val="FF3300"/>
                </a:solidFill>
                <a:latin typeface="Times New Roman" panose="02020603050405020304" pitchFamily="18" charset="0"/>
                <a:ea typeface="宋体" pitchFamily="2" charset="-122"/>
              </a:rPr>
              <a:t>了解数字表测量误差的计算方法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>
          <a:xfrm>
            <a:off x="1258888" y="-27384"/>
            <a:ext cx="2343150" cy="841375"/>
          </a:xfrm>
          <a:noFill/>
        </p:spPr>
        <p:txBody>
          <a:bodyPr/>
          <a:lstStyle/>
          <a:p>
            <a:r>
              <a:rPr lang="zh-CN" altLang="en-US" sz="4000" b="1" dirty="0">
                <a:latin typeface="Times New Roman" panose="02020603050405020304" pitchFamily="18" charset="0"/>
                <a:ea typeface="宋体" pitchFamily="2" charset="-122"/>
              </a:rPr>
              <a:t>实验原理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115616" y="4365104"/>
            <a:ext cx="8423275" cy="1976438"/>
            <a:chOff x="1196975" y="4764930"/>
            <a:chExt cx="8423275" cy="1976438"/>
          </a:xfrm>
        </p:grpSpPr>
        <p:sp>
          <p:nvSpPr>
            <p:cNvPr id="5124" name="Rectangle 4"/>
            <p:cNvSpPr>
              <a:spLocks noChangeArrowheads="1"/>
            </p:cNvSpPr>
            <p:nvPr/>
          </p:nvSpPr>
          <p:spPr bwMode="auto">
            <a:xfrm>
              <a:off x="1619250" y="5226893"/>
              <a:ext cx="8001000" cy="7524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eaLnBrk="0" hangingPunct="0"/>
              <a:r>
                <a:rPr lang="zh-CN" altLang="en-US" sz="2400" b="1" dirty="0">
                  <a:solidFill>
                    <a:schemeClr val="tx2"/>
                  </a:solidFill>
                  <a:latin typeface="Times New Roman" panose="02020603050405020304" pitchFamily="18" charset="0"/>
                </a:rPr>
                <a:t>数字表测量误差计算方法</a:t>
              </a:r>
            </a:p>
          </p:txBody>
        </p:sp>
        <p:sp>
          <p:nvSpPr>
            <p:cNvPr id="95237" name="AutoShape 5">
              <a:hlinkClick r:id="rId2" action="ppaction://hlinkpres?slideindex=1&amp;slidetitle="/>
            </p:cNvPr>
            <p:cNvSpPr>
              <a:spLocks noChangeArrowheads="1"/>
            </p:cNvSpPr>
            <p:nvPr/>
          </p:nvSpPr>
          <p:spPr bwMode="auto">
            <a:xfrm>
              <a:off x="1252538" y="4764930"/>
              <a:ext cx="349250" cy="539750"/>
            </a:xfrm>
            <a:prstGeom prst="star5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Times New Roman" panose="02020603050405020304" pitchFamily="18" charset="0"/>
              </a:endParaRPr>
            </a:p>
          </p:txBody>
        </p:sp>
        <p:sp>
          <p:nvSpPr>
            <p:cNvPr id="5126" name="Rectangle 4"/>
            <p:cNvSpPr>
              <a:spLocks noChangeArrowheads="1"/>
            </p:cNvSpPr>
            <p:nvPr/>
          </p:nvSpPr>
          <p:spPr bwMode="auto">
            <a:xfrm>
              <a:off x="1577975" y="5430093"/>
              <a:ext cx="8001000" cy="1311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/>
            <a:p>
              <a:pPr eaLnBrk="0" hangingPunct="0"/>
              <a:r>
                <a:rPr lang="zh-CN" altLang="en-US" sz="2400" b="1" dirty="0">
                  <a:solidFill>
                    <a:schemeClr val="tx2"/>
                  </a:solidFill>
                  <a:latin typeface="Times New Roman" panose="02020603050405020304" pitchFamily="18" charset="0"/>
                </a:rPr>
                <a:t>仪表内阻对测量结果的影响</a:t>
              </a:r>
            </a:p>
          </p:txBody>
        </p:sp>
        <p:sp>
          <p:nvSpPr>
            <p:cNvPr id="3" name="AutoShape 5">
              <a:hlinkClick r:id="rId3" action="ppaction://hlinkpres?slideindex=1&amp;slidetitle="/>
            </p:cNvPr>
            <p:cNvSpPr>
              <a:spLocks noChangeArrowheads="1"/>
            </p:cNvSpPr>
            <p:nvPr/>
          </p:nvSpPr>
          <p:spPr bwMode="auto">
            <a:xfrm>
              <a:off x="1196975" y="5790455"/>
              <a:ext cx="404813" cy="504825"/>
            </a:xfrm>
            <a:prstGeom prst="star5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Times New Roman" panose="02020603050405020304" pitchFamily="18" charset="0"/>
              </a:endParaRPr>
            </a:p>
          </p:txBody>
        </p:sp>
        <p:sp>
          <p:nvSpPr>
            <p:cNvPr id="5128" name="矩形 8"/>
            <p:cNvSpPr>
              <a:spLocks noChangeArrowheads="1"/>
            </p:cNvSpPr>
            <p:nvPr/>
          </p:nvSpPr>
          <p:spPr bwMode="auto">
            <a:xfrm>
              <a:off x="1601788" y="4839543"/>
              <a:ext cx="2954337" cy="461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zh-CN" altLang="en-US" sz="2400" b="1" dirty="0">
                  <a:solidFill>
                    <a:schemeClr val="tx2"/>
                  </a:solidFill>
                  <a:latin typeface="Times New Roman" panose="02020603050405020304" pitchFamily="18" charset="0"/>
                </a:rPr>
                <a:t>测量误差的基本概念</a:t>
              </a:r>
            </a:p>
          </p:txBody>
        </p:sp>
        <p:sp>
          <p:nvSpPr>
            <p:cNvPr id="10" name="AutoShape 5">
              <a:hlinkClick r:id="rId4" action="ppaction://hlinkpres?slideindex=1&amp;slidetitle="/>
            </p:cNvPr>
            <p:cNvSpPr>
              <a:spLocks noChangeArrowheads="1"/>
            </p:cNvSpPr>
            <p:nvPr/>
          </p:nvSpPr>
          <p:spPr bwMode="auto">
            <a:xfrm>
              <a:off x="1241425" y="5304680"/>
              <a:ext cx="349250" cy="512763"/>
            </a:xfrm>
            <a:prstGeom prst="star5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>
                <a:latin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E63A7C03-F523-441C-9A56-AFE5444A6580}" type="slidenum">
              <a:rPr lang="en-US" altLang="zh-CN" smtClean="0">
                <a:latin typeface="Times New Roman" panose="02020603050405020304" pitchFamily="18" charset="0"/>
              </a:rPr>
              <a:pPr/>
              <a:t>4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-625475"/>
            <a:ext cx="7793037" cy="1462088"/>
          </a:xfrm>
        </p:spPr>
        <p:txBody>
          <a:bodyPr/>
          <a:lstStyle/>
          <a:p>
            <a:r>
              <a:rPr lang="zh-CN" altLang="en-US" b="1" dirty="0">
                <a:latin typeface="Times New Roman" panose="02020603050405020304" pitchFamily="18" charset="0"/>
              </a:rPr>
              <a:t>内容</a:t>
            </a:r>
            <a:r>
              <a:rPr lang="en-US" altLang="zh-CN" b="1" dirty="0">
                <a:latin typeface="Times New Roman" panose="02020603050405020304" pitchFamily="18" charset="0"/>
              </a:rPr>
              <a:t>1</a:t>
            </a:r>
            <a:r>
              <a:rPr lang="zh-CN" altLang="en-US" b="1" dirty="0">
                <a:latin typeface="Times New Roman" panose="02020603050405020304" pitchFamily="18" charset="0"/>
              </a:rPr>
              <a:t>：</a:t>
            </a:r>
            <a:r>
              <a:rPr lang="en-US" altLang="zh-CN" b="1" i="1" dirty="0">
                <a:latin typeface="Times New Roman" panose="02020603050405020304" pitchFamily="18" charset="0"/>
              </a:rPr>
              <a:t>R</a:t>
            </a:r>
            <a:r>
              <a:rPr lang="zh-CN" altLang="en-US" b="1" dirty="0">
                <a:latin typeface="Times New Roman" panose="02020603050405020304" pitchFamily="18" charset="0"/>
              </a:rPr>
              <a:t>、</a:t>
            </a:r>
            <a:r>
              <a:rPr lang="en-US" altLang="zh-CN" b="1" i="1" dirty="0">
                <a:latin typeface="Times New Roman" panose="02020603050405020304" pitchFamily="18" charset="0"/>
              </a:rPr>
              <a:t>I</a:t>
            </a:r>
            <a:r>
              <a:rPr lang="zh-CN" altLang="en-US" b="1" dirty="0">
                <a:latin typeface="Times New Roman" panose="02020603050405020304" pitchFamily="18" charset="0"/>
              </a:rPr>
              <a:t>、</a:t>
            </a:r>
            <a:r>
              <a:rPr lang="en-US" altLang="zh-CN" b="1" i="1" dirty="0" smtClean="0">
                <a:latin typeface="Times New Roman" panose="02020603050405020304" pitchFamily="18" charset="0"/>
              </a:rPr>
              <a:t>U </a:t>
            </a:r>
            <a:r>
              <a:rPr lang="zh-CN" altLang="en-US" b="1" dirty="0" smtClean="0">
                <a:latin typeface="Times New Roman" panose="02020603050405020304" pitchFamily="18" charset="0"/>
              </a:rPr>
              <a:t>的</a:t>
            </a:r>
            <a:r>
              <a:rPr lang="zh-CN" altLang="en-US" b="1" dirty="0">
                <a:latin typeface="Times New Roman" panose="02020603050405020304" pitchFamily="18" charset="0"/>
              </a:rPr>
              <a:t>直接测量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628775"/>
            <a:ext cx="8820150" cy="576263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en-US" altLang="zh-CN" sz="2800" b="1" dirty="0">
                <a:latin typeface="Times New Roman" panose="02020603050405020304" pitchFamily="18" charset="0"/>
              </a:rPr>
              <a:t>2</a:t>
            </a:r>
            <a:r>
              <a:rPr lang="zh-CN" altLang="en-US" sz="2800" b="1" dirty="0">
                <a:latin typeface="Times New Roman" panose="02020603050405020304" pitchFamily="18" charset="0"/>
              </a:rPr>
              <a:t>）按要求测量电流</a:t>
            </a:r>
          </a:p>
        </p:txBody>
      </p:sp>
      <p:grpSp>
        <p:nvGrpSpPr>
          <p:cNvPr id="7173" name="Group 4"/>
          <p:cNvGrpSpPr>
            <a:grpSpLocks/>
          </p:cNvGrpSpPr>
          <p:nvPr/>
        </p:nvGrpSpPr>
        <p:grpSpPr bwMode="auto">
          <a:xfrm>
            <a:off x="250825" y="4221163"/>
            <a:ext cx="873125" cy="1033462"/>
            <a:chOff x="3833" y="981"/>
            <a:chExt cx="550" cy="651"/>
          </a:xfrm>
        </p:grpSpPr>
        <p:grpSp>
          <p:nvGrpSpPr>
            <p:cNvPr id="7178" name="Group 5"/>
            <p:cNvGrpSpPr>
              <a:grpSpLocks/>
            </p:cNvGrpSpPr>
            <p:nvPr/>
          </p:nvGrpSpPr>
          <p:grpSpPr bwMode="auto">
            <a:xfrm>
              <a:off x="3833" y="1177"/>
              <a:ext cx="550" cy="455"/>
              <a:chOff x="3602" y="3218"/>
              <a:chExt cx="550" cy="455"/>
            </a:xfrm>
          </p:grpSpPr>
          <p:grpSp>
            <p:nvGrpSpPr>
              <p:cNvPr id="7180" name="Group 6"/>
              <p:cNvGrpSpPr>
                <a:grpSpLocks/>
              </p:cNvGrpSpPr>
              <p:nvPr/>
            </p:nvGrpSpPr>
            <p:grpSpPr bwMode="auto">
              <a:xfrm>
                <a:off x="3602" y="3295"/>
                <a:ext cx="550" cy="378"/>
                <a:chOff x="3602" y="3295"/>
                <a:chExt cx="550" cy="378"/>
              </a:xfrm>
            </p:grpSpPr>
            <p:grpSp>
              <p:nvGrpSpPr>
                <p:cNvPr id="7246" name="Group 7"/>
                <p:cNvGrpSpPr>
                  <a:grpSpLocks/>
                </p:cNvGrpSpPr>
                <p:nvPr/>
              </p:nvGrpSpPr>
              <p:grpSpPr bwMode="auto">
                <a:xfrm>
                  <a:off x="3617" y="3295"/>
                  <a:ext cx="535" cy="370"/>
                  <a:chOff x="3617" y="3295"/>
                  <a:chExt cx="535" cy="370"/>
                </a:xfrm>
              </p:grpSpPr>
              <p:grpSp>
                <p:nvGrpSpPr>
                  <p:cNvPr id="7251" name="Group 8"/>
                  <p:cNvGrpSpPr>
                    <a:grpSpLocks/>
                  </p:cNvGrpSpPr>
                  <p:nvPr/>
                </p:nvGrpSpPr>
                <p:grpSpPr bwMode="auto">
                  <a:xfrm>
                    <a:off x="3617" y="3295"/>
                    <a:ext cx="535" cy="370"/>
                    <a:chOff x="3617" y="3295"/>
                    <a:chExt cx="535" cy="370"/>
                  </a:xfrm>
                </p:grpSpPr>
                <p:sp>
                  <p:nvSpPr>
                    <p:cNvPr id="7253" name="Line 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33" y="3541"/>
                      <a:ext cx="119" cy="19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E0C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254" name="Line 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40" y="3565"/>
                      <a:ext cx="97" cy="11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E0C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255" name="Line 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01" y="3565"/>
                      <a:ext cx="73" cy="25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E0C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256" name="Line 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59" y="3558"/>
                      <a:ext cx="72" cy="79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E0C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257" name="Line 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61" y="3576"/>
                      <a:ext cx="42" cy="89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E0C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258" name="Line 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52" y="3585"/>
                      <a:ext cx="17" cy="53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E0C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259" name="Line 1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879" y="3560"/>
                      <a:ext cx="43" cy="38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E0C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260" name="Line 1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826" y="3549"/>
                      <a:ext cx="102" cy="49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E0C0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261" name="Freeform 17"/>
                    <p:cNvSpPr>
                      <a:spLocks/>
                    </p:cNvSpPr>
                    <p:nvPr/>
                  </p:nvSpPr>
                  <p:spPr bwMode="auto">
                    <a:xfrm>
                      <a:off x="3644" y="3321"/>
                      <a:ext cx="229" cy="256"/>
                    </a:xfrm>
                    <a:custGeom>
                      <a:avLst/>
                      <a:gdLst>
                        <a:gd name="T0" fmla="*/ 0 w 1146"/>
                        <a:gd name="T1" fmla="*/ 0 h 1280"/>
                        <a:gd name="T2" fmla="*/ 0 w 1146"/>
                        <a:gd name="T3" fmla="*/ 0 h 1280"/>
                        <a:gd name="T4" fmla="*/ 0 w 1146"/>
                        <a:gd name="T5" fmla="*/ 0 h 1280"/>
                        <a:gd name="T6" fmla="*/ 0 w 1146"/>
                        <a:gd name="T7" fmla="*/ 0 h 1280"/>
                        <a:gd name="T8" fmla="*/ 0 w 1146"/>
                        <a:gd name="T9" fmla="*/ 0 h 1280"/>
                        <a:gd name="T10" fmla="*/ 0 w 1146"/>
                        <a:gd name="T11" fmla="*/ 0 h 1280"/>
                        <a:gd name="T12" fmla="*/ 0 w 1146"/>
                        <a:gd name="T13" fmla="*/ 0 h 1280"/>
                        <a:gd name="T14" fmla="*/ 0 w 1146"/>
                        <a:gd name="T15" fmla="*/ 0 h 1280"/>
                        <a:gd name="T16" fmla="*/ 0 w 1146"/>
                        <a:gd name="T17" fmla="*/ 0 h 1280"/>
                        <a:gd name="T18" fmla="*/ 0 w 1146"/>
                        <a:gd name="T19" fmla="*/ 0 h 1280"/>
                        <a:gd name="T20" fmla="*/ 0 w 1146"/>
                        <a:gd name="T21" fmla="*/ 0 h 1280"/>
                        <a:gd name="T22" fmla="*/ 0 w 1146"/>
                        <a:gd name="T23" fmla="*/ 0 h 1280"/>
                        <a:gd name="T24" fmla="*/ 0 w 1146"/>
                        <a:gd name="T25" fmla="*/ 0 h 1280"/>
                        <a:gd name="T26" fmla="*/ 0 w 1146"/>
                        <a:gd name="T27" fmla="*/ 0 h 1280"/>
                        <a:gd name="T28" fmla="*/ 0 w 1146"/>
                        <a:gd name="T29" fmla="*/ 0 h 1280"/>
                        <a:gd name="T30" fmla="*/ 0 w 1146"/>
                        <a:gd name="T31" fmla="*/ 0 h 1280"/>
                        <a:gd name="T32" fmla="*/ 0 w 1146"/>
                        <a:gd name="T33" fmla="*/ 0 h 1280"/>
                        <a:gd name="T34" fmla="*/ 0 w 1146"/>
                        <a:gd name="T35" fmla="*/ 0 h 1280"/>
                        <a:gd name="T36" fmla="*/ 0 w 1146"/>
                        <a:gd name="T37" fmla="*/ 0 h 1280"/>
                        <a:gd name="T38" fmla="*/ 0 w 1146"/>
                        <a:gd name="T39" fmla="*/ 0 h 1280"/>
                        <a:gd name="T40" fmla="*/ 0 w 1146"/>
                        <a:gd name="T41" fmla="*/ 0 h 1280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w 1146"/>
                        <a:gd name="T64" fmla="*/ 0 h 1280"/>
                        <a:gd name="T65" fmla="*/ 1146 w 1146"/>
                        <a:gd name="T66" fmla="*/ 1280 h 1280"/>
                      </a:gdLst>
                      <a:ahLst/>
                      <a:cxnLst>
                        <a:cxn ang="T42">
                          <a:pos x="T0" y="T1"/>
                        </a:cxn>
                        <a:cxn ang="T43">
                          <a:pos x="T2" y="T3"/>
                        </a:cxn>
                        <a:cxn ang="T44">
                          <a:pos x="T4" y="T5"/>
                        </a:cxn>
                        <a:cxn ang="T45">
                          <a:pos x="T6" y="T7"/>
                        </a:cxn>
                        <a:cxn ang="T46">
                          <a:pos x="T8" y="T9"/>
                        </a:cxn>
                        <a:cxn ang="T47">
                          <a:pos x="T10" y="T11"/>
                        </a:cxn>
                        <a:cxn ang="T48">
                          <a:pos x="T12" y="T13"/>
                        </a:cxn>
                        <a:cxn ang="T49">
                          <a:pos x="T14" y="T15"/>
                        </a:cxn>
                        <a:cxn ang="T50">
                          <a:pos x="T16" y="T17"/>
                        </a:cxn>
                        <a:cxn ang="T51">
                          <a:pos x="T18" y="T19"/>
                        </a:cxn>
                        <a:cxn ang="T52">
                          <a:pos x="T20" y="T21"/>
                        </a:cxn>
                        <a:cxn ang="T53">
                          <a:pos x="T22" y="T23"/>
                        </a:cxn>
                        <a:cxn ang="T54">
                          <a:pos x="T24" y="T25"/>
                        </a:cxn>
                        <a:cxn ang="T55">
                          <a:pos x="T26" y="T27"/>
                        </a:cxn>
                        <a:cxn ang="T56">
                          <a:pos x="T28" y="T29"/>
                        </a:cxn>
                        <a:cxn ang="T57">
                          <a:pos x="T30" y="T31"/>
                        </a:cxn>
                        <a:cxn ang="T58">
                          <a:pos x="T32" y="T33"/>
                        </a:cxn>
                        <a:cxn ang="T59">
                          <a:pos x="T34" y="T35"/>
                        </a:cxn>
                        <a:cxn ang="T60">
                          <a:pos x="T36" y="T37"/>
                        </a:cxn>
                        <a:cxn ang="T61">
                          <a:pos x="T38" y="T39"/>
                        </a:cxn>
                        <a:cxn ang="T62">
                          <a:pos x="T40" y="T41"/>
                        </a:cxn>
                      </a:cxnLst>
                      <a:rect l="T63" t="T64" r="T65" b="T66"/>
                      <a:pathLst>
                        <a:path w="1146" h="1280">
                          <a:moveTo>
                            <a:pt x="666" y="0"/>
                          </a:moveTo>
                          <a:lnTo>
                            <a:pt x="549" y="56"/>
                          </a:lnTo>
                          <a:lnTo>
                            <a:pt x="434" y="134"/>
                          </a:lnTo>
                          <a:lnTo>
                            <a:pt x="324" y="231"/>
                          </a:lnTo>
                          <a:lnTo>
                            <a:pt x="217" y="344"/>
                          </a:lnTo>
                          <a:lnTo>
                            <a:pt x="140" y="445"/>
                          </a:lnTo>
                          <a:lnTo>
                            <a:pt x="102" y="512"/>
                          </a:lnTo>
                          <a:lnTo>
                            <a:pt x="50" y="632"/>
                          </a:lnTo>
                          <a:lnTo>
                            <a:pt x="17" y="742"/>
                          </a:lnTo>
                          <a:lnTo>
                            <a:pt x="0" y="845"/>
                          </a:lnTo>
                          <a:lnTo>
                            <a:pt x="11" y="961"/>
                          </a:lnTo>
                          <a:lnTo>
                            <a:pt x="56" y="1043"/>
                          </a:lnTo>
                          <a:lnTo>
                            <a:pt x="114" y="1107"/>
                          </a:lnTo>
                          <a:lnTo>
                            <a:pt x="166" y="1153"/>
                          </a:lnTo>
                          <a:lnTo>
                            <a:pt x="267" y="1216"/>
                          </a:lnTo>
                          <a:lnTo>
                            <a:pt x="357" y="1248"/>
                          </a:lnTo>
                          <a:lnTo>
                            <a:pt x="467" y="1273"/>
                          </a:lnTo>
                          <a:lnTo>
                            <a:pt x="646" y="1280"/>
                          </a:lnTo>
                          <a:lnTo>
                            <a:pt x="890" y="1248"/>
                          </a:lnTo>
                          <a:lnTo>
                            <a:pt x="1010" y="1196"/>
                          </a:lnTo>
                          <a:lnTo>
                            <a:pt x="1146" y="1081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E0C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262" name="Freeform 18"/>
                    <p:cNvSpPr>
                      <a:spLocks/>
                    </p:cNvSpPr>
                    <p:nvPr/>
                  </p:nvSpPr>
                  <p:spPr bwMode="auto">
                    <a:xfrm>
                      <a:off x="3640" y="3295"/>
                      <a:ext cx="230" cy="240"/>
                    </a:xfrm>
                    <a:custGeom>
                      <a:avLst/>
                      <a:gdLst>
                        <a:gd name="T0" fmla="*/ 0 w 1152"/>
                        <a:gd name="T1" fmla="*/ 0 h 1196"/>
                        <a:gd name="T2" fmla="*/ 0 w 1152"/>
                        <a:gd name="T3" fmla="*/ 0 h 1196"/>
                        <a:gd name="T4" fmla="*/ 0 w 1152"/>
                        <a:gd name="T5" fmla="*/ 0 h 1196"/>
                        <a:gd name="T6" fmla="*/ 0 w 1152"/>
                        <a:gd name="T7" fmla="*/ 0 h 1196"/>
                        <a:gd name="T8" fmla="*/ 0 w 1152"/>
                        <a:gd name="T9" fmla="*/ 0 h 1196"/>
                        <a:gd name="T10" fmla="*/ 0 w 1152"/>
                        <a:gd name="T11" fmla="*/ 0 h 1196"/>
                        <a:gd name="T12" fmla="*/ 0 w 1152"/>
                        <a:gd name="T13" fmla="*/ 0 h 1196"/>
                        <a:gd name="T14" fmla="*/ 0 w 1152"/>
                        <a:gd name="T15" fmla="*/ 0 h 1196"/>
                        <a:gd name="T16" fmla="*/ 0 w 1152"/>
                        <a:gd name="T17" fmla="*/ 0 h 1196"/>
                        <a:gd name="T18" fmla="*/ 0 w 1152"/>
                        <a:gd name="T19" fmla="*/ 0 h 1196"/>
                        <a:gd name="T20" fmla="*/ 0 w 1152"/>
                        <a:gd name="T21" fmla="*/ 0 h 1196"/>
                        <a:gd name="T22" fmla="*/ 0 w 1152"/>
                        <a:gd name="T23" fmla="*/ 0 h 1196"/>
                        <a:gd name="T24" fmla="*/ 0 w 1152"/>
                        <a:gd name="T25" fmla="*/ 0 h 1196"/>
                        <a:gd name="T26" fmla="*/ 0 w 1152"/>
                        <a:gd name="T27" fmla="*/ 0 h 1196"/>
                        <a:gd name="T28" fmla="*/ 0 w 1152"/>
                        <a:gd name="T29" fmla="*/ 0 h 1196"/>
                        <a:gd name="T30" fmla="*/ 0 w 1152"/>
                        <a:gd name="T31" fmla="*/ 0 h 1196"/>
                        <a:gd name="T32" fmla="*/ 0 w 1152"/>
                        <a:gd name="T33" fmla="*/ 0 h 1196"/>
                        <a:gd name="T34" fmla="*/ 0 w 1152"/>
                        <a:gd name="T35" fmla="*/ 0 h 1196"/>
                        <a:gd name="T36" fmla="*/ 0 w 1152"/>
                        <a:gd name="T37" fmla="*/ 0 h 1196"/>
                        <a:gd name="T38" fmla="*/ 0 w 1152"/>
                        <a:gd name="T39" fmla="*/ 0 h 1196"/>
                        <a:gd name="T40" fmla="*/ 0 w 1152"/>
                        <a:gd name="T41" fmla="*/ 0 h 119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w 1152"/>
                        <a:gd name="T64" fmla="*/ 0 h 1196"/>
                        <a:gd name="T65" fmla="*/ 1152 w 1152"/>
                        <a:gd name="T66" fmla="*/ 1196 h 1196"/>
                      </a:gdLst>
                      <a:ahLst/>
                      <a:cxnLst>
                        <a:cxn ang="T42">
                          <a:pos x="T0" y="T1"/>
                        </a:cxn>
                        <a:cxn ang="T43">
                          <a:pos x="T2" y="T3"/>
                        </a:cxn>
                        <a:cxn ang="T44">
                          <a:pos x="T4" y="T5"/>
                        </a:cxn>
                        <a:cxn ang="T45">
                          <a:pos x="T6" y="T7"/>
                        </a:cxn>
                        <a:cxn ang="T46">
                          <a:pos x="T8" y="T9"/>
                        </a:cxn>
                        <a:cxn ang="T47">
                          <a:pos x="T10" y="T11"/>
                        </a:cxn>
                        <a:cxn ang="T48">
                          <a:pos x="T12" y="T13"/>
                        </a:cxn>
                        <a:cxn ang="T49">
                          <a:pos x="T14" y="T15"/>
                        </a:cxn>
                        <a:cxn ang="T50">
                          <a:pos x="T16" y="T17"/>
                        </a:cxn>
                        <a:cxn ang="T51">
                          <a:pos x="T18" y="T19"/>
                        </a:cxn>
                        <a:cxn ang="T52">
                          <a:pos x="T20" y="T21"/>
                        </a:cxn>
                        <a:cxn ang="T53">
                          <a:pos x="T22" y="T23"/>
                        </a:cxn>
                        <a:cxn ang="T54">
                          <a:pos x="T24" y="T25"/>
                        </a:cxn>
                        <a:cxn ang="T55">
                          <a:pos x="T26" y="T27"/>
                        </a:cxn>
                        <a:cxn ang="T56">
                          <a:pos x="T28" y="T29"/>
                        </a:cxn>
                        <a:cxn ang="T57">
                          <a:pos x="T30" y="T31"/>
                        </a:cxn>
                        <a:cxn ang="T58">
                          <a:pos x="T32" y="T33"/>
                        </a:cxn>
                        <a:cxn ang="T59">
                          <a:pos x="T34" y="T35"/>
                        </a:cxn>
                        <a:cxn ang="T60">
                          <a:pos x="T36" y="T37"/>
                        </a:cxn>
                        <a:cxn ang="T61">
                          <a:pos x="T38" y="T39"/>
                        </a:cxn>
                        <a:cxn ang="T62">
                          <a:pos x="T40" y="T41"/>
                        </a:cxn>
                      </a:cxnLst>
                      <a:rect l="T63" t="T64" r="T65" b="T66"/>
                      <a:pathLst>
                        <a:path w="1152" h="1196">
                          <a:moveTo>
                            <a:pt x="670" y="0"/>
                          </a:moveTo>
                          <a:lnTo>
                            <a:pt x="553" y="54"/>
                          </a:lnTo>
                          <a:lnTo>
                            <a:pt x="437" y="125"/>
                          </a:lnTo>
                          <a:lnTo>
                            <a:pt x="326" y="215"/>
                          </a:lnTo>
                          <a:lnTo>
                            <a:pt x="219" y="323"/>
                          </a:lnTo>
                          <a:lnTo>
                            <a:pt x="141" y="417"/>
                          </a:lnTo>
                          <a:lnTo>
                            <a:pt x="101" y="478"/>
                          </a:lnTo>
                          <a:lnTo>
                            <a:pt x="50" y="592"/>
                          </a:lnTo>
                          <a:lnTo>
                            <a:pt x="20" y="694"/>
                          </a:lnTo>
                          <a:lnTo>
                            <a:pt x="0" y="791"/>
                          </a:lnTo>
                          <a:lnTo>
                            <a:pt x="13" y="899"/>
                          </a:lnTo>
                          <a:lnTo>
                            <a:pt x="56" y="977"/>
                          </a:lnTo>
                          <a:lnTo>
                            <a:pt x="114" y="1036"/>
                          </a:lnTo>
                          <a:lnTo>
                            <a:pt x="166" y="1078"/>
                          </a:lnTo>
                          <a:lnTo>
                            <a:pt x="268" y="1137"/>
                          </a:lnTo>
                          <a:lnTo>
                            <a:pt x="359" y="1167"/>
                          </a:lnTo>
                          <a:lnTo>
                            <a:pt x="468" y="1192"/>
                          </a:lnTo>
                          <a:lnTo>
                            <a:pt x="651" y="1196"/>
                          </a:lnTo>
                          <a:lnTo>
                            <a:pt x="894" y="1167"/>
                          </a:lnTo>
                          <a:lnTo>
                            <a:pt x="1017" y="1120"/>
                          </a:lnTo>
                          <a:lnTo>
                            <a:pt x="1152" y="1012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E0C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263" name="Freeform 19"/>
                    <p:cNvSpPr>
                      <a:spLocks/>
                    </p:cNvSpPr>
                    <p:nvPr/>
                  </p:nvSpPr>
                  <p:spPr bwMode="auto">
                    <a:xfrm>
                      <a:off x="3617" y="3320"/>
                      <a:ext cx="172" cy="202"/>
                    </a:xfrm>
                    <a:custGeom>
                      <a:avLst/>
                      <a:gdLst>
                        <a:gd name="T0" fmla="*/ 0 w 863"/>
                        <a:gd name="T1" fmla="*/ 0 h 1012"/>
                        <a:gd name="T2" fmla="*/ 0 w 863"/>
                        <a:gd name="T3" fmla="*/ 0 h 1012"/>
                        <a:gd name="T4" fmla="*/ 0 w 863"/>
                        <a:gd name="T5" fmla="*/ 0 h 1012"/>
                        <a:gd name="T6" fmla="*/ 0 w 863"/>
                        <a:gd name="T7" fmla="*/ 0 h 1012"/>
                        <a:gd name="T8" fmla="*/ 0 w 863"/>
                        <a:gd name="T9" fmla="*/ 0 h 1012"/>
                        <a:gd name="T10" fmla="*/ 0 w 863"/>
                        <a:gd name="T11" fmla="*/ 0 h 1012"/>
                        <a:gd name="T12" fmla="*/ 0 w 863"/>
                        <a:gd name="T13" fmla="*/ 0 h 1012"/>
                        <a:gd name="T14" fmla="*/ 0 w 863"/>
                        <a:gd name="T15" fmla="*/ 0 h 1012"/>
                        <a:gd name="T16" fmla="*/ 0 w 863"/>
                        <a:gd name="T17" fmla="*/ 0 h 1012"/>
                        <a:gd name="T18" fmla="*/ 0 w 863"/>
                        <a:gd name="T19" fmla="*/ 0 h 1012"/>
                        <a:gd name="T20" fmla="*/ 0 w 863"/>
                        <a:gd name="T21" fmla="*/ 0 h 1012"/>
                        <a:gd name="T22" fmla="*/ 0 w 863"/>
                        <a:gd name="T23" fmla="*/ 0 h 1012"/>
                        <a:gd name="T24" fmla="*/ 0 w 863"/>
                        <a:gd name="T25" fmla="*/ 0 h 1012"/>
                        <a:gd name="T26" fmla="*/ 0 w 863"/>
                        <a:gd name="T27" fmla="*/ 0 h 1012"/>
                        <a:gd name="T28" fmla="*/ 0 w 863"/>
                        <a:gd name="T29" fmla="*/ 0 h 1012"/>
                        <a:gd name="T30" fmla="*/ 0 w 863"/>
                        <a:gd name="T31" fmla="*/ 0 h 1012"/>
                        <a:gd name="T32" fmla="*/ 0 w 863"/>
                        <a:gd name="T33" fmla="*/ 0 h 1012"/>
                        <a:gd name="T34" fmla="*/ 0 w 863"/>
                        <a:gd name="T35" fmla="*/ 0 h 1012"/>
                        <a:gd name="T36" fmla="*/ 0 w 863"/>
                        <a:gd name="T37" fmla="*/ 0 h 1012"/>
                        <a:gd name="T38" fmla="*/ 0 w 863"/>
                        <a:gd name="T39" fmla="*/ 0 h 1012"/>
                        <a:gd name="T40" fmla="*/ 0 w 863"/>
                        <a:gd name="T41" fmla="*/ 0 h 1012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w 863"/>
                        <a:gd name="T64" fmla="*/ 0 h 1012"/>
                        <a:gd name="T65" fmla="*/ 863 w 863"/>
                        <a:gd name="T66" fmla="*/ 1012 h 1012"/>
                      </a:gdLst>
                      <a:ahLst/>
                      <a:cxnLst>
                        <a:cxn ang="T42">
                          <a:pos x="T0" y="T1"/>
                        </a:cxn>
                        <a:cxn ang="T43">
                          <a:pos x="T2" y="T3"/>
                        </a:cxn>
                        <a:cxn ang="T44">
                          <a:pos x="T4" y="T5"/>
                        </a:cxn>
                        <a:cxn ang="T45">
                          <a:pos x="T6" y="T7"/>
                        </a:cxn>
                        <a:cxn ang="T46">
                          <a:pos x="T8" y="T9"/>
                        </a:cxn>
                        <a:cxn ang="T47">
                          <a:pos x="T10" y="T11"/>
                        </a:cxn>
                        <a:cxn ang="T48">
                          <a:pos x="T12" y="T13"/>
                        </a:cxn>
                        <a:cxn ang="T49">
                          <a:pos x="T14" y="T15"/>
                        </a:cxn>
                        <a:cxn ang="T50">
                          <a:pos x="T16" y="T17"/>
                        </a:cxn>
                        <a:cxn ang="T51">
                          <a:pos x="T18" y="T19"/>
                        </a:cxn>
                        <a:cxn ang="T52">
                          <a:pos x="T20" y="T21"/>
                        </a:cxn>
                        <a:cxn ang="T53">
                          <a:pos x="T22" y="T23"/>
                        </a:cxn>
                        <a:cxn ang="T54">
                          <a:pos x="T24" y="T25"/>
                        </a:cxn>
                        <a:cxn ang="T55">
                          <a:pos x="T26" y="T27"/>
                        </a:cxn>
                        <a:cxn ang="T56">
                          <a:pos x="T28" y="T29"/>
                        </a:cxn>
                        <a:cxn ang="T57">
                          <a:pos x="T30" y="T31"/>
                        </a:cxn>
                        <a:cxn ang="T58">
                          <a:pos x="T32" y="T33"/>
                        </a:cxn>
                        <a:cxn ang="T59">
                          <a:pos x="T34" y="T35"/>
                        </a:cxn>
                        <a:cxn ang="T60">
                          <a:pos x="T36" y="T37"/>
                        </a:cxn>
                        <a:cxn ang="T61">
                          <a:pos x="T38" y="T39"/>
                        </a:cxn>
                        <a:cxn ang="T62">
                          <a:pos x="T40" y="T41"/>
                        </a:cxn>
                      </a:cxnLst>
                      <a:rect l="T63" t="T64" r="T65" b="T66"/>
                      <a:pathLst>
                        <a:path w="863" h="1012">
                          <a:moveTo>
                            <a:pt x="500" y="0"/>
                          </a:moveTo>
                          <a:lnTo>
                            <a:pt x="412" y="46"/>
                          </a:lnTo>
                          <a:lnTo>
                            <a:pt x="328" y="106"/>
                          </a:lnTo>
                          <a:lnTo>
                            <a:pt x="245" y="182"/>
                          </a:lnTo>
                          <a:lnTo>
                            <a:pt x="163" y="270"/>
                          </a:lnTo>
                          <a:lnTo>
                            <a:pt x="105" y="352"/>
                          </a:lnTo>
                          <a:lnTo>
                            <a:pt x="76" y="403"/>
                          </a:lnTo>
                          <a:lnTo>
                            <a:pt x="38" y="499"/>
                          </a:lnTo>
                          <a:lnTo>
                            <a:pt x="14" y="585"/>
                          </a:lnTo>
                          <a:lnTo>
                            <a:pt x="0" y="668"/>
                          </a:lnTo>
                          <a:lnTo>
                            <a:pt x="8" y="760"/>
                          </a:lnTo>
                          <a:lnTo>
                            <a:pt x="42" y="824"/>
                          </a:lnTo>
                          <a:lnTo>
                            <a:pt x="87" y="875"/>
                          </a:lnTo>
                          <a:lnTo>
                            <a:pt x="125" y="910"/>
                          </a:lnTo>
                          <a:lnTo>
                            <a:pt x="202" y="962"/>
                          </a:lnTo>
                          <a:lnTo>
                            <a:pt x="270" y="987"/>
                          </a:lnTo>
                          <a:lnTo>
                            <a:pt x="352" y="1008"/>
                          </a:lnTo>
                          <a:lnTo>
                            <a:pt x="485" y="1012"/>
                          </a:lnTo>
                          <a:lnTo>
                            <a:pt x="670" y="987"/>
                          </a:lnTo>
                          <a:lnTo>
                            <a:pt x="763" y="945"/>
                          </a:lnTo>
                          <a:lnTo>
                            <a:pt x="863" y="856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E0C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sp>
                <p:nvSpPr>
                  <p:cNvPr id="7252" name="Line 20"/>
                  <p:cNvSpPr>
                    <a:spLocks noChangeShapeType="1"/>
                  </p:cNvSpPr>
                  <p:nvPr/>
                </p:nvSpPr>
                <p:spPr bwMode="auto">
                  <a:xfrm>
                    <a:off x="3706" y="3525"/>
                    <a:ext cx="426" cy="1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>
                      <a:latin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7247" name="Group 21"/>
                <p:cNvGrpSpPr>
                  <a:grpSpLocks/>
                </p:cNvGrpSpPr>
                <p:nvPr/>
              </p:nvGrpSpPr>
              <p:grpSpPr bwMode="auto">
                <a:xfrm>
                  <a:off x="3602" y="3554"/>
                  <a:ext cx="335" cy="119"/>
                  <a:chOff x="3602" y="3554"/>
                  <a:chExt cx="335" cy="119"/>
                </a:xfrm>
              </p:grpSpPr>
              <p:sp>
                <p:nvSpPr>
                  <p:cNvPr id="7248" name="Freeform 22"/>
                  <p:cNvSpPr>
                    <a:spLocks/>
                  </p:cNvSpPr>
                  <p:nvPr/>
                </p:nvSpPr>
                <p:spPr bwMode="auto">
                  <a:xfrm>
                    <a:off x="3679" y="3589"/>
                    <a:ext cx="107" cy="40"/>
                  </a:xfrm>
                  <a:custGeom>
                    <a:avLst/>
                    <a:gdLst>
                      <a:gd name="T0" fmla="*/ 0 w 532"/>
                      <a:gd name="T1" fmla="*/ 0 h 198"/>
                      <a:gd name="T2" fmla="*/ 0 w 532"/>
                      <a:gd name="T3" fmla="*/ 0 h 198"/>
                      <a:gd name="T4" fmla="*/ 0 w 532"/>
                      <a:gd name="T5" fmla="*/ 0 h 198"/>
                      <a:gd name="T6" fmla="*/ 0 w 532"/>
                      <a:gd name="T7" fmla="*/ 0 h 198"/>
                      <a:gd name="T8" fmla="*/ 0 w 532"/>
                      <a:gd name="T9" fmla="*/ 0 h 198"/>
                      <a:gd name="T10" fmla="*/ 0 w 532"/>
                      <a:gd name="T11" fmla="*/ 0 h 198"/>
                      <a:gd name="T12" fmla="*/ 0 w 532"/>
                      <a:gd name="T13" fmla="*/ 0 h 198"/>
                      <a:gd name="T14" fmla="*/ 0 w 532"/>
                      <a:gd name="T15" fmla="*/ 0 h 198"/>
                      <a:gd name="T16" fmla="*/ 0 w 532"/>
                      <a:gd name="T17" fmla="*/ 0 h 198"/>
                      <a:gd name="T18" fmla="*/ 0 w 532"/>
                      <a:gd name="T19" fmla="*/ 0 h 198"/>
                      <a:gd name="T20" fmla="*/ 0 w 532"/>
                      <a:gd name="T21" fmla="*/ 0 h 198"/>
                      <a:gd name="T22" fmla="*/ 0 w 532"/>
                      <a:gd name="T23" fmla="*/ 0 h 198"/>
                      <a:gd name="T24" fmla="*/ 0 w 532"/>
                      <a:gd name="T25" fmla="*/ 0 h 198"/>
                      <a:gd name="T26" fmla="*/ 0 w 532"/>
                      <a:gd name="T27" fmla="*/ 0 h 19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532"/>
                      <a:gd name="T43" fmla="*/ 0 h 198"/>
                      <a:gd name="T44" fmla="*/ 532 w 532"/>
                      <a:gd name="T45" fmla="*/ 198 h 19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532" h="198">
                        <a:moveTo>
                          <a:pt x="71" y="0"/>
                        </a:moveTo>
                        <a:lnTo>
                          <a:pt x="135" y="39"/>
                        </a:lnTo>
                        <a:lnTo>
                          <a:pt x="232" y="62"/>
                        </a:lnTo>
                        <a:lnTo>
                          <a:pt x="316" y="71"/>
                        </a:lnTo>
                        <a:lnTo>
                          <a:pt x="422" y="76"/>
                        </a:lnTo>
                        <a:lnTo>
                          <a:pt x="532" y="42"/>
                        </a:lnTo>
                        <a:lnTo>
                          <a:pt x="503" y="85"/>
                        </a:lnTo>
                        <a:lnTo>
                          <a:pt x="422" y="127"/>
                        </a:lnTo>
                        <a:lnTo>
                          <a:pt x="304" y="169"/>
                        </a:lnTo>
                        <a:lnTo>
                          <a:pt x="200" y="198"/>
                        </a:lnTo>
                        <a:lnTo>
                          <a:pt x="65" y="198"/>
                        </a:lnTo>
                        <a:lnTo>
                          <a:pt x="0" y="163"/>
                        </a:lnTo>
                        <a:lnTo>
                          <a:pt x="5" y="69"/>
                        </a:lnTo>
                        <a:lnTo>
                          <a:pt x="71" y="0"/>
                        </a:lnTo>
                        <a:close/>
                      </a:path>
                    </a:pathLst>
                  </a:custGeom>
                  <a:solidFill>
                    <a:srgbClr val="C0C0E0"/>
                  </a:solidFill>
                  <a:ln w="3175">
                    <a:solidFill>
                      <a:srgbClr val="C0C0E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7249" name="Freeform 23"/>
                  <p:cNvSpPr>
                    <a:spLocks/>
                  </p:cNvSpPr>
                  <p:nvPr/>
                </p:nvSpPr>
                <p:spPr bwMode="auto">
                  <a:xfrm>
                    <a:off x="3726" y="3600"/>
                    <a:ext cx="211" cy="73"/>
                  </a:xfrm>
                  <a:custGeom>
                    <a:avLst/>
                    <a:gdLst>
                      <a:gd name="T0" fmla="*/ 0 w 1055"/>
                      <a:gd name="T1" fmla="*/ 0 h 361"/>
                      <a:gd name="T2" fmla="*/ 0 w 1055"/>
                      <a:gd name="T3" fmla="*/ 0 h 361"/>
                      <a:gd name="T4" fmla="*/ 0 w 1055"/>
                      <a:gd name="T5" fmla="*/ 0 h 361"/>
                      <a:gd name="T6" fmla="*/ 0 w 1055"/>
                      <a:gd name="T7" fmla="*/ 0 h 361"/>
                      <a:gd name="T8" fmla="*/ 0 w 1055"/>
                      <a:gd name="T9" fmla="*/ 0 h 361"/>
                      <a:gd name="T10" fmla="*/ 0 w 1055"/>
                      <a:gd name="T11" fmla="*/ 0 h 361"/>
                      <a:gd name="T12" fmla="*/ 0 w 1055"/>
                      <a:gd name="T13" fmla="*/ 0 h 361"/>
                      <a:gd name="T14" fmla="*/ 0 w 1055"/>
                      <a:gd name="T15" fmla="*/ 0 h 361"/>
                      <a:gd name="T16" fmla="*/ 0 w 1055"/>
                      <a:gd name="T17" fmla="*/ 0 h 361"/>
                      <a:gd name="T18" fmla="*/ 0 w 1055"/>
                      <a:gd name="T19" fmla="*/ 0 h 361"/>
                      <a:gd name="T20" fmla="*/ 0 w 1055"/>
                      <a:gd name="T21" fmla="*/ 0 h 361"/>
                      <a:gd name="T22" fmla="*/ 0 w 1055"/>
                      <a:gd name="T23" fmla="*/ 0 h 361"/>
                      <a:gd name="T24" fmla="*/ 0 w 1055"/>
                      <a:gd name="T25" fmla="*/ 0 h 361"/>
                      <a:gd name="T26" fmla="*/ 0 w 1055"/>
                      <a:gd name="T27" fmla="*/ 0 h 361"/>
                      <a:gd name="T28" fmla="*/ 0 w 1055"/>
                      <a:gd name="T29" fmla="*/ 0 h 361"/>
                      <a:gd name="T30" fmla="*/ 0 w 1055"/>
                      <a:gd name="T31" fmla="*/ 0 h 361"/>
                      <a:gd name="T32" fmla="*/ 0 w 1055"/>
                      <a:gd name="T33" fmla="*/ 0 h 361"/>
                      <a:gd name="T34" fmla="*/ 0 w 1055"/>
                      <a:gd name="T35" fmla="*/ 0 h 361"/>
                      <a:gd name="T36" fmla="*/ 0 w 1055"/>
                      <a:gd name="T37" fmla="*/ 0 h 361"/>
                      <a:gd name="T38" fmla="*/ 0 w 1055"/>
                      <a:gd name="T39" fmla="*/ 0 h 361"/>
                      <a:gd name="T40" fmla="*/ 0 w 1055"/>
                      <a:gd name="T41" fmla="*/ 0 h 361"/>
                      <a:gd name="T42" fmla="*/ 0 w 1055"/>
                      <a:gd name="T43" fmla="*/ 0 h 361"/>
                      <a:gd name="T44" fmla="*/ 0 w 1055"/>
                      <a:gd name="T45" fmla="*/ 0 h 361"/>
                      <a:gd name="T46" fmla="*/ 0 w 1055"/>
                      <a:gd name="T47" fmla="*/ 0 h 361"/>
                      <a:gd name="T48" fmla="*/ 0 w 1055"/>
                      <a:gd name="T49" fmla="*/ 0 h 361"/>
                      <a:gd name="T50" fmla="*/ 0 w 1055"/>
                      <a:gd name="T51" fmla="*/ 0 h 361"/>
                      <a:gd name="T52" fmla="*/ 0 w 1055"/>
                      <a:gd name="T53" fmla="*/ 0 h 361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1055"/>
                      <a:gd name="T82" fmla="*/ 0 h 361"/>
                      <a:gd name="T83" fmla="*/ 1055 w 1055"/>
                      <a:gd name="T84" fmla="*/ 361 h 361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1055" h="361">
                        <a:moveTo>
                          <a:pt x="0" y="333"/>
                        </a:moveTo>
                        <a:lnTo>
                          <a:pt x="107" y="310"/>
                        </a:lnTo>
                        <a:lnTo>
                          <a:pt x="220" y="280"/>
                        </a:lnTo>
                        <a:lnTo>
                          <a:pt x="336" y="228"/>
                        </a:lnTo>
                        <a:lnTo>
                          <a:pt x="429" y="171"/>
                        </a:lnTo>
                        <a:lnTo>
                          <a:pt x="497" y="120"/>
                        </a:lnTo>
                        <a:lnTo>
                          <a:pt x="541" y="74"/>
                        </a:lnTo>
                        <a:lnTo>
                          <a:pt x="570" y="25"/>
                        </a:lnTo>
                        <a:lnTo>
                          <a:pt x="596" y="0"/>
                        </a:lnTo>
                        <a:lnTo>
                          <a:pt x="674" y="23"/>
                        </a:lnTo>
                        <a:lnTo>
                          <a:pt x="786" y="38"/>
                        </a:lnTo>
                        <a:lnTo>
                          <a:pt x="888" y="38"/>
                        </a:lnTo>
                        <a:lnTo>
                          <a:pt x="982" y="29"/>
                        </a:lnTo>
                        <a:lnTo>
                          <a:pt x="1038" y="6"/>
                        </a:lnTo>
                        <a:lnTo>
                          <a:pt x="1051" y="42"/>
                        </a:lnTo>
                        <a:lnTo>
                          <a:pt x="1055" y="87"/>
                        </a:lnTo>
                        <a:lnTo>
                          <a:pt x="1051" y="142"/>
                        </a:lnTo>
                        <a:lnTo>
                          <a:pt x="1038" y="171"/>
                        </a:lnTo>
                        <a:lnTo>
                          <a:pt x="1010" y="221"/>
                        </a:lnTo>
                        <a:lnTo>
                          <a:pt x="978" y="255"/>
                        </a:lnTo>
                        <a:lnTo>
                          <a:pt x="939" y="296"/>
                        </a:lnTo>
                        <a:lnTo>
                          <a:pt x="883" y="336"/>
                        </a:lnTo>
                        <a:lnTo>
                          <a:pt x="718" y="352"/>
                        </a:lnTo>
                        <a:lnTo>
                          <a:pt x="510" y="356"/>
                        </a:lnTo>
                        <a:lnTo>
                          <a:pt x="308" y="361"/>
                        </a:lnTo>
                        <a:lnTo>
                          <a:pt x="128" y="359"/>
                        </a:lnTo>
                        <a:lnTo>
                          <a:pt x="0" y="333"/>
                        </a:lnTo>
                        <a:close/>
                      </a:path>
                    </a:pathLst>
                  </a:custGeom>
                  <a:solidFill>
                    <a:srgbClr val="E0E0FF"/>
                  </a:solidFill>
                  <a:ln w="3175">
                    <a:solidFill>
                      <a:srgbClr val="E0E0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7250" name="Freeform 24"/>
                  <p:cNvSpPr>
                    <a:spLocks/>
                  </p:cNvSpPr>
                  <p:nvPr/>
                </p:nvSpPr>
                <p:spPr bwMode="auto">
                  <a:xfrm>
                    <a:off x="3602" y="3554"/>
                    <a:ext cx="127" cy="79"/>
                  </a:xfrm>
                  <a:custGeom>
                    <a:avLst/>
                    <a:gdLst>
                      <a:gd name="T0" fmla="*/ 0 w 636"/>
                      <a:gd name="T1" fmla="*/ 0 h 396"/>
                      <a:gd name="T2" fmla="*/ 0 w 636"/>
                      <a:gd name="T3" fmla="*/ 0 h 396"/>
                      <a:gd name="T4" fmla="*/ 0 w 636"/>
                      <a:gd name="T5" fmla="*/ 0 h 396"/>
                      <a:gd name="T6" fmla="*/ 0 w 636"/>
                      <a:gd name="T7" fmla="*/ 0 h 396"/>
                      <a:gd name="T8" fmla="*/ 0 w 636"/>
                      <a:gd name="T9" fmla="*/ 0 h 396"/>
                      <a:gd name="T10" fmla="*/ 0 w 636"/>
                      <a:gd name="T11" fmla="*/ 0 h 396"/>
                      <a:gd name="T12" fmla="*/ 0 w 636"/>
                      <a:gd name="T13" fmla="*/ 0 h 396"/>
                      <a:gd name="T14" fmla="*/ 0 w 636"/>
                      <a:gd name="T15" fmla="*/ 0 h 396"/>
                      <a:gd name="T16" fmla="*/ 0 w 636"/>
                      <a:gd name="T17" fmla="*/ 0 h 396"/>
                      <a:gd name="T18" fmla="*/ 0 w 636"/>
                      <a:gd name="T19" fmla="*/ 0 h 396"/>
                      <a:gd name="T20" fmla="*/ 0 w 636"/>
                      <a:gd name="T21" fmla="*/ 0 h 396"/>
                      <a:gd name="T22" fmla="*/ 0 w 636"/>
                      <a:gd name="T23" fmla="*/ 0 h 396"/>
                      <a:gd name="T24" fmla="*/ 0 w 636"/>
                      <a:gd name="T25" fmla="*/ 0 h 396"/>
                      <a:gd name="T26" fmla="*/ 0 w 636"/>
                      <a:gd name="T27" fmla="*/ 0 h 396"/>
                      <a:gd name="T28" fmla="*/ 0 w 636"/>
                      <a:gd name="T29" fmla="*/ 0 h 396"/>
                      <a:gd name="T30" fmla="*/ 0 w 636"/>
                      <a:gd name="T31" fmla="*/ 0 h 396"/>
                      <a:gd name="T32" fmla="*/ 0 w 636"/>
                      <a:gd name="T33" fmla="*/ 0 h 396"/>
                      <a:gd name="T34" fmla="*/ 0 w 636"/>
                      <a:gd name="T35" fmla="*/ 0 h 396"/>
                      <a:gd name="T36" fmla="*/ 0 w 636"/>
                      <a:gd name="T37" fmla="*/ 0 h 396"/>
                      <a:gd name="T38" fmla="*/ 0 w 636"/>
                      <a:gd name="T39" fmla="*/ 0 h 396"/>
                      <a:gd name="T40" fmla="*/ 0 w 636"/>
                      <a:gd name="T41" fmla="*/ 0 h 396"/>
                      <a:gd name="T42" fmla="*/ 0 w 636"/>
                      <a:gd name="T43" fmla="*/ 0 h 396"/>
                      <a:gd name="T44" fmla="*/ 0 w 636"/>
                      <a:gd name="T45" fmla="*/ 0 h 396"/>
                      <a:gd name="T46" fmla="*/ 0 w 636"/>
                      <a:gd name="T47" fmla="*/ 0 h 396"/>
                      <a:gd name="T48" fmla="*/ 0 w 636"/>
                      <a:gd name="T49" fmla="*/ 0 h 39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w 636"/>
                      <a:gd name="T76" fmla="*/ 0 h 396"/>
                      <a:gd name="T77" fmla="*/ 636 w 636"/>
                      <a:gd name="T78" fmla="*/ 396 h 396"/>
                    </a:gdLst>
                    <a:ahLst/>
                    <a:cxnLst>
                      <a:cxn ang="T50">
                        <a:pos x="T0" y="T1"/>
                      </a:cxn>
                      <a:cxn ang="T51">
                        <a:pos x="T2" y="T3"/>
                      </a:cxn>
                      <a:cxn ang="T52">
                        <a:pos x="T4" y="T5"/>
                      </a:cxn>
                      <a:cxn ang="T53">
                        <a:pos x="T6" y="T7"/>
                      </a:cxn>
                      <a:cxn ang="T54">
                        <a:pos x="T8" y="T9"/>
                      </a:cxn>
                      <a:cxn ang="T55">
                        <a:pos x="T10" y="T11"/>
                      </a:cxn>
                      <a:cxn ang="T56">
                        <a:pos x="T12" y="T13"/>
                      </a:cxn>
                      <a:cxn ang="T57">
                        <a:pos x="T14" y="T15"/>
                      </a:cxn>
                      <a:cxn ang="T58">
                        <a:pos x="T16" y="T17"/>
                      </a:cxn>
                      <a:cxn ang="T59">
                        <a:pos x="T18" y="T19"/>
                      </a:cxn>
                      <a:cxn ang="T60">
                        <a:pos x="T20" y="T21"/>
                      </a:cxn>
                      <a:cxn ang="T61">
                        <a:pos x="T22" y="T23"/>
                      </a:cxn>
                      <a:cxn ang="T62">
                        <a:pos x="T24" y="T25"/>
                      </a:cxn>
                      <a:cxn ang="T63">
                        <a:pos x="T26" y="T27"/>
                      </a:cxn>
                      <a:cxn ang="T64">
                        <a:pos x="T28" y="T29"/>
                      </a:cxn>
                      <a:cxn ang="T65">
                        <a:pos x="T30" y="T31"/>
                      </a:cxn>
                      <a:cxn ang="T66">
                        <a:pos x="T32" y="T33"/>
                      </a:cxn>
                      <a:cxn ang="T67">
                        <a:pos x="T34" y="T35"/>
                      </a:cxn>
                      <a:cxn ang="T68">
                        <a:pos x="T36" y="T37"/>
                      </a:cxn>
                      <a:cxn ang="T69">
                        <a:pos x="T38" y="T39"/>
                      </a:cxn>
                      <a:cxn ang="T70">
                        <a:pos x="T40" y="T41"/>
                      </a:cxn>
                      <a:cxn ang="T71">
                        <a:pos x="T42" y="T43"/>
                      </a:cxn>
                      <a:cxn ang="T72">
                        <a:pos x="T44" y="T45"/>
                      </a:cxn>
                      <a:cxn ang="T73">
                        <a:pos x="T46" y="T47"/>
                      </a:cxn>
                      <a:cxn ang="T74">
                        <a:pos x="T48" y="T49"/>
                      </a:cxn>
                    </a:cxnLst>
                    <a:rect l="T75" t="T76" r="T77" b="T78"/>
                    <a:pathLst>
                      <a:path w="636" h="396">
                        <a:moveTo>
                          <a:pt x="125" y="0"/>
                        </a:moveTo>
                        <a:lnTo>
                          <a:pt x="223" y="41"/>
                        </a:lnTo>
                        <a:lnTo>
                          <a:pt x="636" y="138"/>
                        </a:lnTo>
                        <a:lnTo>
                          <a:pt x="623" y="157"/>
                        </a:lnTo>
                        <a:lnTo>
                          <a:pt x="520" y="208"/>
                        </a:lnTo>
                        <a:lnTo>
                          <a:pt x="472" y="232"/>
                        </a:lnTo>
                        <a:lnTo>
                          <a:pt x="447" y="274"/>
                        </a:lnTo>
                        <a:lnTo>
                          <a:pt x="439" y="306"/>
                        </a:lnTo>
                        <a:lnTo>
                          <a:pt x="451" y="342"/>
                        </a:lnTo>
                        <a:lnTo>
                          <a:pt x="482" y="361"/>
                        </a:lnTo>
                        <a:lnTo>
                          <a:pt x="520" y="367"/>
                        </a:lnTo>
                        <a:lnTo>
                          <a:pt x="584" y="374"/>
                        </a:lnTo>
                        <a:lnTo>
                          <a:pt x="536" y="393"/>
                        </a:lnTo>
                        <a:lnTo>
                          <a:pt x="465" y="396"/>
                        </a:lnTo>
                        <a:lnTo>
                          <a:pt x="439" y="393"/>
                        </a:lnTo>
                        <a:lnTo>
                          <a:pt x="390" y="378"/>
                        </a:lnTo>
                        <a:lnTo>
                          <a:pt x="301" y="329"/>
                        </a:lnTo>
                        <a:lnTo>
                          <a:pt x="179" y="245"/>
                        </a:lnTo>
                        <a:lnTo>
                          <a:pt x="112" y="202"/>
                        </a:lnTo>
                        <a:lnTo>
                          <a:pt x="41" y="151"/>
                        </a:lnTo>
                        <a:lnTo>
                          <a:pt x="25" y="148"/>
                        </a:lnTo>
                        <a:lnTo>
                          <a:pt x="0" y="106"/>
                        </a:lnTo>
                        <a:lnTo>
                          <a:pt x="8" y="64"/>
                        </a:lnTo>
                        <a:lnTo>
                          <a:pt x="38" y="29"/>
                        </a:lnTo>
                        <a:lnTo>
                          <a:pt x="125" y="0"/>
                        </a:lnTo>
                        <a:close/>
                      </a:path>
                    </a:pathLst>
                  </a:custGeom>
                  <a:solidFill>
                    <a:srgbClr val="E0E0FF"/>
                  </a:solidFill>
                  <a:ln w="3175">
                    <a:solidFill>
                      <a:srgbClr val="E0E0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>
                      <a:latin typeface="Times New Roman" panose="02020603050405020304" pitchFamily="18" charset="0"/>
                    </a:endParaRPr>
                  </a:p>
                </p:txBody>
              </p:sp>
            </p:grpSp>
          </p:grpSp>
          <p:grpSp>
            <p:nvGrpSpPr>
              <p:cNvPr id="7181" name="Group 25"/>
              <p:cNvGrpSpPr>
                <a:grpSpLocks/>
              </p:cNvGrpSpPr>
              <p:nvPr/>
            </p:nvGrpSpPr>
            <p:grpSpPr bwMode="auto">
              <a:xfrm>
                <a:off x="3756" y="3218"/>
                <a:ext cx="242" cy="325"/>
                <a:chOff x="3756" y="3218"/>
                <a:chExt cx="242" cy="325"/>
              </a:xfrm>
            </p:grpSpPr>
            <p:grpSp>
              <p:nvGrpSpPr>
                <p:cNvPr id="7182" name="Group 26"/>
                <p:cNvGrpSpPr>
                  <a:grpSpLocks/>
                </p:cNvGrpSpPr>
                <p:nvPr/>
              </p:nvGrpSpPr>
              <p:grpSpPr bwMode="auto">
                <a:xfrm>
                  <a:off x="3810" y="3329"/>
                  <a:ext cx="172" cy="143"/>
                  <a:chOff x="3810" y="3329"/>
                  <a:chExt cx="172" cy="143"/>
                </a:xfrm>
              </p:grpSpPr>
              <p:sp>
                <p:nvSpPr>
                  <p:cNvPr id="7236" name="Freeform 27"/>
                  <p:cNvSpPr>
                    <a:spLocks/>
                  </p:cNvSpPr>
                  <p:nvPr/>
                </p:nvSpPr>
                <p:spPr bwMode="auto">
                  <a:xfrm>
                    <a:off x="3810" y="3329"/>
                    <a:ext cx="112" cy="89"/>
                  </a:xfrm>
                  <a:custGeom>
                    <a:avLst/>
                    <a:gdLst>
                      <a:gd name="T0" fmla="*/ 0 w 558"/>
                      <a:gd name="T1" fmla="*/ 0 h 448"/>
                      <a:gd name="T2" fmla="*/ 0 w 558"/>
                      <a:gd name="T3" fmla="*/ 0 h 448"/>
                      <a:gd name="T4" fmla="*/ 0 w 558"/>
                      <a:gd name="T5" fmla="*/ 0 h 448"/>
                      <a:gd name="T6" fmla="*/ 0 w 558"/>
                      <a:gd name="T7" fmla="*/ 0 h 448"/>
                      <a:gd name="T8" fmla="*/ 0 w 558"/>
                      <a:gd name="T9" fmla="*/ 0 h 448"/>
                      <a:gd name="T10" fmla="*/ 0 w 558"/>
                      <a:gd name="T11" fmla="*/ 0 h 448"/>
                      <a:gd name="T12" fmla="*/ 0 w 558"/>
                      <a:gd name="T13" fmla="*/ 0 h 448"/>
                      <a:gd name="T14" fmla="*/ 0 w 558"/>
                      <a:gd name="T15" fmla="*/ 0 h 448"/>
                      <a:gd name="T16" fmla="*/ 0 w 558"/>
                      <a:gd name="T17" fmla="*/ 0 h 448"/>
                      <a:gd name="T18" fmla="*/ 0 w 558"/>
                      <a:gd name="T19" fmla="*/ 0 h 448"/>
                      <a:gd name="T20" fmla="*/ 0 w 558"/>
                      <a:gd name="T21" fmla="*/ 0 h 448"/>
                      <a:gd name="T22" fmla="*/ 0 w 558"/>
                      <a:gd name="T23" fmla="*/ 0 h 448"/>
                      <a:gd name="T24" fmla="*/ 0 w 558"/>
                      <a:gd name="T25" fmla="*/ 0 h 448"/>
                      <a:gd name="T26" fmla="*/ 0 w 558"/>
                      <a:gd name="T27" fmla="*/ 0 h 448"/>
                      <a:gd name="T28" fmla="*/ 0 w 558"/>
                      <a:gd name="T29" fmla="*/ 0 h 448"/>
                      <a:gd name="T30" fmla="*/ 0 w 558"/>
                      <a:gd name="T31" fmla="*/ 0 h 448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w 558"/>
                      <a:gd name="T49" fmla="*/ 0 h 448"/>
                      <a:gd name="T50" fmla="*/ 558 w 558"/>
                      <a:gd name="T51" fmla="*/ 448 h 448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T48" t="T49" r="T50" b="T51"/>
                    <a:pathLst>
                      <a:path w="558" h="448">
                        <a:moveTo>
                          <a:pt x="383" y="177"/>
                        </a:moveTo>
                        <a:lnTo>
                          <a:pt x="462" y="214"/>
                        </a:lnTo>
                        <a:lnTo>
                          <a:pt x="484" y="247"/>
                        </a:lnTo>
                        <a:lnTo>
                          <a:pt x="503" y="330"/>
                        </a:lnTo>
                        <a:lnTo>
                          <a:pt x="533" y="391"/>
                        </a:lnTo>
                        <a:lnTo>
                          <a:pt x="558" y="448"/>
                        </a:lnTo>
                        <a:lnTo>
                          <a:pt x="497" y="397"/>
                        </a:lnTo>
                        <a:lnTo>
                          <a:pt x="449" y="372"/>
                        </a:lnTo>
                        <a:lnTo>
                          <a:pt x="378" y="320"/>
                        </a:lnTo>
                        <a:lnTo>
                          <a:pt x="350" y="272"/>
                        </a:lnTo>
                        <a:lnTo>
                          <a:pt x="332" y="202"/>
                        </a:lnTo>
                        <a:lnTo>
                          <a:pt x="78" y="99"/>
                        </a:lnTo>
                        <a:lnTo>
                          <a:pt x="0" y="3"/>
                        </a:lnTo>
                        <a:lnTo>
                          <a:pt x="38" y="0"/>
                        </a:lnTo>
                        <a:lnTo>
                          <a:pt x="121" y="30"/>
                        </a:lnTo>
                        <a:lnTo>
                          <a:pt x="383" y="177"/>
                        </a:lnTo>
                        <a:close/>
                      </a:path>
                    </a:pathLst>
                  </a:custGeom>
                  <a:solidFill>
                    <a:srgbClr val="E040A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>
                      <a:latin typeface="Times New Roman" panose="02020603050405020304" pitchFamily="18" charset="0"/>
                    </a:endParaRPr>
                  </a:p>
                </p:txBody>
              </p:sp>
              <p:grpSp>
                <p:nvGrpSpPr>
                  <p:cNvPr id="7237" name="Group 28"/>
                  <p:cNvGrpSpPr>
                    <a:grpSpLocks/>
                  </p:cNvGrpSpPr>
                  <p:nvPr/>
                </p:nvGrpSpPr>
                <p:grpSpPr bwMode="auto">
                  <a:xfrm>
                    <a:off x="3890" y="3380"/>
                    <a:ext cx="92" cy="92"/>
                    <a:chOff x="3890" y="3380"/>
                    <a:chExt cx="92" cy="92"/>
                  </a:xfrm>
                </p:grpSpPr>
                <p:sp>
                  <p:nvSpPr>
                    <p:cNvPr id="7238" name="Freeform 29"/>
                    <p:cNvSpPr>
                      <a:spLocks/>
                    </p:cNvSpPr>
                    <p:nvPr/>
                  </p:nvSpPr>
                  <p:spPr bwMode="auto">
                    <a:xfrm>
                      <a:off x="3890" y="3380"/>
                      <a:ext cx="92" cy="92"/>
                    </a:xfrm>
                    <a:custGeom>
                      <a:avLst/>
                      <a:gdLst>
                        <a:gd name="T0" fmla="*/ 0 w 460"/>
                        <a:gd name="T1" fmla="*/ 0 h 462"/>
                        <a:gd name="T2" fmla="*/ 0 w 460"/>
                        <a:gd name="T3" fmla="*/ 0 h 462"/>
                        <a:gd name="T4" fmla="*/ 0 w 460"/>
                        <a:gd name="T5" fmla="*/ 0 h 462"/>
                        <a:gd name="T6" fmla="*/ 0 w 460"/>
                        <a:gd name="T7" fmla="*/ 0 h 462"/>
                        <a:gd name="T8" fmla="*/ 0 w 460"/>
                        <a:gd name="T9" fmla="*/ 0 h 462"/>
                        <a:gd name="T10" fmla="*/ 0 w 460"/>
                        <a:gd name="T11" fmla="*/ 0 h 462"/>
                        <a:gd name="T12" fmla="*/ 0 w 460"/>
                        <a:gd name="T13" fmla="*/ 0 h 462"/>
                        <a:gd name="T14" fmla="*/ 0 w 460"/>
                        <a:gd name="T15" fmla="*/ 0 h 462"/>
                        <a:gd name="T16" fmla="*/ 0 w 460"/>
                        <a:gd name="T17" fmla="*/ 0 h 462"/>
                        <a:gd name="T18" fmla="*/ 0 w 460"/>
                        <a:gd name="T19" fmla="*/ 0 h 462"/>
                        <a:gd name="T20" fmla="*/ 0 w 460"/>
                        <a:gd name="T21" fmla="*/ 0 h 462"/>
                        <a:gd name="T22" fmla="*/ 0 w 460"/>
                        <a:gd name="T23" fmla="*/ 0 h 462"/>
                        <a:gd name="T24" fmla="*/ 0 w 460"/>
                        <a:gd name="T25" fmla="*/ 0 h 462"/>
                        <a:gd name="T26" fmla="*/ 0 w 460"/>
                        <a:gd name="T27" fmla="*/ 0 h 462"/>
                        <a:gd name="T28" fmla="*/ 0 w 460"/>
                        <a:gd name="T29" fmla="*/ 0 h 462"/>
                        <a:gd name="T30" fmla="*/ 0 w 460"/>
                        <a:gd name="T31" fmla="*/ 0 h 462"/>
                        <a:gd name="T32" fmla="*/ 0 w 460"/>
                        <a:gd name="T33" fmla="*/ 0 h 462"/>
                        <a:gd name="T34" fmla="*/ 0 w 460"/>
                        <a:gd name="T35" fmla="*/ 0 h 462"/>
                        <a:gd name="T36" fmla="*/ 0 w 460"/>
                        <a:gd name="T37" fmla="*/ 0 h 462"/>
                        <a:gd name="T38" fmla="*/ 0 w 460"/>
                        <a:gd name="T39" fmla="*/ 0 h 462"/>
                        <a:gd name="T40" fmla="*/ 0 w 460"/>
                        <a:gd name="T41" fmla="*/ 0 h 462"/>
                        <a:gd name="T42" fmla="*/ 0 w 460"/>
                        <a:gd name="T43" fmla="*/ 0 h 462"/>
                        <a:gd name="T44" fmla="*/ 0 w 460"/>
                        <a:gd name="T45" fmla="*/ 0 h 462"/>
                        <a:gd name="T46" fmla="*/ 0 w 460"/>
                        <a:gd name="T47" fmla="*/ 0 h 462"/>
                        <a:gd name="T48" fmla="*/ 0 w 460"/>
                        <a:gd name="T49" fmla="*/ 0 h 462"/>
                        <a:gd name="T50" fmla="*/ 0 w 460"/>
                        <a:gd name="T51" fmla="*/ 0 h 462"/>
                        <a:gd name="T52" fmla="*/ 0 w 460"/>
                        <a:gd name="T53" fmla="*/ 0 h 462"/>
                        <a:gd name="T54" fmla="*/ 0 w 460"/>
                        <a:gd name="T55" fmla="*/ 0 h 462"/>
                        <a:gd name="T56" fmla="*/ 0 w 460"/>
                        <a:gd name="T57" fmla="*/ 0 h 462"/>
                        <a:gd name="T58" fmla="*/ 0 w 460"/>
                        <a:gd name="T59" fmla="*/ 0 h 462"/>
                        <a:gd name="T60" fmla="*/ 0 w 460"/>
                        <a:gd name="T61" fmla="*/ 0 h 462"/>
                        <a:gd name="T62" fmla="*/ 0 w 460"/>
                        <a:gd name="T63" fmla="*/ 0 h 462"/>
                        <a:gd name="T64" fmla="*/ 0 w 460"/>
                        <a:gd name="T65" fmla="*/ 0 h 462"/>
                        <a:gd name="T66" fmla="*/ 0 w 460"/>
                        <a:gd name="T67" fmla="*/ 0 h 462"/>
                        <a:gd name="T68" fmla="*/ 0 w 460"/>
                        <a:gd name="T69" fmla="*/ 0 h 462"/>
                        <a:gd name="T70" fmla="*/ 0 w 460"/>
                        <a:gd name="T71" fmla="*/ 0 h 462"/>
                        <a:gd name="T72" fmla="*/ 0 w 460"/>
                        <a:gd name="T73" fmla="*/ 0 h 462"/>
                        <a:gd name="T74" fmla="*/ 0 w 460"/>
                        <a:gd name="T75" fmla="*/ 0 h 462"/>
                        <a:gd name="T76" fmla="*/ 0 w 460"/>
                        <a:gd name="T77" fmla="*/ 0 h 462"/>
                        <a:gd name="T78" fmla="*/ 0 w 460"/>
                        <a:gd name="T79" fmla="*/ 0 h 462"/>
                        <a:gd name="T80" fmla="*/ 0 w 460"/>
                        <a:gd name="T81" fmla="*/ 0 h 462"/>
                        <a:gd name="T82" fmla="*/ 0 w 460"/>
                        <a:gd name="T83" fmla="*/ 0 h 462"/>
                        <a:gd name="T84" fmla="*/ 0 w 460"/>
                        <a:gd name="T85" fmla="*/ 0 h 462"/>
                        <a:gd name="T86" fmla="*/ 0 w 460"/>
                        <a:gd name="T87" fmla="*/ 0 h 462"/>
                        <a:gd name="T88" fmla="*/ 0 w 460"/>
                        <a:gd name="T89" fmla="*/ 0 h 462"/>
                        <a:gd name="T90" fmla="*/ 0 w 460"/>
                        <a:gd name="T91" fmla="*/ 0 h 462"/>
                        <a:gd name="T92" fmla="*/ 0 w 460"/>
                        <a:gd name="T93" fmla="*/ 0 h 462"/>
                        <a:gd name="T94" fmla="*/ 0 w 460"/>
                        <a:gd name="T95" fmla="*/ 0 h 462"/>
                        <a:gd name="T96" fmla="*/ 0 w 460"/>
                        <a:gd name="T97" fmla="*/ 0 h 462"/>
                        <a:gd name="T98" fmla="*/ 0 w 460"/>
                        <a:gd name="T99" fmla="*/ 0 h 462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w 460"/>
                        <a:gd name="T151" fmla="*/ 0 h 462"/>
                        <a:gd name="T152" fmla="*/ 460 w 460"/>
                        <a:gd name="T153" fmla="*/ 462 h 462"/>
                      </a:gdLst>
                      <a:ahLst/>
                      <a:cxnLst>
                        <a:cxn ang="T100">
                          <a:pos x="T0" y="T1"/>
                        </a:cxn>
                        <a:cxn ang="T101">
                          <a:pos x="T2" y="T3"/>
                        </a:cxn>
                        <a:cxn ang="T102">
                          <a:pos x="T4" y="T5"/>
                        </a:cxn>
                        <a:cxn ang="T103">
                          <a:pos x="T6" y="T7"/>
                        </a:cxn>
                        <a:cxn ang="T104">
                          <a:pos x="T8" y="T9"/>
                        </a:cxn>
                        <a:cxn ang="T105">
                          <a:pos x="T10" y="T11"/>
                        </a:cxn>
                        <a:cxn ang="T106">
                          <a:pos x="T12" y="T13"/>
                        </a:cxn>
                        <a:cxn ang="T107">
                          <a:pos x="T14" y="T15"/>
                        </a:cxn>
                        <a:cxn ang="T108">
                          <a:pos x="T16" y="T17"/>
                        </a:cxn>
                        <a:cxn ang="T109">
                          <a:pos x="T18" y="T19"/>
                        </a:cxn>
                        <a:cxn ang="T110">
                          <a:pos x="T20" y="T21"/>
                        </a:cxn>
                        <a:cxn ang="T111">
                          <a:pos x="T22" y="T23"/>
                        </a:cxn>
                        <a:cxn ang="T112">
                          <a:pos x="T24" y="T25"/>
                        </a:cxn>
                        <a:cxn ang="T113">
                          <a:pos x="T26" y="T27"/>
                        </a:cxn>
                        <a:cxn ang="T114">
                          <a:pos x="T28" y="T29"/>
                        </a:cxn>
                        <a:cxn ang="T115">
                          <a:pos x="T30" y="T31"/>
                        </a:cxn>
                        <a:cxn ang="T116">
                          <a:pos x="T32" y="T33"/>
                        </a:cxn>
                        <a:cxn ang="T117">
                          <a:pos x="T34" y="T35"/>
                        </a:cxn>
                        <a:cxn ang="T118">
                          <a:pos x="T36" y="T37"/>
                        </a:cxn>
                        <a:cxn ang="T119">
                          <a:pos x="T38" y="T39"/>
                        </a:cxn>
                        <a:cxn ang="T120">
                          <a:pos x="T40" y="T41"/>
                        </a:cxn>
                        <a:cxn ang="T121">
                          <a:pos x="T42" y="T43"/>
                        </a:cxn>
                        <a:cxn ang="T122">
                          <a:pos x="T44" y="T45"/>
                        </a:cxn>
                        <a:cxn ang="T123">
                          <a:pos x="T46" y="T47"/>
                        </a:cxn>
                        <a:cxn ang="T124">
                          <a:pos x="T48" y="T49"/>
                        </a:cxn>
                        <a:cxn ang="T125">
                          <a:pos x="T50" y="T51"/>
                        </a:cxn>
                        <a:cxn ang="T126">
                          <a:pos x="T52" y="T53"/>
                        </a:cxn>
                        <a:cxn ang="T127">
                          <a:pos x="T54" y="T55"/>
                        </a:cxn>
                        <a:cxn ang="T128">
                          <a:pos x="T56" y="T57"/>
                        </a:cxn>
                        <a:cxn ang="T129">
                          <a:pos x="T58" y="T59"/>
                        </a:cxn>
                        <a:cxn ang="T130">
                          <a:pos x="T60" y="T61"/>
                        </a:cxn>
                        <a:cxn ang="T131">
                          <a:pos x="T62" y="T63"/>
                        </a:cxn>
                        <a:cxn ang="T132">
                          <a:pos x="T64" y="T65"/>
                        </a:cxn>
                        <a:cxn ang="T133">
                          <a:pos x="T66" y="T67"/>
                        </a:cxn>
                        <a:cxn ang="T134">
                          <a:pos x="T68" y="T69"/>
                        </a:cxn>
                        <a:cxn ang="T135">
                          <a:pos x="T70" y="T71"/>
                        </a:cxn>
                        <a:cxn ang="T136">
                          <a:pos x="T72" y="T73"/>
                        </a:cxn>
                        <a:cxn ang="T137">
                          <a:pos x="T74" y="T75"/>
                        </a:cxn>
                        <a:cxn ang="T138">
                          <a:pos x="T76" y="T77"/>
                        </a:cxn>
                        <a:cxn ang="T139">
                          <a:pos x="T78" y="T79"/>
                        </a:cxn>
                        <a:cxn ang="T140">
                          <a:pos x="T80" y="T81"/>
                        </a:cxn>
                        <a:cxn ang="T141">
                          <a:pos x="T82" y="T83"/>
                        </a:cxn>
                        <a:cxn ang="T142">
                          <a:pos x="T84" y="T85"/>
                        </a:cxn>
                        <a:cxn ang="T143">
                          <a:pos x="T86" y="T87"/>
                        </a:cxn>
                        <a:cxn ang="T144">
                          <a:pos x="T88" y="T89"/>
                        </a:cxn>
                        <a:cxn ang="T145">
                          <a:pos x="T90" y="T91"/>
                        </a:cxn>
                        <a:cxn ang="T146">
                          <a:pos x="T92" y="T93"/>
                        </a:cxn>
                        <a:cxn ang="T147">
                          <a:pos x="T94" y="T95"/>
                        </a:cxn>
                        <a:cxn ang="T148">
                          <a:pos x="T96" y="T97"/>
                        </a:cxn>
                        <a:cxn ang="T149">
                          <a:pos x="T98" y="T99"/>
                        </a:cxn>
                      </a:cxnLst>
                      <a:rect l="T150" t="T151" r="T152" b="T153"/>
                      <a:pathLst>
                        <a:path w="460" h="462">
                          <a:moveTo>
                            <a:pt x="0" y="375"/>
                          </a:moveTo>
                          <a:lnTo>
                            <a:pt x="62" y="349"/>
                          </a:lnTo>
                          <a:lnTo>
                            <a:pt x="79" y="309"/>
                          </a:lnTo>
                          <a:lnTo>
                            <a:pt x="94" y="272"/>
                          </a:lnTo>
                          <a:lnTo>
                            <a:pt x="96" y="226"/>
                          </a:lnTo>
                          <a:lnTo>
                            <a:pt x="84" y="169"/>
                          </a:lnTo>
                          <a:lnTo>
                            <a:pt x="74" y="109"/>
                          </a:lnTo>
                          <a:lnTo>
                            <a:pt x="90" y="98"/>
                          </a:lnTo>
                          <a:lnTo>
                            <a:pt x="111" y="96"/>
                          </a:lnTo>
                          <a:lnTo>
                            <a:pt x="135" y="109"/>
                          </a:lnTo>
                          <a:lnTo>
                            <a:pt x="160" y="142"/>
                          </a:lnTo>
                          <a:lnTo>
                            <a:pt x="189" y="210"/>
                          </a:lnTo>
                          <a:lnTo>
                            <a:pt x="214" y="152"/>
                          </a:lnTo>
                          <a:lnTo>
                            <a:pt x="252" y="107"/>
                          </a:lnTo>
                          <a:lnTo>
                            <a:pt x="289" y="77"/>
                          </a:lnTo>
                          <a:lnTo>
                            <a:pt x="340" y="32"/>
                          </a:lnTo>
                          <a:lnTo>
                            <a:pt x="378" y="3"/>
                          </a:lnTo>
                          <a:lnTo>
                            <a:pt x="403" y="0"/>
                          </a:lnTo>
                          <a:lnTo>
                            <a:pt x="419" y="16"/>
                          </a:lnTo>
                          <a:lnTo>
                            <a:pt x="412" y="38"/>
                          </a:lnTo>
                          <a:lnTo>
                            <a:pt x="390" y="77"/>
                          </a:lnTo>
                          <a:lnTo>
                            <a:pt x="358" y="125"/>
                          </a:lnTo>
                          <a:lnTo>
                            <a:pt x="318" y="175"/>
                          </a:lnTo>
                          <a:lnTo>
                            <a:pt x="373" y="162"/>
                          </a:lnTo>
                          <a:lnTo>
                            <a:pt x="418" y="163"/>
                          </a:lnTo>
                          <a:lnTo>
                            <a:pt x="441" y="175"/>
                          </a:lnTo>
                          <a:lnTo>
                            <a:pt x="441" y="199"/>
                          </a:lnTo>
                          <a:lnTo>
                            <a:pt x="429" y="221"/>
                          </a:lnTo>
                          <a:lnTo>
                            <a:pt x="406" y="244"/>
                          </a:lnTo>
                          <a:lnTo>
                            <a:pt x="368" y="257"/>
                          </a:lnTo>
                          <a:lnTo>
                            <a:pt x="412" y="254"/>
                          </a:lnTo>
                          <a:lnTo>
                            <a:pt x="447" y="264"/>
                          </a:lnTo>
                          <a:lnTo>
                            <a:pt x="460" y="295"/>
                          </a:lnTo>
                          <a:lnTo>
                            <a:pt x="448" y="320"/>
                          </a:lnTo>
                          <a:lnTo>
                            <a:pt x="420" y="333"/>
                          </a:lnTo>
                          <a:lnTo>
                            <a:pt x="346" y="329"/>
                          </a:lnTo>
                          <a:lnTo>
                            <a:pt x="382" y="342"/>
                          </a:lnTo>
                          <a:lnTo>
                            <a:pt x="400" y="356"/>
                          </a:lnTo>
                          <a:lnTo>
                            <a:pt x="413" y="375"/>
                          </a:lnTo>
                          <a:lnTo>
                            <a:pt x="408" y="405"/>
                          </a:lnTo>
                          <a:lnTo>
                            <a:pt x="387" y="422"/>
                          </a:lnTo>
                          <a:lnTo>
                            <a:pt x="363" y="421"/>
                          </a:lnTo>
                          <a:lnTo>
                            <a:pt x="330" y="411"/>
                          </a:lnTo>
                          <a:lnTo>
                            <a:pt x="299" y="395"/>
                          </a:lnTo>
                          <a:lnTo>
                            <a:pt x="279" y="424"/>
                          </a:lnTo>
                          <a:lnTo>
                            <a:pt x="258" y="446"/>
                          </a:lnTo>
                          <a:lnTo>
                            <a:pt x="234" y="457"/>
                          </a:lnTo>
                          <a:lnTo>
                            <a:pt x="204" y="462"/>
                          </a:lnTo>
                          <a:lnTo>
                            <a:pt x="77" y="431"/>
                          </a:lnTo>
                          <a:lnTo>
                            <a:pt x="0" y="375"/>
                          </a:lnTo>
                          <a:close/>
                        </a:path>
                      </a:pathLst>
                    </a:custGeom>
                    <a:solidFill>
                      <a:srgbClr val="E0A080"/>
                    </a:solidFill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grpSp>
                  <p:nvGrpSpPr>
                    <p:cNvPr id="7239" name="Group 3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903" y="3419"/>
                      <a:ext cx="63" cy="47"/>
                      <a:chOff x="3903" y="3419"/>
                      <a:chExt cx="63" cy="47"/>
                    </a:xfrm>
                  </p:grpSpPr>
                  <p:sp>
                    <p:nvSpPr>
                      <p:cNvPr id="7240" name="Freeform 3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46" y="3420"/>
                        <a:ext cx="20" cy="13"/>
                      </a:xfrm>
                      <a:custGeom>
                        <a:avLst/>
                        <a:gdLst>
                          <a:gd name="T0" fmla="*/ 0 w 104"/>
                          <a:gd name="T1" fmla="*/ 0 h 66"/>
                          <a:gd name="T2" fmla="*/ 0 w 104"/>
                          <a:gd name="T3" fmla="*/ 0 h 66"/>
                          <a:gd name="T4" fmla="*/ 0 w 104"/>
                          <a:gd name="T5" fmla="*/ 0 h 66"/>
                          <a:gd name="T6" fmla="*/ 0 w 104"/>
                          <a:gd name="T7" fmla="*/ 0 h 66"/>
                          <a:gd name="T8" fmla="*/ 0 w 104"/>
                          <a:gd name="T9" fmla="*/ 0 h 66"/>
                          <a:gd name="T10" fmla="*/ 0 w 104"/>
                          <a:gd name="T11" fmla="*/ 0 h 66"/>
                          <a:gd name="T12" fmla="*/ 0 w 104"/>
                          <a:gd name="T13" fmla="*/ 0 h 6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  <a:gd name="T21" fmla="*/ 0 w 104"/>
                          <a:gd name="T22" fmla="*/ 0 h 66"/>
                          <a:gd name="T23" fmla="*/ 104 w 104"/>
                          <a:gd name="T24" fmla="*/ 66 h 66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T21" t="T22" r="T23" b="T24"/>
                        <a:pathLst>
                          <a:path w="104" h="66">
                            <a:moveTo>
                              <a:pt x="104" y="59"/>
                            </a:moveTo>
                            <a:lnTo>
                              <a:pt x="65" y="66"/>
                            </a:lnTo>
                            <a:lnTo>
                              <a:pt x="32" y="64"/>
                            </a:lnTo>
                            <a:lnTo>
                              <a:pt x="10" y="53"/>
                            </a:lnTo>
                            <a:lnTo>
                              <a:pt x="0" y="34"/>
                            </a:lnTo>
                            <a:lnTo>
                              <a:pt x="6" y="13"/>
                            </a:lnTo>
                            <a:lnTo>
                              <a:pt x="28" y="0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7241" name="Freeform 3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42" y="3433"/>
                        <a:ext cx="22" cy="14"/>
                      </a:xfrm>
                      <a:custGeom>
                        <a:avLst/>
                        <a:gdLst>
                          <a:gd name="T0" fmla="*/ 0 w 112"/>
                          <a:gd name="T1" fmla="*/ 0 h 70"/>
                          <a:gd name="T2" fmla="*/ 0 w 112"/>
                          <a:gd name="T3" fmla="*/ 0 h 70"/>
                          <a:gd name="T4" fmla="*/ 0 w 112"/>
                          <a:gd name="T5" fmla="*/ 0 h 70"/>
                          <a:gd name="T6" fmla="*/ 0 w 112"/>
                          <a:gd name="T7" fmla="*/ 0 h 70"/>
                          <a:gd name="T8" fmla="*/ 0 w 112"/>
                          <a:gd name="T9" fmla="*/ 0 h 70"/>
                          <a:gd name="T10" fmla="*/ 0 w 112"/>
                          <a:gd name="T11" fmla="*/ 0 h 70"/>
                          <a:gd name="T12" fmla="*/ 0 w 112"/>
                          <a:gd name="T13" fmla="*/ 0 h 70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  <a:gd name="T21" fmla="*/ 0 w 112"/>
                          <a:gd name="T22" fmla="*/ 0 h 70"/>
                          <a:gd name="T23" fmla="*/ 112 w 112"/>
                          <a:gd name="T24" fmla="*/ 70 h 70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T21" t="T22" r="T23" b="T24"/>
                        <a:pathLst>
                          <a:path w="112" h="70">
                            <a:moveTo>
                              <a:pt x="112" y="68"/>
                            </a:moveTo>
                            <a:lnTo>
                              <a:pt x="73" y="70"/>
                            </a:lnTo>
                            <a:lnTo>
                              <a:pt x="38" y="66"/>
                            </a:lnTo>
                            <a:lnTo>
                              <a:pt x="15" y="56"/>
                            </a:lnTo>
                            <a:lnTo>
                              <a:pt x="0" y="36"/>
                            </a:lnTo>
                            <a:lnTo>
                              <a:pt x="6" y="19"/>
                            </a:lnTo>
                            <a:lnTo>
                              <a:pt x="23" y="0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7242" name="Freeform 3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35" y="3443"/>
                        <a:ext cx="14" cy="17"/>
                      </a:xfrm>
                      <a:custGeom>
                        <a:avLst/>
                        <a:gdLst>
                          <a:gd name="T0" fmla="*/ 0 w 71"/>
                          <a:gd name="T1" fmla="*/ 0 h 85"/>
                          <a:gd name="T2" fmla="*/ 0 w 71"/>
                          <a:gd name="T3" fmla="*/ 0 h 85"/>
                          <a:gd name="T4" fmla="*/ 0 w 71"/>
                          <a:gd name="T5" fmla="*/ 0 h 85"/>
                          <a:gd name="T6" fmla="*/ 0 w 71"/>
                          <a:gd name="T7" fmla="*/ 0 h 85"/>
                          <a:gd name="T8" fmla="*/ 0 w 71"/>
                          <a:gd name="T9" fmla="*/ 0 h 85"/>
                          <a:gd name="T10" fmla="*/ 0 w 71"/>
                          <a:gd name="T11" fmla="*/ 0 h 85"/>
                          <a:gd name="T12" fmla="*/ 0 60000 65536"/>
                          <a:gd name="T13" fmla="*/ 0 60000 6553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w 71"/>
                          <a:gd name="T19" fmla="*/ 0 h 85"/>
                          <a:gd name="T20" fmla="*/ 71 w 71"/>
                          <a:gd name="T21" fmla="*/ 85 h 85"/>
                        </a:gdLst>
                        <a:ahLst/>
                        <a:cxnLst>
                          <a:cxn ang="T12">
                            <a:pos x="T0" y="T1"/>
                          </a:cxn>
                          <a:cxn ang="T13">
                            <a:pos x="T2" y="T3"/>
                          </a:cxn>
                          <a:cxn ang="T14">
                            <a:pos x="T4" y="T5"/>
                          </a:cxn>
                          <a:cxn ang="T15">
                            <a:pos x="T6" y="T7"/>
                          </a:cxn>
                          <a:cxn ang="T16">
                            <a:pos x="T8" y="T9"/>
                          </a:cxn>
                          <a:cxn ang="T17">
                            <a:pos x="T10" y="T11"/>
                          </a:cxn>
                        </a:cxnLst>
                        <a:rect l="T18" t="T19" r="T20" b="T21"/>
                        <a:pathLst>
                          <a:path w="71" h="85">
                            <a:moveTo>
                              <a:pt x="71" y="85"/>
                            </a:moveTo>
                            <a:lnTo>
                              <a:pt x="36" y="71"/>
                            </a:lnTo>
                            <a:lnTo>
                              <a:pt x="14" y="55"/>
                            </a:lnTo>
                            <a:lnTo>
                              <a:pt x="0" y="31"/>
                            </a:lnTo>
                            <a:lnTo>
                              <a:pt x="7" y="8"/>
                            </a:lnTo>
                            <a:lnTo>
                              <a:pt x="25" y="0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7243" name="Freeform 3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28" y="3419"/>
                        <a:ext cx="3" cy="16"/>
                      </a:xfrm>
                      <a:custGeom>
                        <a:avLst/>
                        <a:gdLst>
                          <a:gd name="T0" fmla="*/ 0 w 15"/>
                          <a:gd name="T1" fmla="*/ 0 h 80"/>
                          <a:gd name="T2" fmla="*/ 0 w 15"/>
                          <a:gd name="T3" fmla="*/ 0 h 80"/>
                          <a:gd name="T4" fmla="*/ 0 w 15"/>
                          <a:gd name="T5" fmla="*/ 0 h 80"/>
                          <a:gd name="T6" fmla="*/ 0 w 15"/>
                          <a:gd name="T7" fmla="*/ 0 h 80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  <a:gd name="T12" fmla="*/ 0 w 15"/>
                          <a:gd name="T13" fmla="*/ 0 h 80"/>
                          <a:gd name="T14" fmla="*/ 15 w 15"/>
                          <a:gd name="T15" fmla="*/ 80 h 80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T12" t="T13" r="T14" b="T15"/>
                        <a:pathLst>
                          <a:path w="15" h="80">
                            <a:moveTo>
                              <a:pt x="0" y="0"/>
                            </a:moveTo>
                            <a:lnTo>
                              <a:pt x="13" y="36"/>
                            </a:lnTo>
                            <a:lnTo>
                              <a:pt x="15" y="57"/>
                            </a:lnTo>
                            <a:lnTo>
                              <a:pt x="13" y="80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7244" name="Freeform 3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27" y="3419"/>
                        <a:ext cx="12" cy="7"/>
                      </a:xfrm>
                      <a:custGeom>
                        <a:avLst/>
                        <a:gdLst>
                          <a:gd name="T0" fmla="*/ 0 w 61"/>
                          <a:gd name="T1" fmla="*/ 0 h 32"/>
                          <a:gd name="T2" fmla="*/ 0 w 61"/>
                          <a:gd name="T3" fmla="*/ 0 h 32"/>
                          <a:gd name="T4" fmla="*/ 0 w 61"/>
                          <a:gd name="T5" fmla="*/ 0 h 32"/>
                          <a:gd name="T6" fmla="*/ 0 w 61"/>
                          <a:gd name="T7" fmla="*/ 0 h 32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  <a:gd name="T12" fmla="*/ 0 w 61"/>
                          <a:gd name="T13" fmla="*/ 0 h 32"/>
                          <a:gd name="T14" fmla="*/ 61 w 61"/>
                          <a:gd name="T15" fmla="*/ 32 h 32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T12" t="T13" r="T14" b="T15"/>
                        <a:pathLst>
                          <a:path w="61" h="32">
                            <a:moveTo>
                              <a:pt x="0" y="0"/>
                            </a:moveTo>
                            <a:lnTo>
                              <a:pt x="27" y="3"/>
                            </a:lnTo>
                            <a:lnTo>
                              <a:pt x="46" y="13"/>
                            </a:lnTo>
                            <a:lnTo>
                              <a:pt x="61" y="32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7245" name="Freeform 3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03" y="3449"/>
                        <a:ext cx="20" cy="17"/>
                      </a:xfrm>
                      <a:custGeom>
                        <a:avLst/>
                        <a:gdLst>
                          <a:gd name="T0" fmla="*/ 0 w 104"/>
                          <a:gd name="T1" fmla="*/ 0 h 87"/>
                          <a:gd name="T2" fmla="*/ 0 w 104"/>
                          <a:gd name="T3" fmla="*/ 0 h 87"/>
                          <a:gd name="T4" fmla="*/ 0 w 104"/>
                          <a:gd name="T5" fmla="*/ 0 h 87"/>
                          <a:gd name="T6" fmla="*/ 0 w 104"/>
                          <a:gd name="T7" fmla="*/ 0 h 87"/>
                          <a:gd name="T8" fmla="*/ 0 w 104"/>
                          <a:gd name="T9" fmla="*/ 0 h 87"/>
                          <a:gd name="T10" fmla="*/ 0 w 104"/>
                          <a:gd name="T11" fmla="*/ 0 h 87"/>
                          <a:gd name="T12" fmla="*/ 0 w 104"/>
                          <a:gd name="T13" fmla="*/ 0 h 87"/>
                          <a:gd name="T14" fmla="*/ 0 w 104"/>
                          <a:gd name="T15" fmla="*/ 0 h 87"/>
                          <a:gd name="T16" fmla="*/ 0 w 104"/>
                          <a:gd name="T17" fmla="*/ 0 h 87"/>
                          <a:gd name="T18" fmla="*/ 0 w 104"/>
                          <a:gd name="T19" fmla="*/ 0 h 87"/>
                          <a:gd name="T20" fmla="*/ 0 w 104"/>
                          <a:gd name="T21" fmla="*/ 0 h 87"/>
                          <a:gd name="T22" fmla="*/ 0 60000 65536"/>
                          <a:gd name="T23" fmla="*/ 0 60000 65536"/>
                          <a:gd name="T24" fmla="*/ 0 60000 65536"/>
                          <a:gd name="T25" fmla="*/ 0 60000 65536"/>
                          <a:gd name="T26" fmla="*/ 0 60000 65536"/>
                          <a:gd name="T27" fmla="*/ 0 60000 65536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w 104"/>
                          <a:gd name="T34" fmla="*/ 0 h 87"/>
                          <a:gd name="T35" fmla="*/ 104 w 104"/>
                          <a:gd name="T36" fmla="*/ 87 h 87"/>
                        </a:gdLst>
                        <a:ahLst/>
                        <a:cxnLst>
                          <a:cxn ang="T22">
                            <a:pos x="T0" y="T1"/>
                          </a:cxn>
                          <a:cxn ang="T23">
                            <a:pos x="T2" y="T3"/>
                          </a:cxn>
                          <a:cxn ang="T24">
                            <a:pos x="T4" y="T5"/>
                          </a:cxn>
                          <a:cxn ang="T25">
                            <a:pos x="T6" y="T7"/>
                          </a:cxn>
                          <a:cxn ang="T26">
                            <a:pos x="T8" y="T9"/>
                          </a:cxn>
                          <a:cxn ang="T27">
                            <a:pos x="T10" y="T11"/>
                          </a:cxn>
                          <a:cxn ang="T28">
                            <a:pos x="T12" y="T13"/>
                          </a:cxn>
                          <a:cxn ang="T29">
                            <a:pos x="T14" y="T15"/>
                          </a:cxn>
                          <a:cxn ang="T30">
                            <a:pos x="T16" y="T17"/>
                          </a:cxn>
                          <a:cxn ang="T31">
                            <a:pos x="T18" y="T19"/>
                          </a:cxn>
                          <a:cxn ang="T32">
                            <a:pos x="T20" y="T21"/>
                          </a:cxn>
                        </a:cxnLst>
                        <a:rect l="T33" t="T34" r="T35" b="T36"/>
                        <a:pathLst>
                          <a:path w="104" h="87">
                            <a:moveTo>
                              <a:pt x="0" y="0"/>
                            </a:moveTo>
                            <a:lnTo>
                              <a:pt x="2" y="13"/>
                            </a:lnTo>
                            <a:lnTo>
                              <a:pt x="6" y="28"/>
                            </a:lnTo>
                            <a:lnTo>
                              <a:pt x="13" y="39"/>
                            </a:lnTo>
                            <a:lnTo>
                              <a:pt x="29" y="51"/>
                            </a:lnTo>
                            <a:lnTo>
                              <a:pt x="49" y="59"/>
                            </a:lnTo>
                            <a:lnTo>
                              <a:pt x="70" y="61"/>
                            </a:lnTo>
                            <a:lnTo>
                              <a:pt x="87" y="65"/>
                            </a:lnTo>
                            <a:lnTo>
                              <a:pt x="97" y="76"/>
                            </a:lnTo>
                            <a:lnTo>
                              <a:pt x="104" y="86"/>
                            </a:lnTo>
                            <a:lnTo>
                              <a:pt x="104" y="87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7183" name="Group 37"/>
                <p:cNvGrpSpPr>
                  <a:grpSpLocks/>
                </p:cNvGrpSpPr>
                <p:nvPr/>
              </p:nvGrpSpPr>
              <p:grpSpPr bwMode="auto">
                <a:xfrm>
                  <a:off x="3756" y="3218"/>
                  <a:ext cx="242" cy="325"/>
                  <a:chOff x="3756" y="3218"/>
                  <a:chExt cx="242" cy="325"/>
                </a:xfrm>
              </p:grpSpPr>
              <p:grpSp>
                <p:nvGrpSpPr>
                  <p:cNvPr id="7184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3799" y="3218"/>
                    <a:ext cx="192" cy="180"/>
                    <a:chOff x="3799" y="3218"/>
                    <a:chExt cx="192" cy="180"/>
                  </a:xfrm>
                </p:grpSpPr>
                <p:sp>
                  <p:nvSpPr>
                    <p:cNvPr id="7205" name="Freeform 39"/>
                    <p:cNvSpPr>
                      <a:spLocks/>
                    </p:cNvSpPr>
                    <p:nvPr/>
                  </p:nvSpPr>
                  <p:spPr bwMode="auto">
                    <a:xfrm>
                      <a:off x="3817" y="3218"/>
                      <a:ext cx="171" cy="180"/>
                    </a:xfrm>
                    <a:custGeom>
                      <a:avLst/>
                      <a:gdLst>
                        <a:gd name="T0" fmla="*/ 0 w 859"/>
                        <a:gd name="T1" fmla="*/ 0 h 901"/>
                        <a:gd name="T2" fmla="*/ 0 w 859"/>
                        <a:gd name="T3" fmla="*/ 0 h 901"/>
                        <a:gd name="T4" fmla="*/ 0 w 859"/>
                        <a:gd name="T5" fmla="*/ 0 h 901"/>
                        <a:gd name="T6" fmla="*/ 0 w 859"/>
                        <a:gd name="T7" fmla="*/ 0 h 901"/>
                        <a:gd name="T8" fmla="*/ 0 w 859"/>
                        <a:gd name="T9" fmla="*/ 0 h 901"/>
                        <a:gd name="T10" fmla="*/ 0 w 859"/>
                        <a:gd name="T11" fmla="*/ 0 h 901"/>
                        <a:gd name="T12" fmla="*/ 0 w 859"/>
                        <a:gd name="T13" fmla="*/ 0 h 901"/>
                        <a:gd name="T14" fmla="*/ 0 w 859"/>
                        <a:gd name="T15" fmla="*/ 0 h 901"/>
                        <a:gd name="T16" fmla="*/ 0 w 859"/>
                        <a:gd name="T17" fmla="*/ 0 h 901"/>
                        <a:gd name="T18" fmla="*/ 0 w 859"/>
                        <a:gd name="T19" fmla="*/ 0 h 901"/>
                        <a:gd name="T20" fmla="*/ 0 w 859"/>
                        <a:gd name="T21" fmla="*/ 0 h 901"/>
                        <a:gd name="T22" fmla="*/ 0 w 859"/>
                        <a:gd name="T23" fmla="*/ 0 h 901"/>
                        <a:gd name="T24" fmla="*/ 0 w 859"/>
                        <a:gd name="T25" fmla="*/ 0 h 901"/>
                        <a:gd name="T26" fmla="*/ 0 w 859"/>
                        <a:gd name="T27" fmla="*/ 0 h 901"/>
                        <a:gd name="T28" fmla="*/ 0 w 859"/>
                        <a:gd name="T29" fmla="*/ 0 h 901"/>
                        <a:gd name="T30" fmla="*/ 0 w 859"/>
                        <a:gd name="T31" fmla="*/ 0 h 901"/>
                        <a:gd name="T32" fmla="*/ 0 w 859"/>
                        <a:gd name="T33" fmla="*/ 0 h 901"/>
                        <a:gd name="T34" fmla="*/ 0 w 859"/>
                        <a:gd name="T35" fmla="*/ 0 h 901"/>
                        <a:gd name="T36" fmla="*/ 0 w 859"/>
                        <a:gd name="T37" fmla="*/ 0 h 901"/>
                        <a:gd name="T38" fmla="*/ 0 w 859"/>
                        <a:gd name="T39" fmla="*/ 0 h 901"/>
                        <a:gd name="T40" fmla="*/ 0 w 859"/>
                        <a:gd name="T41" fmla="*/ 0 h 901"/>
                        <a:gd name="T42" fmla="*/ 0 w 859"/>
                        <a:gd name="T43" fmla="*/ 0 h 901"/>
                        <a:gd name="T44" fmla="*/ 0 w 859"/>
                        <a:gd name="T45" fmla="*/ 0 h 901"/>
                        <a:gd name="T46" fmla="*/ 0 w 859"/>
                        <a:gd name="T47" fmla="*/ 0 h 901"/>
                        <a:gd name="T48" fmla="*/ 0 w 859"/>
                        <a:gd name="T49" fmla="*/ 0 h 901"/>
                        <a:gd name="T50" fmla="*/ 0 w 859"/>
                        <a:gd name="T51" fmla="*/ 0 h 901"/>
                        <a:gd name="T52" fmla="*/ 0 w 859"/>
                        <a:gd name="T53" fmla="*/ 0 h 901"/>
                        <a:gd name="T54" fmla="*/ 0 w 859"/>
                        <a:gd name="T55" fmla="*/ 0 h 901"/>
                        <a:gd name="T56" fmla="*/ 0 w 859"/>
                        <a:gd name="T57" fmla="*/ 0 h 901"/>
                        <a:gd name="T58" fmla="*/ 0 w 859"/>
                        <a:gd name="T59" fmla="*/ 0 h 901"/>
                        <a:gd name="T60" fmla="*/ 0 w 859"/>
                        <a:gd name="T61" fmla="*/ 0 h 901"/>
                        <a:gd name="T62" fmla="*/ 0 w 859"/>
                        <a:gd name="T63" fmla="*/ 0 h 901"/>
                        <a:gd name="T64" fmla="*/ 0 w 859"/>
                        <a:gd name="T65" fmla="*/ 0 h 901"/>
                        <a:gd name="T66" fmla="*/ 0 w 859"/>
                        <a:gd name="T67" fmla="*/ 0 h 901"/>
                        <a:gd name="T68" fmla="*/ 0 w 859"/>
                        <a:gd name="T69" fmla="*/ 0 h 901"/>
                        <a:gd name="T70" fmla="*/ 0 w 859"/>
                        <a:gd name="T71" fmla="*/ 0 h 901"/>
                        <a:gd name="T72" fmla="*/ 0 w 859"/>
                        <a:gd name="T73" fmla="*/ 0 h 901"/>
                        <a:gd name="T74" fmla="*/ 0 w 859"/>
                        <a:gd name="T75" fmla="*/ 0 h 901"/>
                        <a:gd name="T76" fmla="*/ 0 w 859"/>
                        <a:gd name="T77" fmla="*/ 0 h 901"/>
                        <a:gd name="T78" fmla="*/ 0 w 859"/>
                        <a:gd name="T79" fmla="*/ 0 h 901"/>
                        <a:gd name="T80" fmla="*/ 0 w 859"/>
                        <a:gd name="T81" fmla="*/ 0 h 901"/>
                        <a:gd name="T82" fmla="*/ 0 w 859"/>
                        <a:gd name="T83" fmla="*/ 0 h 901"/>
                        <a:gd name="T84" fmla="*/ 0 w 859"/>
                        <a:gd name="T85" fmla="*/ 0 h 901"/>
                        <a:gd name="T86" fmla="*/ 0 w 859"/>
                        <a:gd name="T87" fmla="*/ 0 h 901"/>
                        <a:gd name="T88" fmla="*/ 0 w 859"/>
                        <a:gd name="T89" fmla="*/ 0 h 901"/>
                        <a:gd name="T90" fmla="*/ 0 w 859"/>
                        <a:gd name="T91" fmla="*/ 0 h 901"/>
                        <a:gd name="T92" fmla="*/ 0 w 859"/>
                        <a:gd name="T93" fmla="*/ 0 h 901"/>
                        <a:gd name="T94" fmla="*/ 0 w 859"/>
                        <a:gd name="T95" fmla="*/ 0 h 901"/>
                        <a:gd name="T96" fmla="*/ 0 w 859"/>
                        <a:gd name="T97" fmla="*/ 0 h 901"/>
                        <a:gd name="T98" fmla="*/ 0 w 859"/>
                        <a:gd name="T99" fmla="*/ 0 h 901"/>
                        <a:gd name="T100" fmla="*/ 0 w 859"/>
                        <a:gd name="T101" fmla="*/ 0 h 901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w 859"/>
                        <a:gd name="T154" fmla="*/ 0 h 901"/>
                        <a:gd name="T155" fmla="*/ 859 w 859"/>
                        <a:gd name="T156" fmla="*/ 901 h 901"/>
                      </a:gdLst>
                      <a:ahLst/>
                      <a:cxnLst>
                        <a:cxn ang="T102">
                          <a:pos x="T0" y="T1"/>
                        </a:cxn>
                        <a:cxn ang="T103">
                          <a:pos x="T2" y="T3"/>
                        </a:cxn>
                        <a:cxn ang="T104">
                          <a:pos x="T4" y="T5"/>
                        </a:cxn>
                        <a:cxn ang="T105">
                          <a:pos x="T6" y="T7"/>
                        </a:cxn>
                        <a:cxn ang="T106">
                          <a:pos x="T8" y="T9"/>
                        </a:cxn>
                        <a:cxn ang="T107">
                          <a:pos x="T10" y="T11"/>
                        </a:cxn>
                        <a:cxn ang="T108">
                          <a:pos x="T12" y="T13"/>
                        </a:cxn>
                        <a:cxn ang="T109">
                          <a:pos x="T14" y="T15"/>
                        </a:cxn>
                        <a:cxn ang="T110">
                          <a:pos x="T16" y="T17"/>
                        </a:cxn>
                        <a:cxn ang="T111">
                          <a:pos x="T18" y="T19"/>
                        </a:cxn>
                        <a:cxn ang="T112">
                          <a:pos x="T20" y="T21"/>
                        </a:cxn>
                        <a:cxn ang="T113">
                          <a:pos x="T22" y="T23"/>
                        </a:cxn>
                        <a:cxn ang="T114">
                          <a:pos x="T24" y="T25"/>
                        </a:cxn>
                        <a:cxn ang="T115">
                          <a:pos x="T26" y="T27"/>
                        </a:cxn>
                        <a:cxn ang="T116">
                          <a:pos x="T28" y="T29"/>
                        </a:cxn>
                        <a:cxn ang="T117">
                          <a:pos x="T30" y="T31"/>
                        </a:cxn>
                        <a:cxn ang="T118">
                          <a:pos x="T32" y="T33"/>
                        </a:cxn>
                        <a:cxn ang="T119">
                          <a:pos x="T34" y="T35"/>
                        </a:cxn>
                        <a:cxn ang="T120">
                          <a:pos x="T36" y="T37"/>
                        </a:cxn>
                        <a:cxn ang="T121">
                          <a:pos x="T38" y="T39"/>
                        </a:cxn>
                        <a:cxn ang="T122">
                          <a:pos x="T40" y="T41"/>
                        </a:cxn>
                        <a:cxn ang="T123">
                          <a:pos x="T42" y="T43"/>
                        </a:cxn>
                        <a:cxn ang="T124">
                          <a:pos x="T44" y="T45"/>
                        </a:cxn>
                        <a:cxn ang="T125">
                          <a:pos x="T46" y="T47"/>
                        </a:cxn>
                        <a:cxn ang="T126">
                          <a:pos x="T48" y="T49"/>
                        </a:cxn>
                        <a:cxn ang="T127">
                          <a:pos x="T50" y="T51"/>
                        </a:cxn>
                        <a:cxn ang="T128">
                          <a:pos x="T52" y="T53"/>
                        </a:cxn>
                        <a:cxn ang="T129">
                          <a:pos x="T54" y="T55"/>
                        </a:cxn>
                        <a:cxn ang="T130">
                          <a:pos x="T56" y="T57"/>
                        </a:cxn>
                        <a:cxn ang="T131">
                          <a:pos x="T58" y="T59"/>
                        </a:cxn>
                        <a:cxn ang="T132">
                          <a:pos x="T60" y="T61"/>
                        </a:cxn>
                        <a:cxn ang="T133">
                          <a:pos x="T62" y="T63"/>
                        </a:cxn>
                        <a:cxn ang="T134">
                          <a:pos x="T64" y="T65"/>
                        </a:cxn>
                        <a:cxn ang="T135">
                          <a:pos x="T66" y="T67"/>
                        </a:cxn>
                        <a:cxn ang="T136">
                          <a:pos x="T68" y="T69"/>
                        </a:cxn>
                        <a:cxn ang="T137">
                          <a:pos x="T70" y="T71"/>
                        </a:cxn>
                        <a:cxn ang="T138">
                          <a:pos x="T72" y="T73"/>
                        </a:cxn>
                        <a:cxn ang="T139">
                          <a:pos x="T74" y="T75"/>
                        </a:cxn>
                        <a:cxn ang="T140">
                          <a:pos x="T76" y="T77"/>
                        </a:cxn>
                        <a:cxn ang="T141">
                          <a:pos x="T78" y="T79"/>
                        </a:cxn>
                        <a:cxn ang="T142">
                          <a:pos x="T80" y="T81"/>
                        </a:cxn>
                        <a:cxn ang="T143">
                          <a:pos x="T82" y="T83"/>
                        </a:cxn>
                        <a:cxn ang="T144">
                          <a:pos x="T84" y="T85"/>
                        </a:cxn>
                        <a:cxn ang="T145">
                          <a:pos x="T86" y="T87"/>
                        </a:cxn>
                        <a:cxn ang="T146">
                          <a:pos x="T88" y="T89"/>
                        </a:cxn>
                        <a:cxn ang="T147">
                          <a:pos x="T90" y="T91"/>
                        </a:cxn>
                        <a:cxn ang="T148">
                          <a:pos x="T92" y="T93"/>
                        </a:cxn>
                        <a:cxn ang="T149">
                          <a:pos x="T94" y="T95"/>
                        </a:cxn>
                        <a:cxn ang="T150">
                          <a:pos x="T96" y="T97"/>
                        </a:cxn>
                        <a:cxn ang="T151">
                          <a:pos x="T98" y="T99"/>
                        </a:cxn>
                        <a:cxn ang="T152">
                          <a:pos x="T100" y="T101"/>
                        </a:cxn>
                      </a:cxnLst>
                      <a:rect l="T153" t="T154" r="T155" b="T156"/>
                      <a:pathLst>
                        <a:path w="859" h="901">
                          <a:moveTo>
                            <a:pt x="106" y="714"/>
                          </a:moveTo>
                          <a:lnTo>
                            <a:pt x="147" y="637"/>
                          </a:lnTo>
                          <a:lnTo>
                            <a:pt x="147" y="614"/>
                          </a:lnTo>
                          <a:lnTo>
                            <a:pt x="132" y="583"/>
                          </a:lnTo>
                          <a:lnTo>
                            <a:pt x="109" y="550"/>
                          </a:lnTo>
                          <a:lnTo>
                            <a:pt x="67" y="518"/>
                          </a:lnTo>
                          <a:lnTo>
                            <a:pt x="40" y="475"/>
                          </a:lnTo>
                          <a:lnTo>
                            <a:pt x="27" y="437"/>
                          </a:lnTo>
                          <a:lnTo>
                            <a:pt x="10" y="408"/>
                          </a:lnTo>
                          <a:lnTo>
                            <a:pt x="10" y="375"/>
                          </a:lnTo>
                          <a:lnTo>
                            <a:pt x="0" y="298"/>
                          </a:lnTo>
                          <a:lnTo>
                            <a:pt x="10" y="239"/>
                          </a:lnTo>
                          <a:lnTo>
                            <a:pt x="29" y="188"/>
                          </a:lnTo>
                          <a:lnTo>
                            <a:pt x="55" y="133"/>
                          </a:lnTo>
                          <a:lnTo>
                            <a:pt x="86" y="102"/>
                          </a:lnTo>
                          <a:lnTo>
                            <a:pt x="145" y="64"/>
                          </a:lnTo>
                          <a:lnTo>
                            <a:pt x="209" y="38"/>
                          </a:lnTo>
                          <a:lnTo>
                            <a:pt x="276" y="15"/>
                          </a:lnTo>
                          <a:lnTo>
                            <a:pt x="362" y="2"/>
                          </a:lnTo>
                          <a:lnTo>
                            <a:pt x="423" y="0"/>
                          </a:lnTo>
                          <a:lnTo>
                            <a:pt x="484" y="5"/>
                          </a:lnTo>
                          <a:lnTo>
                            <a:pt x="561" y="20"/>
                          </a:lnTo>
                          <a:lnTo>
                            <a:pt x="632" y="43"/>
                          </a:lnTo>
                          <a:lnTo>
                            <a:pt x="683" y="69"/>
                          </a:lnTo>
                          <a:lnTo>
                            <a:pt x="747" y="118"/>
                          </a:lnTo>
                          <a:lnTo>
                            <a:pt x="790" y="176"/>
                          </a:lnTo>
                          <a:lnTo>
                            <a:pt x="823" y="229"/>
                          </a:lnTo>
                          <a:lnTo>
                            <a:pt x="839" y="268"/>
                          </a:lnTo>
                          <a:lnTo>
                            <a:pt x="859" y="336"/>
                          </a:lnTo>
                          <a:lnTo>
                            <a:pt x="859" y="388"/>
                          </a:lnTo>
                          <a:lnTo>
                            <a:pt x="846" y="463"/>
                          </a:lnTo>
                          <a:lnTo>
                            <a:pt x="826" y="524"/>
                          </a:lnTo>
                          <a:lnTo>
                            <a:pt x="797" y="575"/>
                          </a:lnTo>
                          <a:lnTo>
                            <a:pt x="772" y="604"/>
                          </a:lnTo>
                          <a:lnTo>
                            <a:pt x="735" y="637"/>
                          </a:lnTo>
                          <a:lnTo>
                            <a:pt x="674" y="662"/>
                          </a:lnTo>
                          <a:lnTo>
                            <a:pt x="629" y="678"/>
                          </a:lnTo>
                          <a:lnTo>
                            <a:pt x="577" y="693"/>
                          </a:lnTo>
                          <a:lnTo>
                            <a:pt x="497" y="701"/>
                          </a:lnTo>
                          <a:lnTo>
                            <a:pt x="428" y="714"/>
                          </a:lnTo>
                          <a:lnTo>
                            <a:pt x="382" y="723"/>
                          </a:lnTo>
                          <a:lnTo>
                            <a:pt x="369" y="745"/>
                          </a:lnTo>
                          <a:lnTo>
                            <a:pt x="372" y="772"/>
                          </a:lnTo>
                          <a:lnTo>
                            <a:pt x="369" y="798"/>
                          </a:lnTo>
                          <a:lnTo>
                            <a:pt x="359" y="817"/>
                          </a:lnTo>
                          <a:lnTo>
                            <a:pt x="354" y="853"/>
                          </a:lnTo>
                          <a:lnTo>
                            <a:pt x="356" y="901"/>
                          </a:lnTo>
                          <a:lnTo>
                            <a:pt x="298" y="821"/>
                          </a:lnTo>
                          <a:lnTo>
                            <a:pt x="222" y="756"/>
                          </a:lnTo>
                          <a:lnTo>
                            <a:pt x="158" y="726"/>
                          </a:lnTo>
                          <a:lnTo>
                            <a:pt x="106" y="714"/>
                          </a:lnTo>
                          <a:close/>
                        </a:path>
                      </a:pathLst>
                    </a:custGeom>
                    <a:solidFill>
                      <a:srgbClr val="E0A080"/>
                    </a:solidFill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grpSp>
                  <p:nvGrpSpPr>
                    <p:cNvPr id="7206" name="Group 4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799" y="3218"/>
                      <a:ext cx="161" cy="124"/>
                      <a:chOff x="3799" y="3218"/>
                      <a:chExt cx="161" cy="124"/>
                    </a:xfrm>
                  </p:grpSpPr>
                  <p:grpSp>
                    <p:nvGrpSpPr>
                      <p:cNvPr id="7218" name="Group 4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842" y="3218"/>
                        <a:ext cx="111" cy="38"/>
                        <a:chOff x="3842" y="3218"/>
                        <a:chExt cx="111" cy="38"/>
                      </a:xfrm>
                    </p:grpSpPr>
                    <p:sp>
                      <p:nvSpPr>
                        <p:cNvPr id="7234" name="Freeform 42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851" y="3224"/>
                          <a:ext cx="102" cy="32"/>
                        </a:xfrm>
                        <a:custGeom>
                          <a:avLst/>
                          <a:gdLst>
                            <a:gd name="T0" fmla="*/ 0 w 510"/>
                            <a:gd name="T1" fmla="*/ 0 h 160"/>
                            <a:gd name="T2" fmla="*/ 0 w 510"/>
                            <a:gd name="T3" fmla="*/ 0 h 160"/>
                            <a:gd name="T4" fmla="*/ 0 w 510"/>
                            <a:gd name="T5" fmla="*/ 0 h 160"/>
                            <a:gd name="T6" fmla="*/ 0 w 510"/>
                            <a:gd name="T7" fmla="*/ 0 h 160"/>
                            <a:gd name="T8" fmla="*/ 0 w 510"/>
                            <a:gd name="T9" fmla="*/ 0 h 160"/>
                            <a:gd name="T10" fmla="*/ 0 w 510"/>
                            <a:gd name="T11" fmla="*/ 0 h 160"/>
                            <a:gd name="T12" fmla="*/ 0 w 510"/>
                            <a:gd name="T13" fmla="*/ 0 h 160"/>
                            <a:gd name="T14" fmla="*/ 0 w 510"/>
                            <a:gd name="T15" fmla="*/ 0 h 160"/>
                            <a:gd name="T16" fmla="*/ 0 w 510"/>
                            <a:gd name="T17" fmla="*/ 0 h 160"/>
                            <a:gd name="T18" fmla="*/ 0 60000 65536"/>
                            <a:gd name="T19" fmla="*/ 0 60000 65536"/>
                            <a:gd name="T20" fmla="*/ 0 60000 65536"/>
                            <a:gd name="T21" fmla="*/ 0 60000 65536"/>
                            <a:gd name="T22" fmla="*/ 0 60000 65536"/>
                            <a:gd name="T23" fmla="*/ 0 60000 65536"/>
                            <a:gd name="T24" fmla="*/ 0 60000 65536"/>
                            <a:gd name="T25" fmla="*/ 0 60000 65536"/>
                            <a:gd name="T26" fmla="*/ 0 60000 65536"/>
                            <a:gd name="T27" fmla="*/ 0 w 510"/>
                            <a:gd name="T28" fmla="*/ 0 h 160"/>
                            <a:gd name="T29" fmla="*/ 510 w 510"/>
                            <a:gd name="T30" fmla="*/ 160 h 160"/>
                          </a:gdLst>
                          <a:ahLst/>
                          <a:cxnLst>
                            <a:cxn ang="T18">
                              <a:pos x="T0" y="T1"/>
                            </a:cxn>
                            <a:cxn ang="T19">
                              <a:pos x="T2" y="T3"/>
                            </a:cxn>
                            <a:cxn ang="T20">
                              <a:pos x="T4" y="T5"/>
                            </a:cxn>
                            <a:cxn ang="T21">
                              <a:pos x="T6" y="T7"/>
                            </a:cxn>
                            <a:cxn ang="T22">
                              <a:pos x="T8" y="T9"/>
                            </a:cxn>
                            <a:cxn ang="T23">
                              <a:pos x="T10" y="T11"/>
                            </a:cxn>
                            <a:cxn ang="T24">
                              <a:pos x="T12" y="T13"/>
                            </a:cxn>
                            <a:cxn ang="T25">
                              <a:pos x="T14" y="T15"/>
                            </a:cxn>
                            <a:cxn ang="T26">
                              <a:pos x="T16" y="T17"/>
                            </a:cxn>
                          </a:cxnLst>
                          <a:rect l="T27" t="T28" r="T29" b="T30"/>
                          <a:pathLst>
                            <a:path w="510" h="160">
                              <a:moveTo>
                                <a:pt x="0" y="160"/>
                              </a:moveTo>
                              <a:lnTo>
                                <a:pt x="39" y="110"/>
                              </a:lnTo>
                              <a:lnTo>
                                <a:pt x="90" y="71"/>
                              </a:lnTo>
                              <a:lnTo>
                                <a:pt x="151" y="38"/>
                              </a:lnTo>
                              <a:lnTo>
                                <a:pt x="212" y="19"/>
                              </a:lnTo>
                              <a:lnTo>
                                <a:pt x="279" y="5"/>
                              </a:lnTo>
                              <a:lnTo>
                                <a:pt x="366" y="0"/>
                              </a:lnTo>
                              <a:lnTo>
                                <a:pt x="430" y="10"/>
                              </a:lnTo>
                              <a:lnTo>
                                <a:pt x="510" y="36"/>
                              </a:lnTo>
                            </a:path>
                          </a:pathLst>
                        </a:custGeom>
                        <a:noFill/>
                        <a:ln w="3175">
                          <a:solidFill>
                            <a:srgbClr val="000000"/>
                          </a:solidFill>
                          <a:prstDash val="solid"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zh-CN" altLang="en-US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7235" name="Freeform 43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842" y="3218"/>
                          <a:ext cx="105" cy="35"/>
                        </a:xfrm>
                        <a:custGeom>
                          <a:avLst/>
                          <a:gdLst>
                            <a:gd name="T0" fmla="*/ 0 w 526"/>
                            <a:gd name="T1" fmla="*/ 0 h 176"/>
                            <a:gd name="T2" fmla="*/ 0 w 526"/>
                            <a:gd name="T3" fmla="*/ 0 h 176"/>
                            <a:gd name="T4" fmla="*/ 0 w 526"/>
                            <a:gd name="T5" fmla="*/ 0 h 176"/>
                            <a:gd name="T6" fmla="*/ 0 w 526"/>
                            <a:gd name="T7" fmla="*/ 0 h 176"/>
                            <a:gd name="T8" fmla="*/ 0 w 526"/>
                            <a:gd name="T9" fmla="*/ 0 h 176"/>
                            <a:gd name="T10" fmla="*/ 0 w 526"/>
                            <a:gd name="T11" fmla="*/ 0 h 176"/>
                            <a:gd name="T12" fmla="*/ 0 w 526"/>
                            <a:gd name="T13" fmla="*/ 0 h 176"/>
                            <a:gd name="T14" fmla="*/ 0 w 526"/>
                            <a:gd name="T15" fmla="*/ 0 h 176"/>
                            <a:gd name="T16" fmla="*/ 0 w 526"/>
                            <a:gd name="T17" fmla="*/ 0 h 176"/>
                            <a:gd name="T18" fmla="*/ 0 w 526"/>
                            <a:gd name="T19" fmla="*/ 0 h 176"/>
                            <a:gd name="T20" fmla="*/ 0 w 526"/>
                            <a:gd name="T21" fmla="*/ 0 h 176"/>
                            <a:gd name="T22" fmla="*/ 0 60000 65536"/>
                            <a:gd name="T23" fmla="*/ 0 60000 65536"/>
                            <a:gd name="T24" fmla="*/ 0 60000 65536"/>
                            <a:gd name="T25" fmla="*/ 0 60000 65536"/>
                            <a:gd name="T26" fmla="*/ 0 60000 65536"/>
                            <a:gd name="T27" fmla="*/ 0 60000 65536"/>
                            <a:gd name="T28" fmla="*/ 0 60000 65536"/>
                            <a:gd name="T29" fmla="*/ 0 60000 65536"/>
                            <a:gd name="T30" fmla="*/ 0 60000 65536"/>
                            <a:gd name="T31" fmla="*/ 0 60000 65536"/>
                            <a:gd name="T32" fmla="*/ 0 60000 65536"/>
                            <a:gd name="T33" fmla="*/ 0 w 526"/>
                            <a:gd name="T34" fmla="*/ 0 h 176"/>
                            <a:gd name="T35" fmla="*/ 526 w 526"/>
                            <a:gd name="T36" fmla="*/ 176 h 176"/>
                          </a:gdLst>
                          <a:ahLst/>
                          <a:cxnLst>
                            <a:cxn ang="T22">
                              <a:pos x="T0" y="T1"/>
                            </a:cxn>
                            <a:cxn ang="T23">
                              <a:pos x="T2" y="T3"/>
                            </a:cxn>
                            <a:cxn ang="T24">
                              <a:pos x="T4" y="T5"/>
                            </a:cxn>
                            <a:cxn ang="T25">
                              <a:pos x="T6" y="T7"/>
                            </a:cxn>
                            <a:cxn ang="T26">
                              <a:pos x="T8" y="T9"/>
                            </a:cxn>
                            <a:cxn ang="T27">
                              <a:pos x="T10" y="T11"/>
                            </a:cxn>
                            <a:cxn ang="T28">
                              <a:pos x="T12" y="T13"/>
                            </a:cxn>
                            <a:cxn ang="T29">
                              <a:pos x="T14" y="T15"/>
                            </a:cxn>
                            <a:cxn ang="T30">
                              <a:pos x="T16" y="T17"/>
                            </a:cxn>
                            <a:cxn ang="T31">
                              <a:pos x="T18" y="T19"/>
                            </a:cxn>
                            <a:cxn ang="T32">
                              <a:pos x="T20" y="T21"/>
                            </a:cxn>
                          </a:cxnLst>
                          <a:rect l="T33" t="T34" r="T35" b="T36"/>
                          <a:pathLst>
                            <a:path w="526" h="176">
                              <a:moveTo>
                                <a:pt x="0" y="176"/>
                              </a:moveTo>
                              <a:lnTo>
                                <a:pt x="25" y="125"/>
                              </a:lnTo>
                              <a:lnTo>
                                <a:pt x="56" y="89"/>
                              </a:lnTo>
                              <a:lnTo>
                                <a:pt x="90" y="60"/>
                              </a:lnTo>
                              <a:lnTo>
                                <a:pt x="151" y="28"/>
                              </a:lnTo>
                              <a:lnTo>
                                <a:pt x="231" y="5"/>
                              </a:lnTo>
                              <a:lnTo>
                                <a:pt x="305" y="0"/>
                              </a:lnTo>
                              <a:lnTo>
                                <a:pt x="385" y="8"/>
                              </a:lnTo>
                              <a:lnTo>
                                <a:pt x="458" y="31"/>
                              </a:lnTo>
                              <a:lnTo>
                                <a:pt x="494" y="41"/>
                              </a:lnTo>
                              <a:lnTo>
                                <a:pt x="526" y="51"/>
                              </a:lnTo>
                            </a:path>
                          </a:pathLst>
                        </a:custGeom>
                        <a:noFill/>
                        <a:ln w="3175">
                          <a:solidFill>
                            <a:srgbClr val="000000"/>
                          </a:solidFill>
                          <a:prstDash val="solid"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zh-CN" altLang="en-US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</p:grpSp>
                  <p:grpSp>
                    <p:nvGrpSpPr>
                      <p:cNvPr id="7219" name="Group 4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799" y="3241"/>
                        <a:ext cx="60" cy="61"/>
                        <a:chOff x="3799" y="3241"/>
                        <a:chExt cx="60" cy="61"/>
                      </a:xfrm>
                    </p:grpSpPr>
                    <p:sp>
                      <p:nvSpPr>
                        <p:cNvPr id="7227" name="Freeform 4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799" y="3241"/>
                          <a:ext cx="60" cy="61"/>
                        </a:xfrm>
                        <a:custGeom>
                          <a:avLst/>
                          <a:gdLst>
                            <a:gd name="T0" fmla="*/ 0 w 302"/>
                            <a:gd name="T1" fmla="*/ 0 h 305"/>
                            <a:gd name="T2" fmla="*/ 0 w 302"/>
                            <a:gd name="T3" fmla="*/ 0 h 305"/>
                            <a:gd name="T4" fmla="*/ 0 w 302"/>
                            <a:gd name="T5" fmla="*/ 0 h 305"/>
                            <a:gd name="T6" fmla="*/ 0 w 302"/>
                            <a:gd name="T7" fmla="*/ 0 h 305"/>
                            <a:gd name="T8" fmla="*/ 0 w 302"/>
                            <a:gd name="T9" fmla="*/ 0 h 305"/>
                            <a:gd name="T10" fmla="*/ 0 w 302"/>
                            <a:gd name="T11" fmla="*/ 0 h 305"/>
                            <a:gd name="T12" fmla="*/ 0 w 302"/>
                            <a:gd name="T13" fmla="*/ 0 h 305"/>
                            <a:gd name="T14" fmla="*/ 0 w 302"/>
                            <a:gd name="T15" fmla="*/ 0 h 305"/>
                            <a:gd name="T16" fmla="*/ 0 w 302"/>
                            <a:gd name="T17" fmla="*/ 0 h 305"/>
                            <a:gd name="T18" fmla="*/ 0 w 302"/>
                            <a:gd name="T19" fmla="*/ 0 h 305"/>
                            <a:gd name="T20" fmla="*/ 0 w 302"/>
                            <a:gd name="T21" fmla="*/ 0 h 305"/>
                            <a:gd name="T22" fmla="*/ 0 w 302"/>
                            <a:gd name="T23" fmla="*/ 0 h 305"/>
                            <a:gd name="T24" fmla="*/ 0 w 302"/>
                            <a:gd name="T25" fmla="*/ 0 h 305"/>
                            <a:gd name="T26" fmla="*/ 0 w 302"/>
                            <a:gd name="T27" fmla="*/ 0 h 305"/>
                            <a:gd name="T28" fmla="*/ 0 w 302"/>
                            <a:gd name="T29" fmla="*/ 0 h 305"/>
                            <a:gd name="T30" fmla="*/ 0 w 302"/>
                            <a:gd name="T31" fmla="*/ 0 h 305"/>
                            <a:gd name="T32" fmla="*/ 0 w 302"/>
                            <a:gd name="T33" fmla="*/ 0 h 305"/>
                            <a:gd name="T34" fmla="*/ 0 w 302"/>
                            <a:gd name="T35" fmla="*/ 0 h 305"/>
                            <a:gd name="T36" fmla="*/ 0 w 302"/>
                            <a:gd name="T37" fmla="*/ 0 h 305"/>
                            <a:gd name="T38" fmla="*/ 0 w 302"/>
                            <a:gd name="T39" fmla="*/ 0 h 305"/>
                            <a:gd name="T40" fmla="*/ 0 w 302"/>
                            <a:gd name="T41" fmla="*/ 0 h 305"/>
                            <a:gd name="T42" fmla="*/ 0 w 302"/>
                            <a:gd name="T43" fmla="*/ 0 h 305"/>
                            <a:gd name="T44" fmla="*/ 0 w 302"/>
                            <a:gd name="T45" fmla="*/ 0 h 305"/>
                            <a:gd name="T46" fmla="*/ 0 w 302"/>
                            <a:gd name="T47" fmla="*/ 0 h 305"/>
                            <a:gd name="T48" fmla="*/ 0 w 302"/>
                            <a:gd name="T49" fmla="*/ 0 h 305"/>
                            <a:gd name="T50" fmla="*/ 0 w 302"/>
                            <a:gd name="T51" fmla="*/ 0 h 305"/>
                            <a:gd name="T52" fmla="*/ 0 w 302"/>
                            <a:gd name="T53" fmla="*/ 0 h 305"/>
                            <a:gd name="T54" fmla="*/ 0 w 302"/>
                            <a:gd name="T55" fmla="*/ 0 h 305"/>
                            <a:gd name="T56" fmla="*/ 0 w 302"/>
                            <a:gd name="T57" fmla="*/ 0 h 305"/>
                            <a:gd name="T58" fmla="*/ 0 w 302"/>
                            <a:gd name="T59" fmla="*/ 0 h 305"/>
                            <a:gd name="T60" fmla="*/ 0 w 302"/>
                            <a:gd name="T61" fmla="*/ 0 h 305"/>
                            <a:gd name="T62" fmla="*/ 0 w 302"/>
                            <a:gd name="T63" fmla="*/ 0 h 305"/>
                            <a:gd name="T64" fmla="*/ 0 w 302"/>
                            <a:gd name="T65" fmla="*/ 0 h 305"/>
                            <a:gd name="T66" fmla="*/ 0 60000 65536"/>
                            <a:gd name="T67" fmla="*/ 0 60000 65536"/>
                            <a:gd name="T68" fmla="*/ 0 60000 65536"/>
                            <a:gd name="T69" fmla="*/ 0 60000 65536"/>
                            <a:gd name="T70" fmla="*/ 0 60000 65536"/>
                            <a:gd name="T71" fmla="*/ 0 60000 65536"/>
                            <a:gd name="T72" fmla="*/ 0 60000 65536"/>
                            <a:gd name="T73" fmla="*/ 0 60000 65536"/>
                            <a:gd name="T74" fmla="*/ 0 60000 65536"/>
                            <a:gd name="T75" fmla="*/ 0 60000 65536"/>
                            <a:gd name="T76" fmla="*/ 0 60000 65536"/>
                            <a:gd name="T77" fmla="*/ 0 60000 65536"/>
                            <a:gd name="T78" fmla="*/ 0 60000 65536"/>
                            <a:gd name="T79" fmla="*/ 0 60000 65536"/>
                            <a:gd name="T80" fmla="*/ 0 60000 65536"/>
                            <a:gd name="T81" fmla="*/ 0 60000 65536"/>
                            <a:gd name="T82" fmla="*/ 0 60000 65536"/>
                            <a:gd name="T83" fmla="*/ 0 60000 65536"/>
                            <a:gd name="T84" fmla="*/ 0 60000 65536"/>
                            <a:gd name="T85" fmla="*/ 0 60000 65536"/>
                            <a:gd name="T86" fmla="*/ 0 60000 65536"/>
                            <a:gd name="T87" fmla="*/ 0 60000 65536"/>
                            <a:gd name="T88" fmla="*/ 0 60000 65536"/>
                            <a:gd name="T89" fmla="*/ 0 60000 65536"/>
                            <a:gd name="T90" fmla="*/ 0 60000 65536"/>
                            <a:gd name="T91" fmla="*/ 0 60000 65536"/>
                            <a:gd name="T92" fmla="*/ 0 60000 65536"/>
                            <a:gd name="T93" fmla="*/ 0 60000 65536"/>
                            <a:gd name="T94" fmla="*/ 0 60000 65536"/>
                            <a:gd name="T95" fmla="*/ 0 60000 65536"/>
                            <a:gd name="T96" fmla="*/ 0 60000 65536"/>
                            <a:gd name="T97" fmla="*/ 0 60000 65536"/>
                            <a:gd name="T98" fmla="*/ 0 60000 65536"/>
                            <a:gd name="T99" fmla="*/ 0 w 302"/>
                            <a:gd name="T100" fmla="*/ 0 h 305"/>
                            <a:gd name="T101" fmla="*/ 302 w 302"/>
                            <a:gd name="T102" fmla="*/ 305 h 305"/>
                          </a:gdLst>
                          <a:ahLst/>
                          <a:cxnLst>
                            <a:cxn ang="T66">
                              <a:pos x="T0" y="T1"/>
                            </a:cxn>
                            <a:cxn ang="T67">
                              <a:pos x="T2" y="T3"/>
                            </a:cxn>
                            <a:cxn ang="T68">
                              <a:pos x="T4" y="T5"/>
                            </a:cxn>
                            <a:cxn ang="T69">
                              <a:pos x="T6" y="T7"/>
                            </a:cxn>
                            <a:cxn ang="T70">
                              <a:pos x="T8" y="T9"/>
                            </a:cxn>
                            <a:cxn ang="T71">
                              <a:pos x="T10" y="T11"/>
                            </a:cxn>
                            <a:cxn ang="T72">
                              <a:pos x="T12" y="T13"/>
                            </a:cxn>
                            <a:cxn ang="T73">
                              <a:pos x="T14" y="T15"/>
                            </a:cxn>
                            <a:cxn ang="T74">
                              <a:pos x="T16" y="T17"/>
                            </a:cxn>
                            <a:cxn ang="T75">
                              <a:pos x="T18" y="T19"/>
                            </a:cxn>
                            <a:cxn ang="T76">
                              <a:pos x="T20" y="T21"/>
                            </a:cxn>
                            <a:cxn ang="T77">
                              <a:pos x="T22" y="T23"/>
                            </a:cxn>
                            <a:cxn ang="T78">
                              <a:pos x="T24" y="T25"/>
                            </a:cxn>
                            <a:cxn ang="T79">
                              <a:pos x="T26" y="T27"/>
                            </a:cxn>
                            <a:cxn ang="T80">
                              <a:pos x="T28" y="T29"/>
                            </a:cxn>
                            <a:cxn ang="T81">
                              <a:pos x="T30" y="T31"/>
                            </a:cxn>
                            <a:cxn ang="T82">
                              <a:pos x="T32" y="T33"/>
                            </a:cxn>
                            <a:cxn ang="T83">
                              <a:pos x="T34" y="T35"/>
                            </a:cxn>
                            <a:cxn ang="T84">
                              <a:pos x="T36" y="T37"/>
                            </a:cxn>
                            <a:cxn ang="T85">
                              <a:pos x="T38" y="T39"/>
                            </a:cxn>
                            <a:cxn ang="T86">
                              <a:pos x="T40" y="T41"/>
                            </a:cxn>
                            <a:cxn ang="T87">
                              <a:pos x="T42" y="T43"/>
                            </a:cxn>
                            <a:cxn ang="T88">
                              <a:pos x="T44" y="T45"/>
                            </a:cxn>
                            <a:cxn ang="T89">
                              <a:pos x="T46" y="T47"/>
                            </a:cxn>
                            <a:cxn ang="T90">
                              <a:pos x="T48" y="T49"/>
                            </a:cxn>
                            <a:cxn ang="T91">
                              <a:pos x="T50" y="T51"/>
                            </a:cxn>
                            <a:cxn ang="T92">
                              <a:pos x="T52" y="T53"/>
                            </a:cxn>
                            <a:cxn ang="T93">
                              <a:pos x="T54" y="T55"/>
                            </a:cxn>
                            <a:cxn ang="T94">
                              <a:pos x="T56" y="T57"/>
                            </a:cxn>
                            <a:cxn ang="T95">
                              <a:pos x="T58" y="T59"/>
                            </a:cxn>
                            <a:cxn ang="T96">
                              <a:pos x="T60" y="T61"/>
                            </a:cxn>
                            <a:cxn ang="T97">
                              <a:pos x="T62" y="T63"/>
                            </a:cxn>
                            <a:cxn ang="T98">
                              <a:pos x="T64" y="T65"/>
                            </a:cxn>
                          </a:cxnLst>
                          <a:rect l="T99" t="T100" r="T101" b="T102"/>
                          <a:pathLst>
                            <a:path w="302" h="305">
                              <a:moveTo>
                                <a:pt x="56" y="290"/>
                              </a:moveTo>
                              <a:lnTo>
                                <a:pt x="17" y="253"/>
                              </a:lnTo>
                              <a:lnTo>
                                <a:pt x="0" y="200"/>
                              </a:lnTo>
                              <a:lnTo>
                                <a:pt x="9" y="133"/>
                              </a:lnTo>
                              <a:lnTo>
                                <a:pt x="32" y="83"/>
                              </a:lnTo>
                              <a:lnTo>
                                <a:pt x="50" y="58"/>
                              </a:lnTo>
                              <a:lnTo>
                                <a:pt x="71" y="25"/>
                              </a:lnTo>
                              <a:lnTo>
                                <a:pt x="81" y="14"/>
                              </a:lnTo>
                              <a:lnTo>
                                <a:pt x="95" y="2"/>
                              </a:lnTo>
                              <a:lnTo>
                                <a:pt x="110" y="0"/>
                              </a:lnTo>
                              <a:lnTo>
                                <a:pt x="119" y="13"/>
                              </a:lnTo>
                              <a:lnTo>
                                <a:pt x="126" y="27"/>
                              </a:lnTo>
                              <a:lnTo>
                                <a:pt x="132" y="17"/>
                              </a:lnTo>
                              <a:lnTo>
                                <a:pt x="149" y="15"/>
                              </a:lnTo>
                              <a:lnTo>
                                <a:pt x="159" y="27"/>
                              </a:lnTo>
                              <a:lnTo>
                                <a:pt x="163" y="45"/>
                              </a:lnTo>
                              <a:lnTo>
                                <a:pt x="167" y="69"/>
                              </a:lnTo>
                              <a:lnTo>
                                <a:pt x="180" y="63"/>
                              </a:lnTo>
                              <a:lnTo>
                                <a:pt x="194" y="70"/>
                              </a:lnTo>
                              <a:lnTo>
                                <a:pt x="197" y="77"/>
                              </a:lnTo>
                              <a:lnTo>
                                <a:pt x="196" y="90"/>
                              </a:lnTo>
                              <a:lnTo>
                                <a:pt x="194" y="103"/>
                              </a:lnTo>
                              <a:lnTo>
                                <a:pt x="202" y="95"/>
                              </a:lnTo>
                              <a:lnTo>
                                <a:pt x="215" y="88"/>
                              </a:lnTo>
                              <a:lnTo>
                                <a:pt x="236" y="90"/>
                              </a:lnTo>
                              <a:lnTo>
                                <a:pt x="237" y="101"/>
                              </a:lnTo>
                              <a:lnTo>
                                <a:pt x="238" y="111"/>
                              </a:lnTo>
                              <a:lnTo>
                                <a:pt x="238" y="123"/>
                              </a:lnTo>
                              <a:lnTo>
                                <a:pt x="251" y="121"/>
                              </a:lnTo>
                              <a:lnTo>
                                <a:pt x="264" y="126"/>
                              </a:lnTo>
                              <a:lnTo>
                                <a:pt x="271" y="136"/>
                              </a:lnTo>
                              <a:lnTo>
                                <a:pt x="274" y="152"/>
                              </a:lnTo>
                              <a:lnTo>
                                <a:pt x="286" y="157"/>
                              </a:lnTo>
                              <a:lnTo>
                                <a:pt x="293" y="175"/>
                              </a:lnTo>
                              <a:lnTo>
                                <a:pt x="290" y="195"/>
                              </a:lnTo>
                              <a:lnTo>
                                <a:pt x="286" y="228"/>
                              </a:lnTo>
                              <a:lnTo>
                                <a:pt x="289" y="247"/>
                              </a:lnTo>
                              <a:lnTo>
                                <a:pt x="296" y="260"/>
                              </a:lnTo>
                              <a:lnTo>
                                <a:pt x="302" y="273"/>
                              </a:lnTo>
                              <a:lnTo>
                                <a:pt x="302" y="289"/>
                              </a:lnTo>
                              <a:lnTo>
                                <a:pt x="293" y="302"/>
                              </a:lnTo>
                              <a:lnTo>
                                <a:pt x="283" y="305"/>
                              </a:lnTo>
                              <a:lnTo>
                                <a:pt x="271" y="305"/>
                              </a:lnTo>
                              <a:lnTo>
                                <a:pt x="259" y="303"/>
                              </a:lnTo>
                              <a:lnTo>
                                <a:pt x="245" y="290"/>
                              </a:lnTo>
                              <a:lnTo>
                                <a:pt x="237" y="279"/>
                              </a:lnTo>
                              <a:lnTo>
                                <a:pt x="235" y="273"/>
                              </a:lnTo>
                              <a:lnTo>
                                <a:pt x="222" y="277"/>
                              </a:lnTo>
                              <a:lnTo>
                                <a:pt x="206" y="276"/>
                              </a:lnTo>
                              <a:lnTo>
                                <a:pt x="196" y="271"/>
                              </a:lnTo>
                              <a:lnTo>
                                <a:pt x="193" y="266"/>
                              </a:lnTo>
                              <a:lnTo>
                                <a:pt x="180" y="266"/>
                              </a:lnTo>
                              <a:lnTo>
                                <a:pt x="172" y="263"/>
                              </a:lnTo>
                              <a:lnTo>
                                <a:pt x="167" y="261"/>
                              </a:lnTo>
                              <a:lnTo>
                                <a:pt x="157" y="261"/>
                              </a:lnTo>
                              <a:lnTo>
                                <a:pt x="149" y="259"/>
                              </a:lnTo>
                              <a:lnTo>
                                <a:pt x="142" y="247"/>
                              </a:lnTo>
                              <a:lnTo>
                                <a:pt x="137" y="240"/>
                              </a:lnTo>
                              <a:lnTo>
                                <a:pt x="132" y="247"/>
                              </a:lnTo>
                              <a:lnTo>
                                <a:pt x="127" y="259"/>
                              </a:lnTo>
                              <a:lnTo>
                                <a:pt x="118" y="263"/>
                              </a:lnTo>
                              <a:lnTo>
                                <a:pt x="107" y="264"/>
                              </a:lnTo>
                              <a:lnTo>
                                <a:pt x="101" y="264"/>
                              </a:lnTo>
                              <a:lnTo>
                                <a:pt x="98" y="271"/>
                              </a:lnTo>
                              <a:lnTo>
                                <a:pt x="90" y="279"/>
                              </a:lnTo>
                              <a:lnTo>
                                <a:pt x="81" y="290"/>
                              </a:lnTo>
                              <a:lnTo>
                                <a:pt x="56" y="29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C08040"/>
                        </a:solidFill>
                        <a:ln w="3175">
                          <a:solidFill>
                            <a:srgbClr val="000000"/>
                          </a:solidFill>
                          <a:prstDash val="solid"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zh-CN" altLang="en-US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grpSp>
                      <p:nvGrpSpPr>
                        <p:cNvPr id="7228" name="Group 46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802" y="3244"/>
                          <a:ext cx="46" cy="54"/>
                          <a:chOff x="3802" y="3244"/>
                          <a:chExt cx="46" cy="54"/>
                        </a:xfrm>
                      </p:grpSpPr>
                      <p:sp>
                        <p:nvSpPr>
                          <p:cNvPr id="7229" name="Freeform 47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838" y="3280"/>
                            <a:ext cx="10" cy="11"/>
                          </a:xfrm>
                          <a:custGeom>
                            <a:avLst/>
                            <a:gdLst>
                              <a:gd name="T0" fmla="*/ 0 w 46"/>
                              <a:gd name="T1" fmla="*/ 0 h 56"/>
                              <a:gd name="T2" fmla="*/ 0 w 46"/>
                              <a:gd name="T3" fmla="*/ 0 h 56"/>
                              <a:gd name="T4" fmla="*/ 0 w 46"/>
                              <a:gd name="T5" fmla="*/ 0 h 56"/>
                              <a:gd name="T6" fmla="*/ 0 w 46"/>
                              <a:gd name="T7" fmla="*/ 0 h 56"/>
                              <a:gd name="T8" fmla="*/ 0 w 46"/>
                              <a:gd name="T9" fmla="*/ 0 h 56"/>
                              <a:gd name="T10" fmla="*/ 0 w 46"/>
                              <a:gd name="T11" fmla="*/ 0 h 56"/>
                              <a:gd name="T12" fmla="*/ 0 w 46"/>
                              <a:gd name="T13" fmla="*/ 0 h 56"/>
                              <a:gd name="T14" fmla="*/ 0 w 46"/>
                              <a:gd name="T15" fmla="*/ 0 h 56"/>
                              <a:gd name="T16" fmla="*/ 0 60000 65536"/>
                              <a:gd name="T17" fmla="*/ 0 60000 65536"/>
                              <a:gd name="T18" fmla="*/ 0 60000 65536"/>
                              <a:gd name="T19" fmla="*/ 0 60000 65536"/>
                              <a:gd name="T20" fmla="*/ 0 60000 65536"/>
                              <a:gd name="T21" fmla="*/ 0 60000 65536"/>
                              <a:gd name="T22" fmla="*/ 0 60000 65536"/>
                              <a:gd name="T23" fmla="*/ 0 60000 65536"/>
                              <a:gd name="T24" fmla="*/ 0 w 46"/>
                              <a:gd name="T25" fmla="*/ 0 h 56"/>
                              <a:gd name="T26" fmla="*/ 46 w 46"/>
                              <a:gd name="T27" fmla="*/ 56 h 56"/>
                            </a:gdLst>
                            <a:ahLst/>
                            <a:cxnLst>
                              <a:cxn ang="T16">
                                <a:pos x="T0" y="T1"/>
                              </a:cxn>
                              <a:cxn ang="T17">
                                <a:pos x="T2" y="T3"/>
                              </a:cxn>
                              <a:cxn ang="T18">
                                <a:pos x="T4" y="T5"/>
                              </a:cxn>
                              <a:cxn ang="T19">
                                <a:pos x="T6" y="T7"/>
                              </a:cxn>
                              <a:cxn ang="T20">
                                <a:pos x="T8" y="T9"/>
                              </a:cxn>
                              <a:cxn ang="T21">
                                <a:pos x="T10" y="T11"/>
                              </a:cxn>
                              <a:cxn ang="T22">
                                <a:pos x="T12" y="T13"/>
                              </a:cxn>
                              <a:cxn ang="T23">
                                <a:pos x="T14" y="T15"/>
                              </a:cxn>
                            </a:cxnLst>
                            <a:rect l="T24" t="T25" r="T26" b="T27"/>
                            <a:pathLst>
                              <a:path w="46" h="56">
                                <a:moveTo>
                                  <a:pt x="13" y="56"/>
                                </a:moveTo>
                                <a:lnTo>
                                  <a:pt x="10" y="27"/>
                                </a:lnTo>
                                <a:lnTo>
                                  <a:pt x="19" y="12"/>
                                </a:lnTo>
                                <a:lnTo>
                                  <a:pt x="46" y="0"/>
                                </a:lnTo>
                                <a:lnTo>
                                  <a:pt x="28" y="2"/>
                                </a:lnTo>
                                <a:lnTo>
                                  <a:pt x="7" y="8"/>
                                </a:lnTo>
                                <a:lnTo>
                                  <a:pt x="0" y="22"/>
                                </a:lnTo>
                                <a:lnTo>
                                  <a:pt x="13" y="56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804000"/>
                          </a:solidFill>
                          <a:ln w="3175">
                            <a:solidFill>
                              <a:srgbClr val="0000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>
                              <a:latin typeface="Times New Roman" panose="02020603050405020304" pitchFamily="18" charset="0"/>
                            </a:endParaRPr>
                          </a:p>
                        </p:txBody>
                      </p:sp>
                      <p:sp>
                        <p:nvSpPr>
                          <p:cNvPr id="7230" name="Freeform 48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821" y="3262"/>
                            <a:ext cx="15" cy="27"/>
                          </a:xfrm>
                          <a:custGeom>
                            <a:avLst/>
                            <a:gdLst>
                              <a:gd name="T0" fmla="*/ 0 w 73"/>
                              <a:gd name="T1" fmla="*/ 0 h 137"/>
                              <a:gd name="T2" fmla="*/ 0 w 73"/>
                              <a:gd name="T3" fmla="*/ 0 h 137"/>
                              <a:gd name="T4" fmla="*/ 0 w 73"/>
                              <a:gd name="T5" fmla="*/ 0 h 137"/>
                              <a:gd name="T6" fmla="*/ 0 w 73"/>
                              <a:gd name="T7" fmla="*/ 0 h 137"/>
                              <a:gd name="T8" fmla="*/ 0 w 73"/>
                              <a:gd name="T9" fmla="*/ 0 h 137"/>
                              <a:gd name="T10" fmla="*/ 0 w 73"/>
                              <a:gd name="T11" fmla="*/ 0 h 137"/>
                              <a:gd name="T12" fmla="*/ 0 w 73"/>
                              <a:gd name="T13" fmla="*/ 0 h 137"/>
                              <a:gd name="T14" fmla="*/ 0 w 73"/>
                              <a:gd name="T15" fmla="*/ 0 h 137"/>
                              <a:gd name="T16" fmla="*/ 0 w 73"/>
                              <a:gd name="T17" fmla="*/ 0 h 137"/>
                              <a:gd name="T18" fmla="*/ 0 w 73"/>
                              <a:gd name="T19" fmla="*/ 0 h 137"/>
                              <a:gd name="T20" fmla="*/ 0 w 73"/>
                              <a:gd name="T21" fmla="*/ 0 h 137"/>
                              <a:gd name="T22" fmla="*/ 0 w 73"/>
                              <a:gd name="T23" fmla="*/ 0 h 137"/>
                              <a:gd name="T24" fmla="*/ 0 60000 65536"/>
                              <a:gd name="T25" fmla="*/ 0 60000 65536"/>
                              <a:gd name="T26" fmla="*/ 0 60000 65536"/>
                              <a:gd name="T27" fmla="*/ 0 60000 65536"/>
                              <a:gd name="T28" fmla="*/ 0 60000 65536"/>
                              <a:gd name="T29" fmla="*/ 0 60000 65536"/>
                              <a:gd name="T30" fmla="*/ 0 60000 65536"/>
                              <a:gd name="T31" fmla="*/ 0 60000 65536"/>
                              <a:gd name="T32" fmla="*/ 0 60000 65536"/>
                              <a:gd name="T33" fmla="*/ 0 60000 65536"/>
                              <a:gd name="T34" fmla="*/ 0 60000 65536"/>
                              <a:gd name="T35" fmla="*/ 0 60000 65536"/>
                              <a:gd name="T36" fmla="*/ 0 w 73"/>
                              <a:gd name="T37" fmla="*/ 0 h 137"/>
                              <a:gd name="T38" fmla="*/ 73 w 73"/>
                              <a:gd name="T39" fmla="*/ 137 h 137"/>
                            </a:gdLst>
                            <a:ahLst/>
                            <a:cxnLst>
                              <a:cxn ang="T24">
                                <a:pos x="T0" y="T1"/>
                              </a:cxn>
                              <a:cxn ang="T25">
                                <a:pos x="T2" y="T3"/>
                              </a:cxn>
                              <a:cxn ang="T26">
                                <a:pos x="T4" y="T5"/>
                              </a:cxn>
                              <a:cxn ang="T27">
                                <a:pos x="T6" y="T7"/>
                              </a:cxn>
                              <a:cxn ang="T28">
                                <a:pos x="T8" y="T9"/>
                              </a:cxn>
                              <a:cxn ang="T29">
                                <a:pos x="T10" y="T11"/>
                              </a:cxn>
                              <a:cxn ang="T30">
                                <a:pos x="T12" y="T13"/>
                              </a:cxn>
                              <a:cxn ang="T31">
                                <a:pos x="T14" y="T15"/>
                              </a:cxn>
                              <a:cxn ang="T32">
                                <a:pos x="T16" y="T17"/>
                              </a:cxn>
                              <a:cxn ang="T33">
                                <a:pos x="T18" y="T19"/>
                              </a:cxn>
                              <a:cxn ang="T34">
                                <a:pos x="T20" y="T21"/>
                              </a:cxn>
                              <a:cxn ang="T35">
                                <a:pos x="T22" y="T23"/>
                              </a:cxn>
                            </a:cxnLst>
                            <a:rect l="T36" t="T37" r="T38" b="T39"/>
                            <a:pathLst>
                              <a:path w="73" h="137">
                                <a:moveTo>
                                  <a:pt x="30" y="137"/>
                                </a:moveTo>
                                <a:lnTo>
                                  <a:pt x="17" y="107"/>
                                </a:lnTo>
                                <a:lnTo>
                                  <a:pt x="17" y="65"/>
                                </a:lnTo>
                                <a:lnTo>
                                  <a:pt x="42" y="33"/>
                                </a:lnTo>
                                <a:lnTo>
                                  <a:pt x="73" y="0"/>
                                </a:lnTo>
                                <a:lnTo>
                                  <a:pt x="54" y="19"/>
                                </a:lnTo>
                                <a:lnTo>
                                  <a:pt x="23" y="42"/>
                                </a:lnTo>
                                <a:lnTo>
                                  <a:pt x="0" y="61"/>
                                </a:lnTo>
                                <a:lnTo>
                                  <a:pt x="5" y="77"/>
                                </a:lnTo>
                                <a:lnTo>
                                  <a:pt x="4" y="96"/>
                                </a:lnTo>
                                <a:lnTo>
                                  <a:pt x="4" y="117"/>
                                </a:lnTo>
                                <a:lnTo>
                                  <a:pt x="30" y="137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804000"/>
                          </a:solidFill>
                          <a:ln w="3175">
                            <a:solidFill>
                              <a:srgbClr val="0000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>
                              <a:latin typeface="Times New Roman" panose="02020603050405020304" pitchFamily="18" charset="0"/>
                            </a:endParaRPr>
                          </a:p>
                        </p:txBody>
                      </p:sp>
                      <p:sp>
                        <p:nvSpPr>
                          <p:cNvPr id="7231" name="Freeform 49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802" y="3277"/>
                            <a:ext cx="10" cy="21"/>
                          </a:xfrm>
                          <a:custGeom>
                            <a:avLst/>
                            <a:gdLst>
                              <a:gd name="T0" fmla="*/ 0 w 50"/>
                              <a:gd name="T1" fmla="*/ 0 h 106"/>
                              <a:gd name="T2" fmla="*/ 0 w 50"/>
                              <a:gd name="T3" fmla="*/ 0 h 106"/>
                              <a:gd name="T4" fmla="*/ 0 w 50"/>
                              <a:gd name="T5" fmla="*/ 0 h 106"/>
                              <a:gd name="T6" fmla="*/ 0 w 50"/>
                              <a:gd name="T7" fmla="*/ 0 h 106"/>
                              <a:gd name="T8" fmla="*/ 0 w 50"/>
                              <a:gd name="T9" fmla="*/ 0 h 106"/>
                              <a:gd name="T10" fmla="*/ 0 w 50"/>
                              <a:gd name="T11" fmla="*/ 0 h 106"/>
                              <a:gd name="T12" fmla="*/ 0 w 50"/>
                              <a:gd name="T13" fmla="*/ 0 h 106"/>
                              <a:gd name="T14" fmla="*/ 0 w 50"/>
                              <a:gd name="T15" fmla="*/ 0 h 106"/>
                              <a:gd name="T16" fmla="*/ 0 60000 65536"/>
                              <a:gd name="T17" fmla="*/ 0 60000 65536"/>
                              <a:gd name="T18" fmla="*/ 0 60000 65536"/>
                              <a:gd name="T19" fmla="*/ 0 60000 65536"/>
                              <a:gd name="T20" fmla="*/ 0 60000 65536"/>
                              <a:gd name="T21" fmla="*/ 0 60000 65536"/>
                              <a:gd name="T22" fmla="*/ 0 60000 65536"/>
                              <a:gd name="T23" fmla="*/ 0 60000 65536"/>
                              <a:gd name="T24" fmla="*/ 0 w 50"/>
                              <a:gd name="T25" fmla="*/ 0 h 106"/>
                              <a:gd name="T26" fmla="*/ 50 w 50"/>
                              <a:gd name="T27" fmla="*/ 106 h 106"/>
                            </a:gdLst>
                            <a:ahLst/>
                            <a:cxnLst>
                              <a:cxn ang="T16">
                                <a:pos x="T0" y="T1"/>
                              </a:cxn>
                              <a:cxn ang="T17">
                                <a:pos x="T2" y="T3"/>
                              </a:cxn>
                              <a:cxn ang="T18">
                                <a:pos x="T4" y="T5"/>
                              </a:cxn>
                              <a:cxn ang="T19">
                                <a:pos x="T6" y="T7"/>
                              </a:cxn>
                              <a:cxn ang="T20">
                                <a:pos x="T8" y="T9"/>
                              </a:cxn>
                              <a:cxn ang="T21">
                                <a:pos x="T10" y="T11"/>
                              </a:cxn>
                              <a:cxn ang="T22">
                                <a:pos x="T12" y="T13"/>
                              </a:cxn>
                              <a:cxn ang="T23">
                                <a:pos x="T14" y="T15"/>
                              </a:cxn>
                            </a:cxnLst>
                            <a:rect l="T24" t="T25" r="T26" b="T27"/>
                            <a:pathLst>
                              <a:path w="50" h="106">
                                <a:moveTo>
                                  <a:pt x="22" y="88"/>
                                </a:moveTo>
                                <a:lnTo>
                                  <a:pt x="0" y="56"/>
                                </a:lnTo>
                                <a:lnTo>
                                  <a:pt x="9" y="33"/>
                                </a:lnTo>
                                <a:lnTo>
                                  <a:pt x="28" y="0"/>
                                </a:lnTo>
                                <a:lnTo>
                                  <a:pt x="12" y="57"/>
                                </a:lnTo>
                                <a:lnTo>
                                  <a:pt x="24" y="82"/>
                                </a:lnTo>
                                <a:lnTo>
                                  <a:pt x="50" y="106"/>
                                </a:lnTo>
                                <a:lnTo>
                                  <a:pt x="22" y="88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804000"/>
                          </a:solidFill>
                          <a:ln w="3175">
                            <a:solidFill>
                              <a:srgbClr val="0000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>
                              <a:latin typeface="Times New Roman" panose="02020603050405020304" pitchFamily="18" charset="0"/>
                            </a:endParaRPr>
                          </a:p>
                        </p:txBody>
                      </p:sp>
                      <p:sp>
                        <p:nvSpPr>
                          <p:cNvPr id="7232" name="Freeform 50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810" y="3244"/>
                            <a:ext cx="13" cy="22"/>
                          </a:xfrm>
                          <a:custGeom>
                            <a:avLst/>
                            <a:gdLst>
                              <a:gd name="T0" fmla="*/ 0 w 68"/>
                              <a:gd name="T1" fmla="*/ 0 h 106"/>
                              <a:gd name="T2" fmla="*/ 0 w 68"/>
                              <a:gd name="T3" fmla="*/ 0 h 106"/>
                              <a:gd name="T4" fmla="*/ 0 w 68"/>
                              <a:gd name="T5" fmla="*/ 0 h 106"/>
                              <a:gd name="T6" fmla="*/ 0 w 68"/>
                              <a:gd name="T7" fmla="*/ 0 h 106"/>
                              <a:gd name="T8" fmla="*/ 0 w 68"/>
                              <a:gd name="T9" fmla="*/ 0 h 106"/>
                              <a:gd name="T10" fmla="*/ 0 w 68"/>
                              <a:gd name="T11" fmla="*/ 0 h 106"/>
                              <a:gd name="T12" fmla="*/ 0 w 68"/>
                              <a:gd name="T13" fmla="*/ 0 h 106"/>
                              <a:gd name="T14" fmla="*/ 0 w 68"/>
                              <a:gd name="T15" fmla="*/ 0 h 106"/>
                              <a:gd name="T16" fmla="*/ 0 w 68"/>
                              <a:gd name="T17" fmla="*/ 0 h 106"/>
                              <a:gd name="T18" fmla="*/ 0 60000 65536"/>
                              <a:gd name="T19" fmla="*/ 0 60000 65536"/>
                              <a:gd name="T20" fmla="*/ 0 60000 65536"/>
                              <a:gd name="T21" fmla="*/ 0 60000 65536"/>
                              <a:gd name="T22" fmla="*/ 0 60000 65536"/>
                              <a:gd name="T23" fmla="*/ 0 60000 65536"/>
                              <a:gd name="T24" fmla="*/ 0 60000 65536"/>
                              <a:gd name="T25" fmla="*/ 0 60000 65536"/>
                              <a:gd name="T26" fmla="*/ 0 60000 65536"/>
                              <a:gd name="T27" fmla="*/ 0 w 68"/>
                              <a:gd name="T28" fmla="*/ 0 h 106"/>
                              <a:gd name="T29" fmla="*/ 68 w 68"/>
                              <a:gd name="T30" fmla="*/ 106 h 106"/>
                            </a:gdLst>
                            <a:ahLst/>
                            <a:cxnLst>
                              <a:cxn ang="T18">
                                <a:pos x="T0" y="T1"/>
                              </a:cxn>
                              <a:cxn ang="T19">
                                <a:pos x="T2" y="T3"/>
                              </a:cxn>
                              <a:cxn ang="T20">
                                <a:pos x="T4" y="T5"/>
                              </a:cxn>
                              <a:cxn ang="T21">
                                <a:pos x="T6" y="T7"/>
                              </a:cxn>
                              <a:cxn ang="T22">
                                <a:pos x="T8" y="T9"/>
                              </a:cxn>
                              <a:cxn ang="T23">
                                <a:pos x="T10" y="T11"/>
                              </a:cxn>
                              <a:cxn ang="T24">
                                <a:pos x="T12" y="T13"/>
                              </a:cxn>
                              <a:cxn ang="T25">
                                <a:pos x="T14" y="T15"/>
                              </a:cxn>
                              <a:cxn ang="T26">
                                <a:pos x="T16" y="T17"/>
                              </a:cxn>
                            </a:cxnLst>
                            <a:rect l="T27" t="T28" r="T29" b="T30"/>
                            <a:pathLst>
                              <a:path w="68" h="106">
                                <a:moveTo>
                                  <a:pt x="68" y="0"/>
                                </a:moveTo>
                                <a:lnTo>
                                  <a:pt x="36" y="26"/>
                                </a:lnTo>
                                <a:lnTo>
                                  <a:pt x="9" y="53"/>
                                </a:lnTo>
                                <a:lnTo>
                                  <a:pt x="5" y="74"/>
                                </a:lnTo>
                                <a:lnTo>
                                  <a:pt x="0" y="106"/>
                                </a:lnTo>
                                <a:lnTo>
                                  <a:pt x="11" y="81"/>
                                </a:lnTo>
                                <a:lnTo>
                                  <a:pt x="20" y="55"/>
                                </a:lnTo>
                                <a:lnTo>
                                  <a:pt x="49" y="23"/>
                                </a:lnTo>
                                <a:lnTo>
                                  <a:pt x="68" y="0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804000"/>
                          </a:solidFill>
                          <a:ln w="3175">
                            <a:solidFill>
                              <a:srgbClr val="0000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>
                              <a:latin typeface="Times New Roman" panose="02020603050405020304" pitchFamily="18" charset="0"/>
                            </a:endParaRPr>
                          </a:p>
                        </p:txBody>
                      </p:sp>
                      <p:sp>
                        <p:nvSpPr>
                          <p:cNvPr id="7233" name="Freeform 51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808" y="3284"/>
                            <a:ext cx="8" cy="14"/>
                          </a:xfrm>
                          <a:custGeom>
                            <a:avLst/>
                            <a:gdLst>
                              <a:gd name="T0" fmla="*/ 0 w 38"/>
                              <a:gd name="T1" fmla="*/ 0 h 67"/>
                              <a:gd name="T2" fmla="*/ 0 w 38"/>
                              <a:gd name="T3" fmla="*/ 0 h 67"/>
                              <a:gd name="T4" fmla="*/ 0 w 38"/>
                              <a:gd name="T5" fmla="*/ 0 h 67"/>
                              <a:gd name="T6" fmla="*/ 0 w 38"/>
                              <a:gd name="T7" fmla="*/ 0 h 67"/>
                              <a:gd name="T8" fmla="*/ 0 w 38"/>
                              <a:gd name="T9" fmla="*/ 0 h 67"/>
                              <a:gd name="T10" fmla="*/ 0 w 38"/>
                              <a:gd name="T11" fmla="*/ 0 h 67"/>
                              <a:gd name="T12" fmla="*/ 0 w 38"/>
                              <a:gd name="T13" fmla="*/ 0 h 67"/>
                              <a:gd name="T14" fmla="*/ 0 w 38"/>
                              <a:gd name="T15" fmla="*/ 0 h 67"/>
                              <a:gd name="T16" fmla="*/ 0 w 38"/>
                              <a:gd name="T17" fmla="*/ 0 h 67"/>
                              <a:gd name="T18" fmla="*/ 0 w 38"/>
                              <a:gd name="T19" fmla="*/ 0 h 67"/>
                              <a:gd name="T20" fmla="*/ 0 w 38"/>
                              <a:gd name="T21" fmla="*/ 0 h 67"/>
                              <a:gd name="T22" fmla="*/ 0 60000 65536"/>
                              <a:gd name="T23" fmla="*/ 0 60000 65536"/>
                              <a:gd name="T24" fmla="*/ 0 60000 65536"/>
                              <a:gd name="T25" fmla="*/ 0 60000 65536"/>
                              <a:gd name="T26" fmla="*/ 0 60000 65536"/>
                              <a:gd name="T27" fmla="*/ 0 60000 65536"/>
                              <a:gd name="T28" fmla="*/ 0 60000 65536"/>
                              <a:gd name="T29" fmla="*/ 0 60000 65536"/>
                              <a:gd name="T30" fmla="*/ 0 60000 65536"/>
                              <a:gd name="T31" fmla="*/ 0 60000 65536"/>
                              <a:gd name="T32" fmla="*/ 0 60000 65536"/>
                              <a:gd name="T33" fmla="*/ 0 w 38"/>
                              <a:gd name="T34" fmla="*/ 0 h 67"/>
                              <a:gd name="T35" fmla="*/ 38 w 38"/>
                              <a:gd name="T36" fmla="*/ 67 h 67"/>
                            </a:gdLst>
                            <a:ahLst/>
                            <a:cxnLst>
                              <a:cxn ang="T22">
                                <a:pos x="T0" y="T1"/>
                              </a:cxn>
                              <a:cxn ang="T23">
                                <a:pos x="T2" y="T3"/>
                              </a:cxn>
                              <a:cxn ang="T24">
                                <a:pos x="T4" y="T5"/>
                              </a:cxn>
                              <a:cxn ang="T25">
                                <a:pos x="T6" y="T7"/>
                              </a:cxn>
                              <a:cxn ang="T26">
                                <a:pos x="T8" y="T9"/>
                              </a:cxn>
                              <a:cxn ang="T27">
                                <a:pos x="T10" y="T11"/>
                              </a:cxn>
                              <a:cxn ang="T28">
                                <a:pos x="T12" y="T13"/>
                              </a:cxn>
                              <a:cxn ang="T29">
                                <a:pos x="T14" y="T15"/>
                              </a:cxn>
                              <a:cxn ang="T30">
                                <a:pos x="T16" y="T17"/>
                              </a:cxn>
                              <a:cxn ang="T31">
                                <a:pos x="T18" y="T19"/>
                              </a:cxn>
                              <a:cxn ang="T32">
                                <a:pos x="T20" y="T21"/>
                              </a:cxn>
                            </a:cxnLst>
                            <a:rect l="T33" t="T34" r="T35" b="T36"/>
                            <a:pathLst>
                              <a:path w="38" h="67">
                                <a:moveTo>
                                  <a:pt x="15" y="67"/>
                                </a:moveTo>
                                <a:lnTo>
                                  <a:pt x="5" y="45"/>
                                </a:lnTo>
                                <a:lnTo>
                                  <a:pt x="0" y="33"/>
                                </a:lnTo>
                                <a:lnTo>
                                  <a:pt x="11" y="14"/>
                                </a:lnTo>
                                <a:lnTo>
                                  <a:pt x="35" y="0"/>
                                </a:lnTo>
                                <a:lnTo>
                                  <a:pt x="21" y="19"/>
                                </a:lnTo>
                                <a:lnTo>
                                  <a:pt x="13" y="39"/>
                                </a:lnTo>
                                <a:lnTo>
                                  <a:pt x="25" y="45"/>
                                </a:lnTo>
                                <a:lnTo>
                                  <a:pt x="38" y="30"/>
                                </a:lnTo>
                                <a:lnTo>
                                  <a:pt x="32" y="44"/>
                                </a:lnTo>
                                <a:lnTo>
                                  <a:pt x="15" y="67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804000"/>
                          </a:solidFill>
                          <a:ln w="3175">
                            <a:solidFill>
                              <a:srgbClr val="0000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>
                              <a:latin typeface="Times New Roman" panose="02020603050405020304" pitchFamily="18" charset="0"/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7220" name="Group 5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895" y="3311"/>
                        <a:ext cx="65" cy="31"/>
                        <a:chOff x="3895" y="3311"/>
                        <a:chExt cx="65" cy="31"/>
                      </a:xfrm>
                    </p:grpSpPr>
                    <p:sp>
                      <p:nvSpPr>
                        <p:cNvPr id="7221" name="Freeform 53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895" y="3311"/>
                          <a:ext cx="65" cy="31"/>
                        </a:xfrm>
                        <a:custGeom>
                          <a:avLst/>
                          <a:gdLst>
                            <a:gd name="T0" fmla="*/ 0 w 324"/>
                            <a:gd name="T1" fmla="*/ 0 h 159"/>
                            <a:gd name="T2" fmla="*/ 0 w 324"/>
                            <a:gd name="T3" fmla="*/ 0 h 159"/>
                            <a:gd name="T4" fmla="*/ 0 w 324"/>
                            <a:gd name="T5" fmla="*/ 0 h 159"/>
                            <a:gd name="T6" fmla="*/ 0 w 324"/>
                            <a:gd name="T7" fmla="*/ 0 h 159"/>
                            <a:gd name="T8" fmla="*/ 0 w 324"/>
                            <a:gd name="T9" fmla="*/ 0 h 159"/>
                            <a:gd name="T10" fmla="*/ 0 w 324"/>
                            <a:gd name="T11" fmla="*/ 0 h 159"/>
                            <a:gd name="T12" fmla="*/ 0 w 324"/>
                            <a:gd name="T13" fmla="*/ 0 h 159"/>
                            <a:gd name="T14" fmla="*/ 0 w 324"/>
                            <a:gd name="T15" fmla="*/ 0 h 159"/>
                            <a:gd name="T16" fmla="*/ 0 w 324"/>
                            <a:gd name="T17" fmla="*/ 0 h 159"/>
                            <a:gd name="T18" fmla="*/ 0 w 324"/>
                            <a:gd name="T19" fmla="*/ 0 h 159"/>
                            <a:gd name="T20" fmla="*/ 0 w 324"/>
                            <a:gd name="T21" fmla="*/ 0 h 159"/>
                            <a:gd name="T22" fmla="*/ 0 w 324"/>
                            <a:gd name="T23" fmla="*/ 0 h 159"/>
                            <a:gd name="T24" fmla="*/ 0 w 324"/>
                            <a:gd name="T25" fmla="*/ 0 h 159"/>
                            <a:gd name="T26" fmla="*/ 0 w 324"/>
                            <a:gd name="T27" fmla="*/ 0 h 159"/>
                            <a:gd name="T28" fmla="*/ 0 w 324"/>
                            <a:gd name="T29" fmla="*/ 0 h 159"/>
                            <a:gd name="T30" fmla="*/ 0 w 324"/>
                            <a:gd name="T31" fmla="*/ 0 h 159"/>
                            <a:gd name="T32" fmla="*/ 0 w 324"/>
                            <a:gd name="T33" fmla="*/ 0 h 159"/>
                            <a:gd name="T34" fmla="*/ 0 w 324"/>
                            <a:gd name="T35" fmla="*/ 0 h 159"/>
                            <a:gd name="T36" fmla="*/ 0 w 324"/>
                            <a:gd name="T37" fmla="*/ 0 h 159"/>
                            <a:gd name="T38" fmla="*/ 0 w 324"/>
                            <a:gd name="T39" fmla="*/ 0 h 159"/>
                            <a:gd name="T40" fmla="*/ 0 w 324"/>
                            <a:gd name="T41" fmla="*/ 0 h 159"/>
                            <a:gd name="T42" fmla="*/ 0 w 324"/>
                            <a:gd name="T43" fmla="*/ 0 h 159"/>
                            <a:gd name="T44" fmla="*/ 0 w 324"/>
                            <a:gd name="T45" fmla="*/ 0 h 159"/>
                            <a:gd name="T46" fmla="*/ 0 w 324"/>
                            <a:gd name="T47" fmla="*/ 0 h 159"/>
                            <a:gd name="T48" fmla="*/ 0 w 324"/>
                            <a:gd name="T49" fmla="*/ 0 h 159"/>
                            <a:gd name="T50" fmla="*/ 0 w 324"/>
                            <a:gd name="T51" fmla="*/ 0 h 159"/>
                            <a:gd name="T52" fmla="*/ 0 w 324"/>
                            <a:gd name="T53" fmla="*/ 0 h 159"/>
                            <a:gd name="T54" fmla="*/ 0 w 324"/>
                            <a:gd name="T55" fmla="*/ 0 h 159"/>
                            <a:gd name="T56" fmla="*/ 0 w 324"/>
                            <a:gd name="T57" fmla="*/ 0 h 159"/>
                            <a:gd name="T58" fmla="*/ 0 w 324"/>
                            <a:gd name="T59" fmla="*/ 0 h 159"/>
                            <a:gd name="T60" fmla="*/ 0 w 324"/>
                            <a:gd name="T61" fmla="*/ 0 h 159"/>
                            <a:gd name="T62" fmla="*/ 0 w 324"/>
                            <a:gd name="T63" fmla="*/ 0 h 159"/>
                            <a:gd name="T64" fmla="*/ 0 w 324"/>
                            <a:gd name="T65" fmla="*/ 0 h 159"/>
                            <a:gd name="T66" fmla="*/ 0 w 324"/>
                            <a:gd name="T67" fmla="*/ 0 h 159"/>
                            <a:gd name="T68" fmla="*/ 0 w 324"/>
                            <a:gd name="T69" fmla="*/ 0 h 159"/>
                            <a:gd name="T70" fmla="*/ 0 w 324"/>
                            <a:gd name="T71" fmla="*/ 0 h 159"/>
                            <a:gd name="T72" fmla="*/ 0 w 324"/>
                            <a:gd name="T73" fmla="*/ 0 h 159"/>
                            <a:gd name="T74" fmla="*/ 0 w 324"/>
                            <a:gd name="T75" fmla="*/ 0 h 159"/>
                            <a:gd name="T76" fmla="*/ 0 60000 65536"/>
                            <a:gd name="T77" fmla="*/ 0 60000 65536"/>
                            <a:gd name="T78" fmla="*/ 0 60000 65536"/>
                            <a:gd name="T79" fmla="*/ 0 60000 65536"/>
                            <a:gd name="T80" fmla="*/ 0 60000 65536"/>
                            <a:gd name="T81" fmla="*/ 0 60000 65536"/>
                            <a:gd name="T82" fmla="*/ 0 60000 65536"/>
                            <a:gd name="T83" fmla="*/ 0 60000 65536"/>
                            <a:gd name="T84" fmla="*/ 0 60000 65536"/>
                            <a:gd name="T85" fmla="*/ 0 60000 65536"/>
                            <a:gd name="T86" fmla="*/ 0 60000 65536"/>
                            <a:gd name="T87" fmla="*/ 0 60000 65536"/>
                            <a:gd name="T88" fmla="*/ 0 60000 65536"/>
                            <a:gd name="T89" fmla="*/ 0 60000 65536"/>
                            <a:gd name="T90" fmla="*/ 0 60000 65536"/>
                            <a:gd name="T91" fmla="*/ 0 60000 65536"/>
                            <a:gd name="T92" fmla="*/ 0 60000 65536"/>
                            <a:gd name="T93" fmla="*/ 0 60000 65536"/>
                            <a:gd name="T94" fmla="*/ 0 60000 65536"/>
                            <a:gd name="T95" fmla="*/ 0 60000 65536"/>
                            <a:gd name="T96" fmla="*/ 0 60000 65536"/>
                            <a:gd name="T97" fmla="*/ 0 60000 65536"/>
                            <a:gd name="T98" fmla="*/ 0 60000 65536"/>
                            <a:gd name="T99" fmla="*/ 0 60000 65536"/>
                            <a:gd name="T100" fmla="*/ 0 60000 65536"/>
                            <a:gd name="T101" fmla="*/ 0 60000 65536"/>
                            <a:gd name="T102" fmla="*/ 0 60000 65536"/>
                            <a:gd name="T103" fmla="*/ 0 60000 65536"/>
                            <a:gd name="T104" fmla="*/ 0 60000 65536"/>
                            <a:gd name="T105" fmla="*/ 0 60000 65536"/>
                            <a:gd name="T106" fmla="*/ 0 60000 65536"/>
                            <a:gd name="T107" fmla="*/ 0 60000 65536"/>
                            <a:gd name="T108" fmla="*/ 0 60000 65536"/>
                            <a:gd name="T109" fmla="*/ 0 60000 65536"/>
                            <a:gd name="T110" fmla="*/ 0 60000 65536"/>
                            <a:gd name="T111" fmla="*/ 0 60000 65536"/>
                            <a:gd name="T112" fmla="*/ 0 60000 65536"/>
                            <a:gd name="T113" fmla="*/ 0 60000 65536"/>
                            <a:gd name="T114" fmla="*/ 0 w 324"/>
                            <a:gd name="T115" fmla="*/ 0 h 159"/>
                            <a:gd name="T116" fmla="*/ 324 w 324"/>
                            <a:gd name="T117" fmla="*/ 159 h 159"/>
                          </a:gdLst>
                          <a:ahLst/>
                          <a:cxnLst>
                            <a:cxn ang="T76">
                              <a:pos x="T0" y="T1"/>
                            </a:cxn>
                            <a:cxn ang="T77">
                              <a:pos x="T2" y="T3"/>
                            </a:cxn>
                            <a:cxn ang="T78">
                              <a:pos x="T4" y="T5"/>
                            </a:cxn>
                            <a:cxn ang="T79">
                              <a:pos x="T6" y="T7"/>
                            </a:cxn>
                            <a:cxn ang="T80">
                              <a:pos x="T8" y="T9"/>
                            </a:cxn>
                            <a:cxn ang="T81">
                              <a:pos x="T10" y="T11"/>
                            </a:cxn>
                            <a:cxn ang="T82">
                              <a:pos x="T12" y="T13"/>
                            </a:cxn>
                            <a:cxn ang="T83">
                              <a:pos x="T14" y="T15"/>
                            </a:cxn>
                            <a:cxn ang="T84">
                              <a:pos x="T16" y="T17"/>
                            </a:cxn>
                            <a:cxn ang="T85">
                              <a:pos x="T18" y="T19"/>
                            </a:cxn>
                            <a:cxn ang="T86">
                              <a:pos x="T20" y="T21"/>
                            </a:cxn>
                            <a:cxn ang="T87">
                              <a:pos x="T22" y="T23"/>
                            </a:cxn>
                            <a:cxn ang="T88">
                              <a:pos x="T24" y="T25"/>
                            </a:cxn>
                            <a:cxn ang="T89">
                              <a:pos x="T26" y="T27"/>
                            </a:cxn>
                            <a:cxn ang="T90">
                              <a:pos x="T28" y="T29"/>
                            </a:cxn>
                            <a:cxn ang="T91">
                              <a:pos x="T30" y="T31"/>
                            </a:cxn>
                            <a:cxn ang="T92">
                              <a:pos x="T32" y="T33"/>
                            </a:cxn>
                            <a:cxn ang="T93">
                              <a:pos x="T34" y="T35"/>
                            </a:cxn>
                            <a:cxn ang="T94">
                              <a:pos x="T36" y="T37"/>
                            </a:cxn>
                            <a:cxn ang="T95">
                              <a:pos x="T38" y="T39"/>
                            </a:cxn>
                            <a:cxn ang="T96">
                              <a:pos x="T40" y="T41"/>
                            </a:cxn>
                            <a:cxn ang="T97">
                              <a:pos x="T42" y="T43"/>
                            </a:cxn>
                            <a:cxn ang="T98">
                              <a:pos x="T44" y="T45"/>
                            </a:cxn>
                            <a:cxn ang="T99">
                              <a:pos x="T46" y="T47"/>
                            </a:cxn>
                            <a:cxn ang="T100">
                              <a:pos x="T48" y="T49"/>
                            </a:cxn>
                            <a:cxn ang="T101">
                              <a:pos x="T50" y="T51"/>
                            </a:cxn>
                            <a:cxn ang="T102">
                              <a:pos x="T52" y="T53"/>
                            </a:cxn>
                            <a:cxn ang="T103">
                              <a:pos x="T54" y="T55"/>
                            </a:cxn>
                            <a:cxn ang="T104">
                              <a:pos x="T56" y="T57"/>
                            </a:cxn>
                            <a:cxn ang="T105">
                              <a:pos x="T58" y="T59"/>
                            </a:cxn>
                            <a:cxn ang="T106">
                              <a:pos x="T60" y="T61"/>
                            </a:cxn>
                            <a:cxn ang="T107">
                              <a:pos x="T62" y="T63"/>
                            </a:cxn>
                            <a:cxn ang="T108">
                              <a:pos x="T64" y="T65"/>
                            </a:cxn>
                            <a:cxn ang="T109">
                              <a:pos x="T66" y="T67"/>
                            </a:cxn>
                            <a:cxn ang="T110">
                              <a:pos x="T68" y="T69"/>
                            </a:cxn>
                            <a:cxn ang="T111">
                              <a:pos x="T70" y="T71"/>
                            </a:cxn>
                            <a:cxn ang="T112">
                              <a:pos x="T72" y="T73"/>
                            </a:cxn>
                            <a:cxn ang="T113">
                              <a:pos x="T74" y="T75"/>
                            </a:cxn>
                          </a:cxnLst>
                          <a:rect l="T114" t="T115" r="T116" b="T117"/>
                          <a:pathLst>
                            <a:path w="324" h="159">
                              <a:moveTo>
                                <a:pt x="19" y="39"/>
                              </a:moveTo>
                              <a:lnTo>
                                <a:pt x="78" y="42"/>
                              </a:lnTo>
                              <a:lnTo>
                                <a:pt x="119" y="41"/>
                              </a:lnTo>
                              <a:lnTo>
                                <a:pt x="168" y="19"/>
                              </a:lnTo>
                              <a:lnTo>
                                <a:pt x="209" y="2"/>
                              </a:lnTo>
                              <a:lnTo>
                                <a:pt x="246" y="0"/>
                              </a:lnTo>
                              <a:lnTo>
                                <a:pt x="263" y="15"/>
                              </a:lnTo>
                              <a:lnTo>
                                <a:pt x="288" y="25"/>
                              </a:lnTo>
                              <a:lnTo>
                                <a:pt x="317" y="28"/>
                              </a:lnTo>
                              <a:lnTo>
                                <a:pt x="324" y="42"/>
                              </a:lnTo>
                              <a:lnTo>
                                <a:pt x="321" y="72"/>
                              </a:lnTo>
                              <a:lnTo>
                                <a:pt x="315" y="92"/>
                              </a:lnTo>
                              <a:lnTo>
                                <a:pt x="301" y="108"/>
                              </a:lnTo>
                              <a:lnTo>
                                <a:pt x="279" y="128"/>
                              </a:lnTo>
                              <a:lnTo>
                                <a:pt x="269" y="145"/>
                              </a:lnTo>
                              <a:lnTo>
                                <a:pt x="254" y="158"/>
                              </a:lnTo>
                              <a:lnTo>
                                <a:pt x="241" y="159"/>
                              </a:lnTo>
                              <a:lnTo>
                                <a:pt x="222" y="143"/>
                              </a:lnTo>
                              <a:lnTo>
                                <a:pt x="211" y="150"/>
                              </a:lnTo>
                              <a:lnTo>
                                <a:pt x="192" y="151"/>
                              </a:lnTo>
                              <a:lnTo>
                                <a:pt x="179" y="127"/>
                              </a:lnTo>
                              <a:lnTo>
                                <a:pt x="170" y="130"/>
                              </a:lnTo>
                              <a:lnTo>
                                <a:pt x="158" y="130"/>
                              </a:lnTo>
                              <a:lnTo>
                                <a:pt x="151" y="118"/>
                              </a:lnTo>
                              <a:lnTo>
                                <a:pt x="136" y="127"/>
                              </a:lnTo>
                              <a:lnTo>
                                <a:pt x="123" y="133"/>
                              </a:lnTo>
                              <a:lnTo>
                                <a:pt x="106" y="127"/>
                              </a:lnTo>
                              <a:lnTo>
                                <a:pt x="103" y="115"/>
                              </a:lnTo>
                              <a:lnTo>
                                <a:pt x="101" y="101"/>
                              </a:lnTo>
                              <a:lnTo>
                                <a:pt x="75" y="104"/>
                              </a:lnTo>
                              <a:lnTo>
                                <a:pt x="54" y="108"/>
                              </a:lnTo>
                              <a:lnTo>
                                <a:pt x="50" y="101"/>
                              </a:lnTo>
                              <a:lnTo>
                                <a:pt x="32" y="101"/>
                              </a:lnTo>
                              <a:lnTo>
                                <a:pt x="8" y="83"/>
                              </a:lnTo>
                              <a:lnTo>
                                <a:pt x="0" y="65"/>
                              </a:lnTo>
                              <a:lnTo>
                                <a:pt x="4" y="56"/>
                              </a:lnTo>
                              <a:lnTo>
                                <a:pt x="1" y="41"/>
                              </a:lnTo>
                              <a:lnTo>
                                <a:pt x="19" y="3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C08040"/>
                        </a:solidFill>
                        <a:ln w="3175">
                          <a:solidFill>
                            <a:srgbClr val="000000"/>
                          </a:solidFill>
                          <a:prstDash val="solid"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zh-CN" altLang="en-US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grpSp>
                      <p:nvGrpSpPr>
                        <p:cNvPr id="7222" name="Group 54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904" y="3316"/>
                          <a:ext cx="49" cy="24"/>
                          <a:chOff x="3904" y="3316"/>
                          <a:chExt cx="49" cy="24"/>
                        </a:xfrm>
                      </p:grpSpPr>
                      <p:sp>
                        <p:nvSpPr>
                          <p:cNvPr id="7223" name="Freeform 55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904" y="3324"/>
                            <a:ext cx="15" cy="7"/>
                          </a:xfrm>
                          <a:custGeom>
                            <a:avLst/>
                            <a:gdLst>
                              <a:gd name="T0" fmla="*/ 0 w 75"/>
                              <a:gd name="T1" fmla="*/ 0 h 36"/>
                              <a:gd name="T2" fmla="*/ 0 w 75"/>
                              <a:gd name="T3" fmla="*/ 0 h 36"/>
                              <a:gd name="T4" fmla="*/ 0 w 75"/>
                              <a:gd name="T5" fmla="*/ 0 h 36"/>
                              <a:gd name="T6" fmla="*/ 0 w 75"/>
                              <a:gd name="T7" fmla="*/ 0 h 36"/>
                              <a:gd name="T8" fmla="*/ 0 w 75"/>
                              <a:gd name="T9" fmla="*/ 0 h 36"/>
                              <a:gd name="T10" fmla="*/ 0 w 75"/>
                              <a:gd name="T11" fmla="*/ 0 h 36"/>
                              <a:gd name="T12" fmla="*/ 0 60000 65536"/>
                              <a:gd name="T13" fmla="*/ 0 60000 65536"/>
                              <a:gd name="T14" fmla="*/ 0 60000 65536"/>
                              <a:gd name="T15" fmla="*/ 0 60000 65536"/>
                              <a:gd name="T16" fmla="*/ 0 60000 65536"/>
                              <a:gd name="T17" fmla="*/ 0 60000 65536"/>
                              <a:gd name="T18" fmla="*/ 0 w 75"/>
                              <a:gd name="T19" fmla="*/ 0 h 36"/>
                              <a:gd name="T20" fmla="*/ 75 w 75"/>
                              <a:gd name="T21" fmla="*/ 36 h 36"/>
                            </a:gdLst>
                            <a:ahLst/>
                            <a:cxnLst>
                              <a:cxn ang="T12">
                                <a:pos x="T0" y="T1"/>
                              </a:cxn>
                              <a:cxn ang="T13">
                                <a:pos x="T2" y="T3"/>
                              </a:cxn>
                              <a:cxn ang="T14">
                                <a:pos x="T4" y="T5"/>
                              </a:cxn>
                              <a:cxn ang="T15">
                                <a:pos x="T6" y="T7"/>
                              </a:cxn>
                              <a:cxn ang="T16">
                                <a:pos x="T8" y="T9"/>
                              </a:cxn>
                              <a:cxn ang="T17">
                                <a:pos x="T10" y="T11"/>
                              </a:cxn>
                            </a:cxnLst>
                            <a:rect l="T18" t="T19" r="T20" b="T21"/>
                            <a:pathLst>
                              <a:path w="75" h="36">
                                <a:moveTo>
                                  <a:pt x="0" y="36"/>
                                </a:moveTo>
                                <a:lnTo>
                                  <a:pt x="39" y="24"/>
                                </a:lnTo>
                                <a:lnTo>
                                  <a:pt x="75" y="0"/>
                                </a:lnTo>
                                <a:lnTo>
                                  <a:pt x="61" y="18"/>
                                </a:lnTo>
                                <a:lnTo>
                                  <a:pt x="45" y="30"/>
                                </a:lnTo>
                                <a:lnTo>
                                  <a:pt x="0" y="36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804000"/>
                          </a:solidFill>
                          <a:ln w="3175">
                            <a:solidFill>
                              <a:srgbClr val="0000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>
                              <a:latin typeface="Times New Roman" panose="02020603050405020304" pitchFamily="18" charset="0"/>
                            </a:endParaRPr>
                          </a:p>
                        </p:txBody>
                      </p:sp>
                      <p:sp>
                        <p:nvSpPr>
                          <p:cNvPr id="7224" name="Freeform 56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924" y="3316"/>
                            <a:ext cx="12" cy="19"/>
                          </a:xfrm>
                          <a:custGeom>
                            <a:avLst/>
                            <a:gdLst>
                              <a:gd name="T0" fmla="*/ 0 w 61"/>
                              <a:gd name="T1" fmla="*/ 0 h 97"/>
                              <a:gd name="T2" fmla="*/ 0 w 61"/>
                              <a:gd name="T3" fmla="*/ 0 h 97"/>
                              <a:gd name="T4" fmla="*/ 0 w 61"/>
                              <a:gd name="T5" fmla="*/ 0 h 97"/>
                              <a:gd name="T6" fmla="*/ 0 w 61"/>
                              <a:gd name="T7" fmla="*/ 0 h 97"/>
                              <a:gd name="T8" fmla="*/ 0 w 61"/>
                              <a:gd name="T9" fmla="*/ 0 h 97"/>
                              <a:gd name="T10" fmla="*/ 0 w 61"/>
                              <a:gd name="T11" fmla="*/ 0 h 97"/>
                              <a:gd name="T12" fmla="*/ 0 60000 65536"/>
                              <a:gd name="T13" fmla="*/ 0 60000 65536"/>
                              <a:gd name="T14" fmla="*/ 0 60000 65536"/>
                              <a:gd name="T15" fmla="*/ 0 60000 65536"/>
                              <a:gd name="T16" fmla="*/ 0 60000 65536"/>
                              <a:gd name="T17" fmla="*/ 0 60000 65536"/>
                              <a:gd name="T18" fmla="*/ 0 w 61"/>
                              <a:gd name="T19" fmla="*/ 0 h 97"/>
                              <a:gd name="T20" fmla="*/ 61 w 61"/>
                              <a:gd name="T21" fmla="*/ 97 h 97"/>
                            </a:gdLst>
                            <a:ahLst/>
                            <a:cxnLst>
                              <a:cxn ang="T12">
                                <a:pos x="T0" y="T1"/>
                              </a:cxn>
                              <a:cxn ang="T13">
                                <a:pos x="T2" y="T3"/>
                              </a:cxn>
                              <a:cxn ang="T14">
                                <a:pos x="T4" y="T5"/>
                              </a:cxn>
                              <a:cxn ang="T15">
                                <a:pos x="T6" y="T7"/>
                              </a:cxn>
                              <a:cxn ang="T16">
                                <a:pos x="T8" y="T9"/>
                              </a:cxn>
                              <a:cxn ang="T17">
                                <a:pos x="T10" y="T11"/>
                              </a:cxn>
                            </a:cxnLst>
                            <a:rect l="T18" t="T19" r="T20" b="T21"/>
                            <a:pathLst>
                              <a:path w="61" h="97">
                                <a:moveTo>
                                  <a:pt x="0" y="97"/>
                                </a:moveTo>
                                <a:lnTo>
                                  <a:pt x="21" y="65"/>
                                </a:lnTo>
                                <a:lnTo>
                                  <a:pt x="61" y="0"/>
                                </a:lnTo>
                                <a:lnTo>
                                  <a:pt x="49" y="39"/>
                                </a:lnTo>
                                <a:lnTo>
                                  <a:pt x="42" y="67"/>
                                </a:lnTo>
                                <a:lnTo>
                                  <a:pt x="0" y="97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804000"/>
                          </a:solidFill>
                          <a:ln w="3175">
                            <a:solidFill>
                              <a:srgbClr val="0000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>
                              <a:latin typeface="Times New Roman" panose="02020603050405020304" pitchFamily="18" charset="0"/>
                            </a:endParaRPr>
                          </a:p>
                        </p:txBody>
                      </p:sp>
                      <p:sp>
                        <p:nvSpPr>
                          <p:cNvPr id="7225" name="Freeform 57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939" y="3316"/>
                            <a:ext cx="8" cy="24"/>
                          </a:xfrm>
                          <a:custGeom>
                            <a:avLst/>
                            <a:gdLst>
                              <a:gd name="T0" fmla="*/ 0 w 44"/>
                              <a:gd name="T1" fmla="*/ 0 h 117"/>
                              <a:gd name="T2" fmla="*/ 0 w 44"/>
                              <a:gd name="T3" fmla="*/ 0 h 117"/>
                              <a:gd name="T4" fmla="*/ 0 w 44"/>
                              <a:gd name="T5" fmla="*/ 0 h 117"/>
                              <a:gd name="T6" fmla="*/ 0 w 44"/>
                              <a:gd name="T7" fmla="*/ 0 h 117"/>
                              <a:gd name="T8" fmla="*/ 0 w 44"/>
                              <a:gd name="T9" fmla="*/ 0 h 117"/>
                              <a:gd name="T10" fmla="*/ 0 w 44"/>
                              <a:gd name="T11" fmla="*/ 0 h 117"/>
                              <a:gd name="T12" fmla="*/ 0 w 44"/>
                              <a:gd name="T13" fmla="*/ 0 h 117"/>
                              <a:gd name="T14" fmla="*/ 0 w 44"/>
                              <a:gd name="T15" fmla="*/ 0 h 117"/>
                              <a:gd name="T16" fmla="*/ 0 60000 65536"/>
                              <a:gd name="T17" fmla="*/ 0 60000 65536"/>
                              <a:gd name="T18" fmla="*/ 0 60000 65536"/>
                              <a:gd name="T19" fmla="*/ 0 60000 65536"/>
                              <a:gd name="T20" fmla="*/ 0 60000 65536"/>
                              <a:gd name="T21" fmla="*/ 0 60000 65536"/>
                              <a:gd name="T22" fmla="*/ 0 60000 65536"/>
                              <a:gd name="T23" fmla="*/ 0 60000 65536"/>
                              <a:gd name="T24" fmla="*/ 0 w 44"/>
                              <a:gd name="T25" fmla="*/ 0 h 117"/>
                              <a:gd name="T26" fmla="*/ 44 w 44"/>
                              <a:gd name="T27" fmla="*/ 117 h 117"/>
                            </a:gdLst>
                            <a:ahLst/>
                            <a:cxnLst>
                              <a:cxn ang="T16">
                                <a:pos x="T0" y="T1"/>
                              </a:cxn>
                              <a:cxn ang="T17">
                                <a:pos x="T2" y="T3"/>
                              </a:cxn>
                              <a:cxn ang="T18">
                                <a:pos x="T4" y="T5"/>
                              </a:cxn>
                              <a:cxn ang="T19">
                                <a:pos x="T6" y="T7"/>
                              </a:cxn>
                              <a:cxn ang="T20">
                                <a:pos x="T8" y="T9"/>
                              </a:cxn>
                              <a:cxn ang="T21">
                                <a:pos x="T10" y="T11"/>
                              </a:cxn>
                              <a:cxn ang="T22">
                                <a:pos x="T12" y="T13"/>
                              </a:cxn>
                              <a:cxn ang="T23">
                                <a:pos x="T14" y="T15"/>
                              </a:cxn>
                            </a:cxnLst>
                            <a:rect l="T24" t="T25" r="T26" b="T27"/>
                            <a:pathLst>
                              <a:path w="44" h="117">
                                <a:moveTo>
                                  <a:pt x="0" y="117"/>
                                </a:moveTo>
                                <a:lnTo>
                                  <a:pt x="32" y="91"/>
                                </a:lnTo>
                                <a:lnTo>
                                  <a:pt x="31" y="38"/>
                                </a:lnTo>
                                <a:lnTo>
                                  <a:pt x="9" y="0"/>
                                </a:lnTo>
                                <a:lnTo>
                                  <a:pt x="35" y="36"/>
                                </a:lnTo>
                                <a:lnTo>
                                  <a:pt x="44" y="72"/>
                                </a:lnTo>
                                <a:lnTo>
                                  <a:pt x="41" y="102"/>
                                </a:lnTo>
                                <a:lnTo>
                                  <a:pt x="0" y="117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804000"/>
                          </a:solidFill>
                          <a:ln w="3175">
                            <a:solidFill>
                              <a:srgbClr val="0000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>
                              <a:latin typeface="Times New Roman" panose="02020603050405020304" pitchFamily="18" charset="0"/>
                            </a:endParaRPr>
                          </a:p>
                        </p:txBody>
                      </p:sp>
                      <p:sp>
                        <p:nvSpPr>
                          <p:cNvPr id="7226" name="Freeform 58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951" y="3324"/>
                            <a:ext cx="2" cy="9"/>
                          </a:xfrm>
                          <a:custGeom>
                            <a:avLst/>
                            <a:gdLst>
                              <a:gd name="T0" fmla="*/ 0 w 13"/>
                              <a:gd name="T1" fmla="*/ 0 h 45"/>
                              <a:gd name="T2" fmla="*/ 0 w 13"/>
                              <a:gd name="T3" fmla="*/ 0 h 45"/>
                              <a:gd name="T4" fmla="*/ 0 w 13"/>
                              <a:gd name="T5" fmla="*/ 0 h 45"/>
                              <a:gd name="T6" fmla="*/ 0 60000 65536"/>
                              <a:gd name="T7" fmla="*/ 0 60000 65536"/>
                              <a:gd name="T8" fmla="*/ 0 60000 65536"/>
                              <a:gd name="T9" fmla="*/ 0 w 13"/>
                              <a:gd name="T10" fmla="*/ 0 h 45"/>
                              <a:gd name="T11" fmla="*/ 13 w 13"/>
                              <a:gd name="T12" fmla="*/ 45 h 45"/>
                            </a:gdLst>
                            <a:ahLst/>
                            <a:cxnLst>
                              <a:cxn ang="T6">
                                <a:pos x="T0" y="T1"/>
                              </a:cxn>
                              <a:cxn ang="T7">
                                <a:pos x="T2" y="T3"/>
                              </a:cxn>
                              <a:cxn ang="T8">
                                <a:pos x="T4" y="T5"/>
                              </a:cxn>
                            </a:cxnLst>
                            <a:rect l="T9" t="T10" r="T11" b="T12"/>
                            <a:pathLst>
                              <a:path w="13" h="45">
                                <a:moveTo>
                                  <a:pt x="0" y="0"/>
                                </a:moveTo>
                                <a:lnTo>
                                  <a:pt x="13" y="29"/>
                                </a:lnTo>
                                <a:lnTo>
                                  <a:pt x="9" y="45"/>
                                </a:lnTo>
                              </a:path>
                            </a:pathLst>
                          </a:custGeom>
                          <a:noFill/>
                          <a:ln w="3175">
                            <a:solidFill>
                              <a:srgbClr val="0000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>
                              <a:latin typeface="Times New Roman" panose="02020603050405020304" pitchFamily="18" charset="0"/>
                            </a:endParaRPr>
                          </a:p>
                        </p:txBody>
                      </p:sp>
                    </p:grpSp>
                  </p:grpSp>
                </p:grpSp>
                <p:grpSp>
                  <p:nvGrpSpPr>
                    <p:cNvPr id="7207" name="Group 5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913" y="3256"/>
                      <a:ext cx="78" cy="67"/>
                      <a:chOff x="3913" y="3256"/>
                      <a:chExt cx="78" cy="67"/>
                    </a:xfrm>
                  </p:grpSpPr>
                  <p:sp>
                    <p:nvSpPr>
                      <p:cNvPr id="7211" name="Freeform 6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48" y="3280"/>
                        <a:ext cx="36" cy="35"/>
                      </a:xfrm>
                      <a:custGeom>
                        <a:avLst/>
                        <a:gdLst>
                          <a:gd name="T0" fmla="*/ 0 w 184"/>
                          <a:gd name="T1" fmla="*/ 0 h 171"/>
                          <a:gd name="T2" fmla="*/ 0 w 184"/>
                          <a:gd name="T3" fmla="*/ 0 h 171"/>
                          <a:gd name="T4" fmla="*/ 0 w 184"/>
                          <a:gd name="T5" fmla="*/ 0 h 171"/>
                          <a:gd name="T6" fmla="*/ 0 w 184"/>
                          <a:gd name="T7" fmla="*/ 0 h 171"/>
                          <a:gd name="T8" fmla="*/ 0 w 184"/>
                          <a:gd name="T9" fmla="*/ 0 h 171"/>
                          <a:gd name="T10" fmla="*/ 0 w 184"/>
                          <a:gd name="T11" fmla="*/ 0 h 171"/>
                          <a:gd name="T12" fmla="*/ 0 w 184"/>
                          <a:gd name="T13" fmla="*/ 0 h 171"/>
                          <a:gd name="T14" fmla="*/ 0 w 184"/>
                          <a:gd name="T15" fmla="*/ 0 h 171"/>
                          <a:gd name="T16" fmla="*/ 0 w 184"/>
                          <a:gd name="T17" fmla="*/ 0 h 171"/>
                          <a:gd name="T18" fmla="*/ 0 w 184"/>
                          <a:gd name="T19" fmla="*/ 0 h 171"/>
                          <a:gd name="T20" fmla="*/ 0 w 184"/>
                          <a:gd name="T21" fmla="*/ 0 h 171"/>
                          <a:gd name="T22" fmla="*/ 0 w 184"/>
                          <a:gd name="T23" fmla="*/ 0 h 171"/>
                          <a:gd name="T24" fmla="*/ 0 w 184"/>
                          <a:gd name="T25" fmla="*/ 0 h 171"/>
                          <a:gd name="T26" fmla="*/ 0 w 184"/>
                          <a:gd name="T27" fmla="*/ 0 h 171"/>
                          <a:gd name="T28" fmla="*/ 0 w 184"/>
                          <a:gd name="T29" fmla="*/ 0 h 171"/>
                          <a:gd name="T30" fmla="*/ 0 w 184"/>
                          <a:gd name="T31" fmla="*/ 0 h 171"/>
                          <a:gd name="T32" fmla="*/ 0 w 184"/>
                          <a:gd name="T33" fmla="*/ 0 h 171"/>
                          <a:gd name="T34" fmla="*/ 0 w 184"/>
                          <a:gd name="T35" fmla="*/ 0 h 171"/>
                          <a:gd name="T36" fmla="*/ 0 w 184"/>
                          <a:gd name="T37" fmla="*/ 0 h 171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60000 65536"/>
                          <a:gd name="T43" fmla="*/ 0 60000 65536"/>
                          <a:gd name="T44" fmla="*/ 0 60000 65536"/>
                          <a:gd name="T45" fmla="*/ 0 60000 65536"/>
                          <a:gd name="T46" fmla="*/ 0 60000 65536"/>
                          <a:gd name="T47" fmla="*/ 0 60000 65536"/>
                          <a:gd name="T48" fmla="*/ 0 60000 65536"/>
                          <a:gd name="T49" fmla="*/ 0 60000 65536"/>
                          <a:gd name="T50" fmla="*/ 0 60000 65536"/>
                          <a:gd name="T51" fmla="*/ 0 60000 65536"/>
                          <a:gd name="T52" fmla="*/ 0 60000 65536"/>
                          <a:gd name="T53" fmla="*/ 0 60000 65536"/>
                          <a:gd name="T54" fmla="*/ 0 60000 65536"/>
                          <a:gd name="T55" fmla="*/ 0 60000 65536"/>
                          <a:gd name="T56" fmla="*/ 0 60000 65536"/>
                          <a:gd name="T57" fmla="*/ 0 w 184"/>
                          <a:gd name="T58" fmla="*/ 0 h 171"/>
                          <a:gd name="T59" fmla="*/ 184 w 184"/>
                          <a:gd name="T60" fmla="*/ 171 h 171"/>
                        </a:gdLst>
                        <a:ahLst/>
                        <a:cxnLst>
                          <a:cxn ang="T38">
                            <a:pos x="T0" y="T1"/>
                          </a:cxn>
                          <a:cxn ang="T39">
                            <a:pos x="T2" y="T3"/>
                          </a:cxn>
                          <a:cxn ang="T40">
                            <a:pos x="T4" y="T5"/>
                          </a:cxn>
                          <a:cxn ang="T41">
                            <a:pos x="T6" y="T7"/>
                          </a:cxn>
                          <a:cxn ang="T42">
                            <a:pos x="T8" y="T9"/>
                          </a:cxn>
                          <a:cxn ang="T43">
                            <a:pos x="T10" y="T11"/>
                          </a:cxn>
                          <a:cxn ang="T44">
                            <a:pos x="T12" y="T13"/>
                          </a:cxn>
                          <a:cxn ang="T45">
                            <a:pos x="T14" y="T15"/>
                          </a:cxn>
                          <a:cxn ang="T46">
                            <a:pos x="T16" y="T17"/>
                          </a:cxn>
                          <a:cxn ang="T47">
                            <a:pos x="T18" y="T19"/>
                          </a:cxn>
                          <a:cxn ang="T48">
                            <a:pos x="T20" y="T21"/>
                          </a:cxn>
                          <a:cxn ang="T49">
                            <a:pos x="T22" y="T23"/>
                          </a:cxn>
                          <a:cxn ang="T50">
                            <a:pos x="T24" y="T25"/>
                          </a:cxn>
                          <a:cxn ang="T51">
                            <a:pos x="T26" y="T27"/>
                          </a:cxn>
                          <a:cxn ang="T52">
                            <a:pos x="T28" y="T29"/>
                          </a:cxn>
                          <a:cxn ang="T53">
                            <a:pos x="T30" y="T31"/>
                          </a:cxn>
                          <a:cxn ang="T54">
                            <a:pos x="T32" y="T33"/>
                          </a:cxn>
                          <a:cxn ang="T55">
                            <a:pos x="T34" y="T35"/>
                          </a:cxn>
                          <a:cxn ang="T56">
                            <a:pos x="T36" y="T37"/>
                          </a:cxn>
                        </a:cxnLst>
                        <a:rect l="T57" t="T58" r="T59" b="T60"/>
                        <a:pathLst>
                          <a:path w="184" h="171">
                            <a:moveTo>
                              <a:pt x="13" y="68"/>
                            </a:moveTo>
                            <a:lnTo>
                              <a:pt x="34" y="34"/>
                            </a:lnTo>
                            <a:lnTo>
                              <a:pt x="47" y="22"/>
                            </a:lnTo>
                            <a:lnTo>
                              <a:pt x="77" y="7"/>
                            </a:lnTo>
                            <a:lnTo>
                              <a:pt x="109" y="0"/>
                            </a:lnTo>
                            <a:lnTo>
                              <a:pt x="139" y="0"/>
                            </a:lnTo>
                            <a:lnTo>
                              <a:pt x="157" y="5"/>
                            </a:lnTo>
                            <a:lnTo>
                              <a:pt x="174" y="26"/>
                            </a:lnTo>
                            <a:lnTo>
                              <a:pt x="184" y="55"/>
                            </a:lnTo>
                            <a:lnTo>
                              <a:pt x="181" y="85"/>
                            </a:lnTo>
                            <a:lnTo>
                              <a:pt x="165" y="113"/>
                            </a:lnTo>
                            <a:lnTo>
                              <a:pt x="153" y="133"/>
                            </a:lnTo>
                            <a:lnTo>
                              <a:pt x="119" y="153"/>
                            </a:lnTo>
                            <a:lnTo>
                              <a:pt x="77" y="163"/>
                            </a:lnTo>
                            <a:lnTo>
                              <a:pt x="40" y="171"/>
                            </a:lnTo>
                            <a:lnTo>
                              <a:pt x="15" y="163"/>
                            </a:lnTo>
                            <a:lnTo>
                              <a:pt x="2" y="146"/>
                            </a:lnTo>
                            <a:lnTo>
                              <a:pt x="0" y="118"/>
                            </a:lnTo>
                            <a:lnTo>
                              <a:pt x="13" y="68"/>
                            </a:lnTo>
                            <a:close/>
                          </a:path>
                        </a:pathLst>
                      </a:custGeom>
                      <a:solidFill>
                        <a:srgbClr val="F0F0FF"/>
                      </a:solidFill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7212" name="Freeform 6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63" y="3270"/>
                        <a:ext cx="28" cy="21"/>
                      </a:xfrm>
                      <a:custGeom>
                        <a:avLst/>
                        <a:gdLst>
                          <a:gd name="T0" fmla="*/ 0 w 137"/>
                          <a:gd name="T1" fmla="*/ 0 h 107"/>
                          <a:gd name="T2" fmla="*/ 0 w 137"/>
                          <a:gd name="T3" fmla="*/ 0 h 107"/>
                          <a:gd name="T4" fmla="*/ 0 w 137"/>
                          <a:gd name="T5" fmla="*/ 0 h 107"/>
                          <a:gd name="T6" fmla="*/ 0 w 137"/>
                          <a:gd name="T7" fmla="*/ 0 h 107"/>
                          <a:gd name="T8" fmla="*/ 0 w 137"/>
                          <a:gd name="T9" fmla="*/ 0 h 107"/>
                          <a:gd name="T10" fmla="*/ 0 w 137"/>
                          <a:gd name="T11" fmla="*/ 0 h 107"/>
                          <a:gd name="T12" fmla="*/ 0 w 137"/>
                          <a:gd name="T13" fmla="*/ 0 h 107"/>
                          <a:gd name="T14" fmla="*/ 0 w 137"/>
                          <a:gd name="T15" fmla="*/ 0 h 107"/>
                          <a:gd name="T16" fmla="*/ 0 w 137"/>
                          <a:gd name="T17" fmla="*/ 0 h 107"/>
                          <a:gd name="T18" fmla="*/ 0 w 137"/>
                          <a:gd name="T19" fmla="*/ 0 h 107"/>
                          <a:gd name="T20" fmla="*/ 0 w 137"/>
                          <a:gd name="T21" fmla="*/ 0 h 107"/>
                          <a:gd name="T22" fmla="*/ 0 w 137"/>
                          <a:gd name="T23" fmla="*/ 0 h 107"/>
                          <a:gd name="T24" fmla="*/ 0 w 137"/>
                          <a:gd name="T25" fmla="*/ 0 h 107"/>
                          <a:gd name="T26" fmla="*/ 0 w 137"/>
                          <a:gd name="T27" fmla="*/ 0 h 107"/>
                          <a:gd name="T28" fmla="*/ 0 w 137"/>
                          <a:gd name="T29" fmla="*/ 0 h 107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60000 65536"/>
                          <a:gd name="T37" fmla="*/ 0 60000 65536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60000 65536"/>
                          <a:gd name="T43" fmla="*/ 0 60000 65536"/>
                          <a:gd name="T44" fmla="*/ 0 60000 65536"/>
                          <a:gd name="T45" fmla="*/ 0 w 137"/>
                          <a:gd name="T46" fmla="*/ 0 h 107"/>
                          <a:gd name="T47" fmla="*/ 137 w 137"/>
                          <a:gd name="T48" fmla="*/ 107 h 107"/>
                        </a:gdLst>
                        <a:ahLst/>
                        <a:cxnLst>
                          <a:cxn ang="T30">
                            <a:pos x="T0" y="T1"/>
                          </a:cxn>
                          <a:cxn ang="T31">
                            <a:pos x="T2" y="T3"/>
                          </a:cxn>
                          <a:cxn ang="T32">
                            <a:pos x="T4" y="T5"/>
                          </a:cxn>
                          <a:cxn ang="T33">
                            <a:pos x="T6" y="T7"/>
                          </a:cxn>
                          <a:cxn ang="T34">
                            <a:pos x="T8" y="T9"/>
                          </a:cxn>
                          <a:cxn ang="T35">
                            <a:pos x="T10" y="T11"/>
                          </a:cxn>
                          <a:cxn ang="T36">
                            <a:pos x="T12" y="T13"/>
                          </a:cxn>
                          <a:cxn ang="T37">
                            <a:pos x="T14" y="T15"/>
                          </a:cxn>
                          <a:cxn ang="T38">
                            <a:pos x="T16" y="T17"/>
                          </a:cxn>
                          <a:cxn ang="T39">
                            <a:pos x="T18" y="T19"/>
                          </a:cxn>
                          <a:cxn ang="T40">
                            <a:pos x="T20" y="T21"/>
                          </a:cxn>
                          <a:cxn ang="T41">
                            <a:pos x="T22" y="T23"/>
                          </a:cxn>
                          <a:cxn ang="T42">
                            <a:pos x="T24" y="T25"/>
                          </a:cxn>
                          <a:cxn ang="T43">
                            <a:pos x="T26" y="T27"/>
                          </a:cxn>
                          <a:cxn ang="T44">
                            <a:pos x="T28" y="T29"/>
                          </a:cxn>
                        </a:cxnLst>
                        <a:rect l="T45" t="T46" r="T47" b="T48"/>
                        <a:pathLst>
                          <a:path w="137" h="107">
                            <a:moveTo>
                              <a:pt x="17" y="0"/>
                            </a:moveTo>
                            <a:lnTo>
                              <a:pt x="131" y="63"/>
                            </a:lnTo>
                            <a:lnTo>
                              <a:pt x="136" y="72"/>
                            </a:lnTo>
                            <a:lnTo>
                              <a:pt x="137" y="85"/>
                            </a:lnTo>
                            <a:lnTo>
                              <a:pt x="135" y="95"/>
                            </a:lnTo>
                            <a:lnTo>
                              <a:pt x="131" y="104"/>
                            </a:lnTo>
                            <a:lnTo>
                              <a:pt x="126" y="107"/>
                            </a:lnTo>
                            <a:lnTo>
                              <a:pt x="115" y="107"/>
                            </a:lnTo>
                            <a:lnTo>
                              <a:pt x="11" y="47"/>
                            </a:lnTo>
                            <a:lnTo>
                              <a:pt x="2" y="38"/>
                            </a:lnTo>
                            <a:lnTo>
                              <a:pt x="0" y="26"/>
                            </a:lnTo>
                            <a:lnTo>
                              <a:pt x="2" y="13"/>
                            </a:lnTo>
                            <a:lnTo>
                              <a:pt x="6" y="7"/>
                            </a:lnTo>
                            <a:lnTo>
                              <a:pt x="12" y="1"/>
                            </a:lnTo>
                            <a:lnTo>
                              <a:pt x="17" y="0"/>
                            </a:lnTo>
                            <a:close/>
                          </a:path>
                        </a:pathLst>
                      </a:custGeom>
                      <a:solidFill>
                        <a:srgbClr val="C08040"/>
                      </a:solidFill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7213" name="Freeform 6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39" y="3271"/>
                        <a:ext cx="50" cy="52"/>
                      </a:xfrm>
                      <a:custGeom>
                        <a:avLst/>
                        <a:gdLst>
                          <a:gd name="T0" fmla="*/ 0 w 250"/>
                          <a:gd name="T1" fmla="*/ 0 h 260"/>
                          <a:gd name="T2" fmla="*/ 0 w 250"/>
                          <a:gd name="T3" fmla="*/ 0 h 260"/>
                          <a:gd name="T4" fmla="*/ 0 w 250"/>
                          <a:gd name="T5" fmla="*/ 0 h 260"/>
                          <a:gd name="T6" fmla="*/ 0 w 250"/>
                          <a:gd name="T7" fmla="*/ 0 h 260"/>
                          <a:gd name="T8" fmla="*/ 0 w 250"/>
                          <a:gd name="T9" fmla="*/ 0 h 260"/>
                          <a:gd name="T10" fmla="*/ 0 w 250"/>
                          <a:gd name="T11" fmla="*/ 0 h 260"/>
                          <a:gd name="T12" fmla="*/ 0 w 250"/>
                          <a:gd name="T13" fmla="*/ 0 h 260"/>
                          <a:gd name="T14" fmla="*/ 0 w 250"/>
                          <a:gd name="T15" fmla="*/ 0 h 260"/>
                          <a:gd name="T16" fmla="*/ 0 w 250"/>
                          <a:gd name="T17" fmla="*/ 0 h 260"/>
                          <a:gd name="T18" fmla="*/ 0 w 250"/>
                          <a:gd name="T19" fmla="*/ 0 h 260"/>
                          <a:gd name="T20" fmla="*/ 0 w 250"/>
                          <a:gd name="T21" fmla="*/ 0 h 260"/>
                          <a:gd name="T22" fmla="*/ 0 w 250"/>
                          <a:gd name="T23" fmla="*/ 0 h 260"/>
                          <a:gd name="T24" fmla="*/ 0 w 250"/>
                          <a:gd name="T25" fmla="*/ 0 h 260"/>
                          <a:gd name="T26" fmla="*/ 0 w 250"/>
                          <a:gd name="T27" fmla="*/ 0 h 260"/>
                          <a:gd name="T28" fmla="*/ 0 w 250"/>
                          <a:gd name="T29" fmla="*/ 0 h 260"/>
                          <a:gd name="T30" fmla="*/ 0 w 250"/>
                          <a:gd name="T31" fmla="*/ 0 h 260"/>
                          <a:gd name="T32" fmla="*/ 0 w 250"/>
                          <a:gd name="T33" fmla="*/ 0 h 260"/>
                          <a:gd name="T34" fmla="*/ 0 w 250"/>
                          <a:gd name="T35" fmla="*/ 0 h 260"/>
                          <a:gd name="T36" fmla="*/ 0 w 250"/>
                          <a:gd name="T37" fmla="*/ 0 h 260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60000 65536"/>
                          <a:gd name="T43" fmla="*/ 0 60000 65536"/>
                          <a:gd name="T44" fmla="*/ 0 60000 65536"/>
                          <a:gd name="T45" fmla="*/ 0 60000 65536"/>
                          <a:gd name="T46" fmla="*/ 0 60000 65536"/>
                          <a:gd name="T47" fmla="*/ 0 60000 65536"/>
                          <a:gd name="T48" fmla="*/ 0 60000 65536"/>
                          <a:gd name="T49" fmla="*/ 0 60000 65536"/>
                          <a:gd name="T50" fmla="*/ 0 60000 65536"/>
                          <a:gd name="T51" fmla="*/ 0 60000 65536"/>
                          <a:gd name="T52" fmla="*/ 0 60000 65536"/>
                          <a:gd name="T53" fmla="*/ 0 60000 65536"/>
                          <a:gd name="T54" fmla="*/ 0 60000 65536"/>
                          <a:gd name="T55" fmla="*/ 0 60000 65536"/>
                          <a:gd name="T56" fmla="*/ 0 60000 65536"/>
                          <a:gd name="T57" fmla="*/ 0 w 250"/>
                          <a:gd name="T58" fmla="*/ 0 h 260"/>
                          <a:gd name="T59" fmla="*/ 250 w 250"/>
                          <a:gd name="T60" fmla="*/ 260 h 260"/>
                        </a:gdLst>
                        <a:ahLst/>
                        <a:cxnLst>
                          <a:cxn ang="T38">
                            <a:pos x="T0" y="T1"/>
                          </a:cxn>
                          <a:cxn ang="T39">
                            <a:pos x="T2" y="T3"/>
                          </a:cxn>
                          <a:cxn ang="T40">
                            <a:pos x="T4" y="T5"/>
                          </a:cxn>
                          <a:cxn ang="T41">
                            <a:pos x="T6" y="T7"/>
                          </a:cxn>
                          <a:cxn ang="T42">
                            <a:pos x="T8" y="T9"/>
                          </a:cxn>
                          <a:cxn ang="T43">
                            <a:pos x="T10" y="T11"/>
                          </a:cxn>
                          <a:cxn ang="T44">
                            <a:pos x="T12" y="T13"/>
                          </a:cxn>
                          <a:cxn ang="T45">
                            <a:pos x="T14" y="T15"/>
                          </a:cxn>
                          <a:cxn ang="T46">
                            <a:pos x="T16" y="T17"/>
                          </a:cxn>
                          <a:cxn ang="T47">
                            <a:pos x="T18" y="T19"/>
                          </a:cxn>
                          <a:cxn ang="T48">
                            <a:pos x="T20" y="T21"/>
                          </a:cxn>
                          <a:cxn ang="T49">
                            <a:pos x="T22" y="T23"/>
                          </a:cxn>
                          <a:cxn ang="T50">
                            <a:pos x="T24" y="T25"/>
                          </a:cxn>
                          <a:cxn ang="T51">
                            <a:pos x="T26" y="T27"/>
                          </a:cxn>
                          <a:cxn ang="T52">
                            <a:pos x="T28" y="T29"/>
                          </a:cxn>
                          <a:cxn ang="T53">
                            <a:pos x="T30" y="T31"/>
                          </a:cxn>
                          <a:cxn ang="T54">
                            <a:pos x="T32" y="T33"/>
                          </a:cxn>
                          <a:cxn ang="T55">
                            <a:pos x="T34" y="T35"/>
                          </a:cxn>
                          <a:cxn ang="T56">
                            <a:pos x="T36" y="T37"/>
                          </a:cxn>
                        </a:cxnLst>
                        <a:rect l="T57" t="T58" r="T59" b="T60"/>
                        <a:pathLst>
                          <a:path w="250" h="260">
                            <a:moveTo>
                              <a:pt x="77" y="0"/>
                            </a:moveTo>
                            <a:lnTo>
                              <a:pt x="150" y="60"/>
                            </a:lnTo>
                            <a:lnTo>
                              <a:pt x="180" y="87"/>
                            </a:lnTo>
                            <a:lnTo>
                              <a:pt x="211" y="118"/>
                            </a:lnTo>
                            <a:lnTo>
                              <a:pt x="229" y="143"/>
                            </a:lnTo>
                            <a:lnTo>
                              <a:pt x="246" y="168"/>
                            </a:lnTo>
                            <a:lnTo>
                              <a:pt x="250" y="198"/>
                            </a:lnTo>
                            <a:lnTo>
                              <a:pt x="247" y="228"/>
                            </a:lnTo>
                            <a:lnTo>
                              <a:pt x="234" y="247"/>
                            </a:lnTo>
                            <a:lnTo>
                              <a:pt x="211" y="260"/>
                            </a:lnTo>
                            <a:lnTo>
                              <a:pt x="155" y="260"/>
                            </a:lnTo>
                            <a:lnTo>
                              <a:pt x="116" y="254"/>
                            </a:lnTo>
                            <a:lnTo>
                              <a:pt x="58" y="238"/>
                            </a:lnTo>
                            <a:lnTo>
                              <a:pt x="47" y="221"/>
                            </a:lnTo>
                            <a:lnTo>
                              <a:pt x="29" y="198"/>
                            </a:lnTo>
                            <a:lnTo>
                              <a:pt x="0" y="186"/>
                            </a:lnTo>
                            <a:lnTo>
                              <a:pt x="26" y="148"/>
                            </a:lnTo>
                            <a:lnTo>
                              <a:pt x="26" y="60"/>
                            </a:lnTo>
                            <a:lnTo>
                              <a:pt x="77" y="0"/>
                            </a:lnTo>
                            <a:close/>
                          </a:path>
                        </a:pathLst>
                      </a:custGeom>
                      <a:solidFill>
                        <a:srgbClr val="E0A080"/>
                      </a:solidFill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grpSp>
                    <p:nvGrpSpPr>
                      <p:cNvPr id="7214" name="Group 6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913" y="3256"/>
                        <a:ext cx="47" cy="46"/>
                        <a:chOff x="3913" y="3256"/>
                        <a:chExt cx="47" cy="46"/>
                      </a:xfrm>
                    </p:grpSpPr>
                    <p:sp>
                      <p:nvSpPr>
                        <p:cNvPr id="7215" name="Freeform 64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913" y="3267"/>
                          <a:ext cx="38" cy="35"/>
                        </a:xfrm>
                        <a:custGeom>
                          <a:avLst/>
                          <a:gdLst>
                            <a:gd name="T0" fmla="*/ 0 w 186"/>
                            <a:gd name="T1" fmla="*/ 0 h 172"/>
                            <a:gd name="T2" fmla="*/ 0 w 186"/>
                            <a:gd name="T3" fmla="*/ 0 h 172"/>
                            <a:gd name="T4" fmla="*/ 0 w 186"/>
                            <a:gd name="T5" fmla="*/ 0 h 172"/>
                            <a:gd name="T6" fmla="*/ 0 w 186"/>
                            <a:gd name="T7" fmla="*/ 0 h 172"/>
                            <a:gd name="T8" fmla="*/ 0 w 186"/>
                            <a:gd name="T9" fmla="*/ 0 h 172"/>
                            <a:gd name="T10" fmla="*/ 0 w 186"/>
                            <a:gd name="T11" fmla="*/ 0 h 172"/>
                            <a:gd name="T12" fmla="*/ 0 w 186"/>
                            <a:gd name="T13" fmla="*/ 0 h 172"/>
                            <a:gd name="T14" fmla="*/ 0 w 186"/>
                            <a:gd name="T15" fmla="*/ 0 h 172"/>
                            <a:gd name="T16" fmla="*/ 0 w 186"/>
                            <a:gd name="T17" fmla="*/ 0 h 172"/>
                            <a:gd name="T18" fmla="*/ 0 w 186"/>
                            <a:gd name="T19" fmla="*/ 0 h 172"/>
                            <a:gd name="T20" fmla="*/ 0 w 186"/>
                            <a:gd name="T21" fmla="*/ 0 h 172"/>
                            <a:gd name="T22" fmla="*/ 0 w 186"/>
                            <a:gd name="T23" fmla="*/ 0 h 172"/>
                            <a:gd name="T24" fmla="*/ 0 w 186"/>
                            <a:gd name="T25" fmla="*/ 0 h 172"/>
                            <a:gd name="T26" fmla="*/ 0 w 186"/>
                            <a:gd name="T27" fmla="*/ 0 h 172"/>
                            <a:gd name="T28" fmla="*/ 0 w 186"/>
                            <a:gd name="T29" fmla="*/ 0 h 172"/>
                            <a:gd name="T30" fmla="*/ 0 w 186"/>
                            <a:gd name="T31" fmla="*/ 0 h 172"/>
                            <a:gd name="T32" fmla="*/ 0 w 186"/>
                            <a:gd name="T33" fmla="*/ 0 h 172"/>
                            <a:gd name="T34" fmla="*/ 0 w 186"/>
                            <a:gd name="T35" fmla="*/ 0 h 172"/>
                            <a:gd name="T36" fmla="*/ 0 w 186"/>
                            <a:gd name="T37" fmla="*/ 0 h 172"/>
                            <a:gd name="T38" fmla="*/ 0 60000 65536"/>
                            <a:gd name="T39" fmla="*/ 0 60000 65536"/>
                            <a:gd name="T40" fmla="*/ 0 60000 65536"/>
                            <a:gd name="T41" fmla="*/ 0 60000 65536"/>
                            <a:gd name="T42" fmla="*/ 0 60000 65536"/>
                            <a:gd name="T43" fmla="*/ 0 60000 65536"/>
                            <a:gd name="T44" fmla="*/ 0 60000 65536"/>
                            <a:gd name="T45" fmla="*/ 0 60000 65536"/>
                            <a:gd name="T46" fmla="*/ 0 60000 65536"/>
                            <a:gd name="T47" fmla="*/ 0 60000 65536"/>
                            <a:gd name="T48" fmla="*/ 0 60000 65536"/>
                            <a:gd name="T49" fmla="*/ 0 60000 65536"/>
                            <a:gd name="T50" fmla="*/ 0 60000 65536"/>
                            <a:gd name="T51" fmla="*/ 0 60000 65536"/>
                            <a:gd name="T52" fmla="*/ 0 60000 65536"/>
                            <a:gd name="T53" fmla="*/ 0 60000 65536"/>
                            <a:gd name="T54" fmla="*/ 0 60000 65536"/>
                            <a:gd name="T55" fmla="*/ 0 60000 65536"/>
                            <a:gd name="T56" fmla="*/ 0 60000 65536"/>
                            <a:gd name="T57" fmla="*/ 0 w 186"/>
                            <a:gd name="T58" fmla="*/ 0 h 172"/>
                            <a:gd name="T59" fmla="*/ 186 w 186"/>
                            <a:gd name="T60" fmla="*/ 172 h 172"/>
                          </a:gdLst>
                          <a:ahLst/>
                          <a:cxnLst>
                            <a:cxn ang="T38">
                              <a:pos x="T0" y="T1"/>
                            </a:cxn>
                            <a:cxn ang="T39">
                              <a:pos x="T2" y="T3"/>
                            </a:cxn>
                            <a:cxn ang="T40">
                              <a:pos x="T4" y="T5"/>
                            </a:cxn>
                            <a:cxn ang="T41">
                              <a:pos x="T6" y="T7"/>
                            </a:cxn>
                            <a:cxn ang="T42">
                              <a:pos x="T8" y="T9"/>
                            </a:cxn>
                            <a:cxn ang="T43">
                              <a:pos x="T10" y="T11"/>
                            </a:cxn>
                            <a:cxn ang="T44">
                              <a:pos x="T12" y="T13"/>
                            </a:cxn>
                            <a:cxn ang="T45">
                              <a:pos x="T14" y="T15"/>
                            </a:cxn>
                            <a:cxn ang="T46">
                              <a:pos x="T16" y="T17"/>
                            </a:cxn>
                            <a:cxn ang="T47">
                              <a:pos x="T18" y="T19"/>
                            </a:cxn>
                            <a:cxn ang="T48">
                              <a:pos x="T20" y="T21"/>
                            </a:cxn>
                            <a:cxn ang="T49">
                              <a:pos x="T22" y="T23"/>
                            </a:cxn>
                            <a:cxn ang="T50">
                              <a:pos x="T24" y="T25"/>
                            </a:cxn>
                            <a:cxn ang="T51">
                              <a:pos x="T26" y="T27"/>
                            </a:cxn>
                            <a:cxn ang="T52">
                              <a:pos x="T28" y="T29"/>
                            </a:cxn>
                            <a:cxn ang="T53">
                              <a:pos x="T30" y="T31"/>
                            </a:cxn>
                            <a:cxn ang="T54">
                              <a:pos x="T32" y="T33"/>
                            </a:cxn>
                            <a:cxn ang="T55">
                              <a:pos x="T34" y="T35"/>
                            </a:cxn>
                            <a:cxn ang="T56">
                              <a:pos x="T36" y="T37"/>
                            </a:cxn>
                          </a:cxnLst>
                          <a:rect l="T57" t="T58" r="T59" b="T60"/>
                          <a:pathLst>
                            <a:path w="186" h="172">
                              <a:moveTo>
                                <a:pt x="13" y="70"/>
                              </a:moveTo>
                              <a:lnTo>
                                <a:pt x="35" y="36"/>
                              </a:lnTo>
                              <a:lnTo>
                                <a:pt x="48" y="22"/>
                              </a:lnTo>
                              <a:lnTo>
                                <a:pt x="77" y="7"/>
                              </a:lnTo>
                              <a:lnTo>
                                <a:pt x="112" y="0"/>
                              </a:lnTo>
                              <a:lnTo>
                                <a:pt x="141" y="0"/>
                              </a:lnTo>
                              <a:lnTo>
                                <a:pt x="160" y="6"/>
                              </a:lnTo>
                              <a:lnTo>
                                <a:pt x="177" y="27"/>
                              </a:lnTo>
                              <a:lnTo>
                                <a:pt x="186" y="56"/>
                              </a:lnTo>
                              <a:lnTo>
                                <a:pt x="184" y="88"/>
                              </a:lnTo>
                              <a:lnTo>
                                <a:pt x="167" y="116"/>
                              </a:lnTo>
                              <a:lnTo>
                                <a:pt x="154" y="134"/>
                              </a:lnTo>
                              <a:lnTo>
                                <a:pt x="121" y="153"/>
                              </a:lnTo>
                              <a:lnTo>
                                <a:pt x="77" y="163"/>
                              </a:lnTo>
                              <a:lnTo>
                                <a:pt x="42" y="172"/>
                              </a:lnTo>
                              <a:lnTo>
                                <a:pt x="17" y="163"/>
                              </a:lnTo>
                              <a:lnTo>
                                <a:pt x="4" y="147"/>
                              </a:lnTo>
                              <a:lnTo>
                                <a:pt x="0" y="120"/>
                              </a:lnTo>
                              <a:lnTo>
                                <a:pt x="13" y="7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0F0FF"/>
                        </a:solidFill>
                        <a:ln w="3175">
                          <a:solidFill>
                            <a:srgbClr val="000000"/>
                          </a:solidFill>
                          <a:prstDash val="solid"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zh-CN" altLang="en-US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7216" name="Oval 6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918" y="3292"/>
                          <a:ext cx="10" cy="9"/>
                        </a:xfrm>
                        <a:prstGeom prst="ellipse">
                          <a:avLst/>
                        </a:prstGeom>
                        <a:solidFill>
                          <a:srgbClr val="008080"/>
                        </a:solidFill>
                        <a:ln w="317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zh-CN" altLang="en-US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7217" name="Freeform 6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922" y="3256"/>
                          <a:ext cx="38" cy="23"/>
                        </a:xfrm>
                        <a:custGeom>
                          <a:avLst/>
                          <a:gdLst>
                            <a:gd name="T0" fmla="*/ 0 w 193"/>
                            <a:gd name="T1" fmla="*/ 0 h 112"/>
                            <a:gd name="T2" fmla="*/ 0 w 193"/>
                            <a:gd name="T3" fmla="*/ 0 h 112"/>
                            <a:gd name="T4" fmla="*/ 0 w 193"/>
                            <a:gd name="T5" fmla="*/ 0 h 112"/>
                            <a:gd name="T6" fmla="*/ 0 w 193"/>
                            <a:gd name="T7" fmla="*/ 0 h 112"/>
                            <a:gd name="T8" fmla="*/ 0 w 193"/>
                            <a:gd name="T9" fmla="*/ 0 h 112"/>
                            <a:gd name="T10" fmla="*/ 0 w 193"/>
                            <a:gd name="T11" fmla="*/ 0 h 112"/>
                            <a:gd name="T12" fmla="*/ 0 w 193"/>
                            <a:gd name="T13" fmla="*/ 0 h 112"/>
                            <a:gd name="T14" fmla="*/ 0 w 193"/>
                            <a:gd name="T15" fmla="*/ 0 h 112"/>
                            <a:gd name="T16" fmla="*/ 0 w 193"/>
                            <a:gd name="T17" fmla="*/ 0 h 112"/>
                            <a:gd name="T18" fmla="*/ 0 w 193"/>
                            <a:gd name="T19" fmla="*/ 0 h 112"/>
                            <a:gd name="T20" fmla="*/ 0 w 193"/>
                            <a:gd name="T21" fmla="*/ 0 h 112"/>
                            <a:gd name="T22" fmla="*/ 0 w 193"/>
                            <a:gd name="T23" fmla="*/ 0 h 112"/>
                            <a:gd name="T24" fmla="*/ 0 w 193"/>
                            <a:gd name="T25" fmla="*/ 0 h 112"/>
                            <a:gd name="T26" fmla="*/ 0 w 193"/>
                            <a:gd name="T27" fmla="*/ 0 h 112"/>
                            <a:gd name="T28" fmla="*/ 0 w 193"/>
                            <a:gd name="T29" fmla="*/ 0 h 112"/>
                            <a:gd name="T30" fmla="*/ 0 60000 65536"/>
                            <a:gd name="T31" fmla="*/ 0 60000 65536"/>
                            <a:gd name="T32" fmla="*/ 0 60000 65536"/>
                            <a:gd name="T33" fmla="*/ 0 60000 65536"/>
                            <a:gd name="T34" fmla="*/ 0 60000 65536"/>
                            <a:gd name="T35" fmla="*/ 0 60000 65536"/>
                            <a:gd name="T36" fmla="*/ 0 60000 65536"/>
                            <a:gd name="T37" fmla="*/ 0 60000 65536"/>
                            <a:gd name="T38" fmla="*/ 0 60000 65536"/>
                            <a:gd name="T39" fmla="*/ 0 60000 65536"/>
                            <a:gd name="T40" fmla="*/ 0 60000 65536"/>
                            <a:gd name="T41" fmla="*/ 0 60000 65536"/>
                            <a:gd name="T42" fmla="*/ 0 60000 65536"/>
                            <a:gd name="T43" fmla="*/ 0 60000 65536"/>
                            <a:gd name="T44" fmla="*/ 0 60000 65536"/>
                            <a:gd name="T45" fmla="*/ 0 w 193"/>
                            <a:gd name="T46" fmla="*/ 0 h 112"/>
                            <a:gd name="T47" fmla="*/ 193 w 193"/>
                            <a:gd name="T48" fmla="*/ 112 h 112"/>
                          </a:gdLst>
                          <a:ahLst/>
                          <a:cxnLst>
                            <a:cxn ang="T30">
                              <a:pos x="T0" y="T1"/>
                            </a:cxn>
                            <a:cxn ang="T31">
                              <a:pos x="T2" y="T3"/>
                            </a:cxn>
                            <a:cxn ang="T32">
                              <a:pos x="T4" y="T5"/>
                            </a:cxn>
                            <a:cxn ang="T33">
                              <a:pos x="T6" y="T7"/>
                            </a:cxn>
                            <a:cxn ang="T34">
                              <a:pos x="T8" y="T9"/>
                            </a:cxn>
                            <a:cxn ang="T35">
                              <a:pos x="T10" y="T11"/>
                            </a:cxn>
                            <a:cxn ang="T36">
                              <a:pos x="T12" y="T13"/>
                            </a:cxn>
                            <a:cxn ang="T37">
                              <a:pos x="T14" y="T15"/>
                            </a:cxn>
                            <a:cxn ang="T38">
                              <a:pos x="T16" y="T17"/>
                            </a:cxn>
                            <a:cxn ang="T39">
                              <a:pos x="T18" y="T19"/>
                            </a:cxn>
                            <a:cxn ang="T40">
                              <a:pos x="T20" y="T21"/>
                            </a:cxn>
                            <a:cxn ang="T41">
                              <a:pos x="T22" y="T23"/>
                            </a:cxn>
                            <a:cxn ang="T42">
                              <a:pos x="T24" y="T25"/>
                            </a:cxn>
                            <a:cxn ang="T43">
                              <a:pos x="T26" y="T27"/>
                            </a:cxn>
                            <a:cxn ang="T44">
                              <a:pos x="T28" y="T29"/>
                            </a:cxn>
                          </a:cxnLst>
                          <a:rect l="T45" t="T46" r="T47" b="T48"/>
                          <a:pathLst>
                            <a:path w="193" h="112">
                              <a:moveTo>
                                <a:pt x="28" y="0"/>
                              </a:moveTo>
                              <a:lnTo>
                                <a:pt x="185" y="66"/>
                              </a:lnTo>
                              <a:lnTo>
                                <a:pt x="191" y="75"/>
                              </a:lnTo>
                              <a:lnTo>
                                <a:pt x="193" y="89"/>
                              </a:lnTo>
                              <a:lnTo>
                                <a:pt x="189" y="99"/>
                              </a:lnTo>
                              <a:lnTo>
                                <a:pt x="184" y="108"/>
                              </a:lnTo>
                              <a:lnTo>
                                <a:pt x="176" y="111"/>
                              </a:lnTo>
                              <a:lnTo>
                                <a:pt x="162" y="112"/>
                              </a:lnTo>
                              <a:lnTo>
                                <a:pt x="16" y="49"/>
                              </a:lnTo>
                              <a:lnTo>
                                <a:pt x="4" y="40"/>
                              </a:lnTo>
                              <a:lnTo>
                                <a:pt x="0" y="27"/>
                              </a:lnTo>
                              <a:lnTo>
                                <a:pt x="4" y="14"/>
                              </a:lnTo>
                              <a:lnTo>
                                <a:pt x="9" y="8"/>
                              </a:lnTo>
                              <a:lnTo>
                                <a:pt x="17" y="2"/>
                              </a:lnTo>
                              <a:lnTo>
                                <a:pt x="28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C08040"/>
                        </a:solidFill>
                        <a:ln w="3175">
                          <a:solidFill>
                            <a:srgbClr val="000000"/>
                          </a:solidFill>
                          <a:prstDash val="solid"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zh-CN" altLang="en-US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7208" name="Group 6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815" y="3290"/>
                      <a:ext cx="37" cy="43"/>
                      <a:chOff x="3815" y="3290"/>
                      <a:chExt cx="37" cy="43"/>
                    </a:xfrm>
                  </p:grpSpPr>
                  <p:sp>
                    <p:nvSpPr>
                      <p:cNvPr id="7209" name="Freeform 6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15" y="3290"/>
                        <a:ext cx="33" cy="42"/>
                      </a:xfrm>
                      <a:custGeom>
                        <a:avLst/>
                        <a:gdLst>
                          <a:gd name="T0" fmla="*/ 0 w 164"/>
                          <a:gd name="T1" fmla="*/ 0 h 210"/>
                          <a:gd name="T2" fmla="*/ 0 w 164"/>
                          <a:gd name="T3" fmla="*/ 0 h 210"/>
                          <a:gd name="T4" fmla="*/ 0 w 164"/>
                          <a:gd name="T5" fmla="*/ 0 h 210"/>
                          <a:gd name="T6" fmla="*/ 0 w 164"/>
                          <a:gd name="T7" fmla="*/ 0 h 210"/>
                          <a:gd name="T8" fmla="*/ 0 w 164"/>
                          <a:gd name="T9" fmla="*/ 0 h 210"/>
                          <a:gd name="T10" fmla="*/ 0 w 164"/>
                          <a:gd name="T11" fmla="*/ 0 h 210"/>
                          <a:gd name="T12" fmla="*/ 0 w 164"/>
                          <a:gd name="T13" fmla="*/ 0 h 210"/>
                          <a:gd name="T14" fmla="*/ 0 w 164"/>
                          <a:gd name="T15" fmla="*/ 0 h 210"/>
                          <a:gd name="T16" fmla="*/ 0 w 164"/>
                          <a:gd name="T17" fmla="*/ 0 h 210"/>
                          <a:gd name="T18" fmla="*/ 0 w 164"/>
                          <a:gd name="T19" fmla="*/ 0 h 210"/>
                          <a:gd name="T20" fmla="*/ 0 w 164"/>
                          <a:gd name="T21" fmla="*/ 0 h 210"/>
                          <a:gd name="T22" fmla="*/ 0 w 164"/>
                          <a:gd name="T23" fmla="*/ 0 h 210"/>
                          <a:gd name="T24" fmla="*/ 0 w 164"/>
                          <a:gd name="T25" fmla="*/ 0 h 210"/>
                          <a:gd name="T26" fmla="*/ 0 w 164"/>
                          <a:gd name="T27" fmla="*/ 0 h 210"/>
                          <a:gd name="T28" fmla="*/ 0 w 164"/>
                          <a:gd name="T29" fmla="*/ 0 h 210"/>
                          <a:gd name="T30" fmla="*/ 0 w 164"/>
                          <a:gd name="T31" fmla="*/ 0 h 210"/>
                          <a:gd name="T32" fmla="*/ 0 w 164"/>
                          <a:gd name="T33" fmla="*/ 0 h 210"/>
                          <a:gd name="T34" fmla="*/ 0 w 164"/>
                          <a:gd name="T35" fmla="*/ 0 h 210"/>
                          <a:gd name="T36" fmla="*/ 0 w 164"/>
                          <a:gd name="T37" fmla="*/ 0 h 210"/>
                          <a:gd name="T38" fmla="*/ 0 w 164"/>
                          <a:gd name="T39" fmla="*/ 0 h 210"/>
                          <a:gd name="T40" fmla="*/ 0 w 164"/>
                          <a:gd name="T41" fmla="*/ 0 h 210"/>
                          <a:gd name="T42" fmla="*/ 0 w 164"/>
                          <a:gd name="T43" fmla="*/ 0 h 210"/>
                          <a:gd name="T44" fmla="*/ 0 w 164"/>
                          <a:gd name="T45" fmla="*/ 0 h 210"/>
                          <a:gd name="T46" fmla="*/ 0 w 164"/>
                          <a:gd name="T47" fmla="*/ 0 h 210"/>
                          <a:gd name="T48" fmla="*/ 0 60000 65536"/>
                          <a:gd name="T49" fmla="*/ 0 60000 65536"/>
                          <a:gd name="T50" fmla="*/ 0 60000 65536"/>
                          <a:gd name="T51" fmla="*/ 0 60000 65536"/>
                          <a:gd name="T52" fmla="*/ 0 60000 65536"/>
                          <a:gd name="T53" fmla="*/ 0 60000 65536"/>
                          <a:gd name="T54" fmla="*/ 0 60000 65536"/>
                          <a:gd name="T55" fmla="*/ 0 60000 65536"/>
                          <a:gd name="T56" fmla="*/ 0 60000 65536"/>
                          <a:gd name="T57" fmla="*/ 0 60000 65536"/>
                          <a:gd name="T58" fmla="*/ 0 60000 65536"/>
                          <a:gd name="T59" fmla="*/ 0 60000 65536"/>
                          <a:gd name="T60" fmla="*/ 0 60000 65536"/>
                          <a:gd name="T61" fmla="*/ 0 60000 65536"/>
                          <a:gd name="T62" fmla="*/ 0 60000 65536"/>
                          <a:gd name="T63" fmla="*/ 0 60000 65536"/>
                          <a:gd name="T64" fmla="*/ 0 60000 65536"/>
                          <a:gd name="T65" fmla="*/ 0 60000 65536"/>
                          <a:gd name="T66" fmla="*/ 0 60000 65536"/>
                          <a:gd name="T67" fmla="*/ 0 60000 65536"/>
                          <a:gd name="T68" fmla="*/ 0 60000 65536"/>
                          <a:gd name="T69" fmla="*/ 0 60000 65536"/>
                          <a:gd name="T70" fmla="*/ 0 60000 65536"/>
                          <a:gd name="T71" fmla="*/ 0 60000 65536"/>
                          <a:gd name="T72" fmla="*/ 0 w 164"/>
                          <a:gd name="T73" fmla="*/ 0 h 210"/>
                          <a:gd name="T74" fmla="*/ 164 w 164"/>
                          <a:gd name="T75" fmla="*/ 210 h 210"/>
                        </a:gdLst>
                        <a:ahLst/>
                        <a:cxnLst>
                          <a:cxn ang="T48">
                            <a:pos x="T0" y="T1"/>
                          </a:cxn>
                          <a:cxn ang="T49">
                            <a:pos x="T2" y="T3"/>
                          </a:cxn>
                          <a:cxn ang="T50">
                            <a:pos x="T4" y="T5"/>
                          </a:cxn>
                          <a:cxn ang="T51">
                            <a:pos x="T6" y="T7"/>
                          </a:cxn>
                          <a:cxn ang="T52">
                            <a:pos x="T8" y="T9"/>
                          </a:cxn>
                          <a:cxn ang="T53">
                            <a:pos x="T10" y="T11"/>
                          </a:cxn>
                          <a:cxn ang="T54">
                            <a:pos x="T12" y="T13"/>
                          </a:cxn>
                          <a:cxn ang="T55">
                            <a:pos x="T14" y="T15"/>
                          </a:cxn>
                          <a:cxn ang="T56">
                            <a:pos x="T16" y="T17"/>
                          </a:cxn>
                          <a:cxn ang="T57">
                            <a:pos x="T18" y="T19"/>
                          </a:cxn>
                          <a:cxn ang="T58">
                            <a:pos x="T20" y="T21"/>
                          </a:cxn>
                          <a:cxn ang="T59">
                            <a:pos x="T22" y="T23"/>
                          </a:cxn>
                          <a:cxn ang="T60">
                            <a:pos x="T24" y="T25"/>
                          </a:cxn>
                          <a:cxn ang="T61">
                            <a:pos x="T26" y="T27"/>
                          </a:cxn>
                          <a:cxn ang="T62">
                            <a:pos x="T28" y="T29"/>
                          </a:cxn>
                          <a:cxn ang="T63">
                            <a:pos x="T30" y="T31"/>
                          </a:cxn>
                          <a:cxn ang="T64">
                            <a:pos x="T32" y="T33"/>
                          </a:cxn>
                          <a:cxn ang="T65">
                            <a:pos x="T34" y="T35"/>
                          </a:cxn>
                          <a:cxn ang="T66">
                            <a:pos x="T36" y="T37"/>
                          </a:cxn>
                          <a:cxn ang="T67">
                            <a:pos x="T38" y="T39"/>
                          </a:cxn>
                          <a:cxn ang="T68">
                            <a:pos x="T40" y="T41"/>
                          </a:cxn>
                          <a:cxn ang="T69">
                            <a:pos x="T42" y="T43"/>
                          </a:cxn>
                          <a:cxn ang="T70">
                            <a:pos x="T44" y="T45"/>
                          </a:cxn>
                          <a:cxn ang="T71">
                            <a:pos x="T46" y="T47"/>
                          </a:cxn>
                        </a:cxnLst>
                        <a:rect l="T72" t="T73" r="T74" b="T75"/>
                        <a:pathLst>
                          <a:path w="164" h="210">
                            <a:moveTo>
                              <a:pt x="133" y="33"/>
                            </a:moveTo>
                            <a:lnTo>
                              <a:pt x="107" y="6"/>
                            </a:lnTo>
                            <a:lnTo>
                              <a:pt x="89" y="1"/>
                            </a:lnTo>
                            <a:lnTo>
                              <a:pt x="57" y="0"/>
                            </a:lnTo>
                            <a:lnTo>
                              <a:pt x="30" y="16"/>
                            </a:lnTo>
                            <a:lnTo>
                              <a:pt x="15" y="33"/>
                            </a:lnTo>
                            <a:lnTo>
                              <a:pt x="4" y="54"/>
                            </a:lnTo>
                            <a:lnTo>
                              <a:pt x="0" y="78"/>
                            </a:lnTo>
                            <a:lnTo>
                              <a:pt x="1" y="105"/>
                            </a:lnTo>
                            <a:lnTo>
                              <a:pt x="10" y="135"/>
                            </a:lnTo>
                            <a:lnTo>
                              <a:pt x="28" y="159"/>
                            </a:lnTo>
                            <a:lnTo>
                              <a:pt x="48" y="172"/>
                            </a:lnTo>
                            <a:lnTo>
                              <a:pt x="73" y="182"/>
                            </a:lnTo>
                            <a:lnTo>
                              <a:pt x="86" y="201"/>
                            </a:lnTo>
                            <a:lnTo>
                              <a:pt x="99" y="208"/>
                            </a:lnTo>
                            <a:lnTo>
                              <a:pt x="114" y="210"/>
                            </a:lnTo>
                            <a:lnTo>
                              <a:pt x="132" y="206"/>
                            </a:lnTo>
                            <a:lnTo>
                              <a:pt x="151" y="194"/>
                            </a:lnTo>
                            <a:lnTo>
                              <a:pt x="160" y="176"/>
                            </a:lnTo>
                            <a:lnTo>
                              <a:pt x="164" y="150"/>
                            </a:lnTo>
                            <a:lnTo>
                              <a:pt x="154" y="125"/>
                            </a:lnTo>
                            <a:lnTo>
                              <a:pt x="153" y="99"/>
                            </a:lnTo>
                            <a:lnTo>
                              <a:pt x="145" y="63"/>
                            </a:lnTo>
                            <a:lnTo>
                              <a:pt x="133" y="33"/>
                            </a:lnTo>
                            <a:close/>
                          </a:path>
                        </a:pathLst>
                      </a:custGeom>
                      <a:solidFill>
                        <a:srgbClr val="E0A080"/>
                      </a:solidFill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7210" name="Freeform 6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19" y="3292"/>
                        <a:ext cx="33" cy="41"/>
                      </a:xfrm>
                      <a:custGeom>
                        <a:avLst/>
                        <a:gdLst>
                          <a:gd name="T0" fmla="*/ 0 w 169"/>
                          <a:gd name="T1" fmla="*/ 0 h 204"/>
                          <a:gd name="T2" fmla="*/ 0 w 169"/>
                          <a:gd name="T3" fmla="*/ 0 h 204"/>
                          <a:gd name="T4" fmla="*/ 0 w 169"/>
                          <a:gd name="T5" fmla="*/ 0 h 204"/>
                          <a:gd name="T6" fmla="*/ 0 w 169"/>
                          <a:gd name="T7" fmla="*/ 0 h 204"/>
                          <a:gd name="T8" fmla="*/ 0 w 169"/>
                          <a:gd name="T9" fmla="*/ 0 h 204"/>
                          <a:gd name="T10" fmla="*/ 0 w 169"/>
                          <a:gd name="T11" fmla="*/ 0 h 204"/>
                          <a:gd name="T12" fmla="*/ 0 w 169"/>
                          <a:gd name="T13" fmla="*/ 0 h 204"/>
                          <a:gd name="T14" fmla="*/ 0 w 169"/>
                          <a:gd name="T15" fmla="*/ 0 h 204"/>
                          <a:gd name="T16" fmla="*/ 0 w 169"/>
                          <a:gd name="T17" fmla="*/ 0 h 204"/>
                          <a:gd name="T18" fmla="*/ 0 w 169"/>
                          <a:gd name="T19" fmla="*/ 0 h 204"/>
                          <a:gd name="T20" fmla="*/ 0 w 169"/>
                          <a:gd name="T21" fmla="*/ 0 h 204"/>
                          <a:gd name="T22" fmla="*/ 0 w 169"/>
                          <a:gd name="T23" fmla="*/ 0 h 204"/>
                          <a:gd name="T24" fmla="*/ 0 w 169"/>
                          <a:gd name="T25" fmla="*/ 0 h 204"/>
                          <a:gd name="T26" fmla="*/ 0 w 169"/>
                          <a:gd name="T27" fmla="*/ 0 h 204"/>
                          <a:gd name="T28" fmla="*/ 0 w 169"/>
                          <a:gd name="T29" fmla="*/ 0 h 204"/>
                          <a:gd name="T30" fmla="*/ 0 w 169"/>
                          <a:gd name="T31" fmla="*/ 0 h 204"/>
                          <a:gd name="T32" fmla="*/ 0 w 169"/>
                          <a:gd name="T33" fmla="*/ 0 h 204"/>
                          <a:gd name="T34" fmla="*/ 0 w 169"/>
                          <a:gd name="T35" fmla="*/ 0 h 204"/>
                          <a:gd name="T36" fmla="*/ 0 w 169"/>
                          <a:gd name="T37" fmla="*/ 0 h 204"/>
                          <a:gd name="T38" fmla="*/ 0 w 169"/>
                          <a:gd name="T39" fmla="*/ 0 h 204"/>
                          <a:gd name="T40" fmla="*/ 0 w 169"/>
                          <a:gd name="T41" fmla="*/ 0 h 204"/>
                          <a:gd name="T42" fmla="*/ 0 w 169"/>
                          <a:gd name="T43" fmla="*/ 0 h 204"/>
                          <a:gd name="T44" fmla="*/ 0 w 169"/>
                          <a:gd name="T45" fmla="*/ 0 h 204"/>
                          <a:gd name="T46" fmla="*/ 0 w 169"/>
                          <a:gd name="T47" fmla="*/ 0 h 204"/>
                          <a:gd name="T48" fmla="*/ 0 60000 65536"/>
                          <a:gd name="T49" fmla="*/ 0 60000 65536"/>
                          <a:gd name="T50" fmla="*/ 0 60000 65536"/>
                          <a:gd name="T51" fmla="*/ 0 60000 65536"/>
                          <a:gd name="T52" fmla="*/ 0 60000 65536"/>
                          <a:gd name="T53" fmla="*/ 0 60000 65536"/>
                          <a:gd name="T54" fmla="*/ 0 60000 65536"/>
                          <a:gd name="T55" fmla="*/ 0 60000 65536"/>
                          <a:gd name="T56" fmla="*/ 0 60000 65536"/>
                          <a:gd name="T57" fmla="*/ 0 60000 65536"/>
                          <a:gd name="T58" fmla="*/ 0 60000 65536"/>
                          <a:gd name="T59" fmla="*/ 0 60000 65536"/>
                          <a:gd name="T60" fmla="*/ 0 60000 65536"/>
                          <a:gd name="T61" fmla="*/ 0 60000 65536"/>
                          <a:gd name="T62" fmla="*/ 0 60000 65536"/>
                          <a:gd name="T63" fmla="*/ 0 60000 65536"/>
                          <a:gd name="T64" fmla="*/ 0 60000 65536"/>
                          <a:gd name="T65" fmla="*/ 0 60000 65536"/>
                          <a:gd name="T66" fmla="*/ 0 60000 65536"/>
                          <a:gd name="T67" fmla="*/ 0 60000 65536"/>
                          <a:gd name="T68" fmla="*/ 0 60000 65536"/>
                          <a:gd name="T69" fmla="*/ 0 60000 65536"/>
                          <a:gd name="T70" fmla="*/ 0 60000 65536"/>
                          <a:gd name="T71" fmla="*/ 0 60000 65536"/>
                          <a:gd name="T72" fmla="*/ 0 w 169"/>
                          <a:gd name="T73" fmla="*/ 0 h 204"/>
                          <a:gd name="T74" fmla="*/ 169 w 169"/>
                          <a:gd name="T75" fmla="*/ 204 h 204"/>
                        </a:gdLst>
                        <a:ahLst/>
                        <a:cxnLst>
                          <a:cxn ang="T48">
                            <a:pos x="T0" y="T1"/>
                          </a:cxn>
                          <a:cxn ang="T49">
                            <a:pos x="T2" y="T3"/>
                          </a:cxn>
                          <a:cxn ang="T50">
                            <a:pos x="T4" y="T5"/>
                          </a:cxn>
                          <a:cxn ang="T51">
                            <a:pos x="T6" y="T7"/>
                          </a:cxn>
                          <a:cxn ang="T52">
                            <a:pos x="T8" y="T9"/>
                          </a:cxn>
                          <a:cxn ang="T53">
                            <a:pos x="T10" y="T11"/>
                          </a:cxn>
                          <a:cxn ang="T54">
                            <a:pos x="T12" y="T13"/>
                          </a:cxn>
                          <a:cxn ang="T55">
                            <a:pos x="T14" y="T15"/>
                          </a:cxn>
                          <a:cxn ang="T56">
                            <a:pos x="T16" y="T17"/>
                          </a:cxn>
                          <a:cxn ang="T57">
                            <a:pos x="T18" y="T19"/>
                          </a:cxn>
                          <a:cxn ang="T58">
                            <a:pos x="T20" y="T21"/>
                          </a:cxn>
                          <a:cxn ang="T59">
                            <a:pos x="T22" y="T23"/>
                          </a:cxn>
                          <a:cxn ang="T60">
                            <a:pos x="T24" y="T25"/>
                          </a:cxn>
                          <a:cxn ang="T61">
                            <a:pos x="T26" y="T27"/>
                          </a:cxn>
                          <a:cxn ang="T62">
                            <a:pos x="T28" y="T29"/>
                          </a:cxn>
                          <a:cxn ang="T63">
                            <a:pos x="T30" y="T31"/>
                          </a:cxn>
                          <a:cxn ang="T64">
                            <a:pos x="T32" y="T33"/>
                          </a:cxn>
                          <a:cxn ang="T65">
                            <a:pos x="T34" y="T35"/>
                          </a:cxn>
                          <a:cxn ang="T66">
                            <a:pos x="T36" y="T37"/>
                          </a:cxn>
                          <a:cxn ang="T67">
                            <a:pos x="T38" y="T39"/>
                          </a:cxn>
                          <a:cxn ang="T68">
                            <a:pos x="T40" y="T41"/>
                          </a:cxn>
                          <a:cxn ang="T69">
                            <a:pos x="T42" y="T43"/>
                          </a:cxn>
                          <a:cxn ang="T70">
                            <a:pos x="T44" y="T45"/>
                          </a:cxn>
                          <a:cxn ang="T71">
                            <a:pos x="T46" y="T47"/>
                          </a:cxn>
                        </a:cxnLst>
                        <a:rect l="T72" t="T73" r="T74" b="T75"/>
                        <a:pathLst>
                          <a:path w="169" h="204">
                            <a:moveTo>
                              <a:pt x="138" y="31"/>
                            </a:moveTo>
                            <a:lnTo>
                              <a:pt x="110" y="6"/>
                            </a:lnTo>
                            <a:lnTo>
                              <a:pt x="92" y="1"/>
                            </a:lnTo>
                            <a:lnTo>
                              <a:pt x="59" y="0"/>
                            </a:lnTo>
                            <a:lnTo>
                              <a:pt x="31" y="13"/>
                            </a:lnTo>
                            <a:lnTo>
                              <a:pt x="15" y="31"/>
                            </a:lnTo>
                            <a:lnTo>
                              <a:pt x="5" y="52"/>
                            </a:lnTo>
                            <a:lnTo>
                              <a:pt x="0" y="75"/>
                            </a:lnTo>
                            <a:lnTo>
                              <a:pt x="1" y="101"/>
                            </a:lnTo>
                            <a:lnTo>
                              <a:pt x="10" y="131"/>
                            </a:lnTo>
                            <a:lnTo>
                              <a:pt x="28" y="155"/>
                            </a:lnTo>
                            <a:lnTo>
                              <a:pt x="50" y="168"/>
                            </a:lnTo>
                            <a:lnTo>
                              <a:pt x="74" y="176"/>
                            </a:lnTo>
                            <a:lnTo>
                              <a:pt x="88" y="195"/>
                            </a:lnTo>
                            <a:lnTo>
                              <a:pt x="101" y="201"/>
                            </a:lnTo>
                            <a:lnTo>
                              <a:pt x="116" y="204"/>
                            </a:lnTo>
                            <a:lnTo>
                              <a:pt x="137" y="198"/>
                            </a:lnTo>
                            <a:lnTo>
                              <a:pt x="156" y="188"/>
                            </a:lnTo>
                            <a:lnTo>
                              <a:pt x="164" y="172"/>
                            </a:lnTo>
                            <a:lnTo>
                              <a:pt x="169" y="145"/>
                            </a:lnTo>
                            <a:lnTo>
                              <a:pt x="159" y="121"/>
                            </a:lnTo>
                            <a:lnTo>
                              <a:pt x="158" y="96"/>
                            </a:lnTo>
                            <a:lnTo>
                              <a:pt x="150" y="62"/>
                            </a:lnTo>
                            <a:lnTo>
                              <a:pt x="138" y="31"/>
                            </a:lnTo>
                            <a:close/>
                          </a:path>
                        </a:pathLst>
                      </a:custGeom>
                      <a:solidFill>
                        <a:srgbClr val="E0A080"/>
                      </a:solidFill>
                      <a:ln w="9525">
                        <a:noFill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7185" name="Group 70"/>
                  <p:cNvGrpSpPr>
                    <a:grpSpLocks/>
                  </p:cNvGrpSpPr>
                  <p:nvPr/>
                </p:nvGrpSpPr>
                <p:grpSpPr bwMode="auto">
                  <a:xfrm>
                    <a:off x="3756" y="3330"/>
                    <a:ext cx="242" cy="213"/>
                    <a:chOff x="3756" y="3330"/>
                    <a:chExt cx="242" cy="213"/>
                  </a:xfrm>
                </p:grpSpPr>
                <p:sp>
                  <p:nvSpPr>
                    <p:cNvPr id="7186" name="Freeform 71"/>
                    <p:cNvSpPr>
                      <a:spLocks/>
                    </p:cNvSpPr>
                    <p:nvPr/>
                  </p:nvSpPr>
                  <p:spPr bwMode="auto">
                    <a:xfrm>
                      <a:off x="3756" y="3330"/>
                      <a:ext cx="195" cy="193"/>
                    </a:xfrm>
                    <a:custGeom>
                      <a:avLst/>
                      <a:gdLst>
                        <a:gd name="T0" fmla="*/ 0 w 975"/>
                        <a:gd name="T1" fmla="*/ 0 h 967"/>
                        <a:gd name="T2" fmla="*/ 0 w 975"/>
                        <a:gd name="T3" fmla="*/ 0 h 967"/>
                        <a:gd name="T4" fmla="*/ 0 w 975"/>
                        <a:gd name="T5" fmla="*/ 0 h 967"/>
                        <a:gd name="T6" fmla="*/ 0 w 975"/>
                        <a:gd name="T7" fmla="*/ 0 h 967"/>
                        <a:gd name="T8" fmla="*/ 0 w 975"/>
                        <a:gd name="T9" fmla="*/ 0 h 967"/>
                        <a:gd name="T10" fmla="*/ 0 w 975"/>
                        <a:gd name="T11" fmla="*/ 0 h 967"/>
                        <a:gd name="T12" fmla="*/ 0 w 975"/>
                        <a:gd name="T13" fmla="*/ 0 h 967"/>
                        <a:gd name="T14" fmla="*/ 0 w 975"/>
                        <a:gd name="T15" fmla="*/ 0 h 967"/>
                        <a:gd name="T16" fmla="*/ 0 w 975"/>
                        <a:gd name="T17" fmla="*/ 0 h 967"/>
                        <a:gd name="T18" fmla="*/ 0 w 975"/>
                        <a:gd name="T19" fmla="*/ 0 h 967"/>
                        <a:gd name="T20" fmla="*/ 0 w 975"/>
                        <a:gd name="T21" fmla="*/ 0 h 967"/>
                        <a:gd name="T22" fmla="*/ 0 w 975"/>
                        <a:gd name="T23" fmla="*/ 0 h 967"/>
                        <a:gd name="T24" fmla="*/ 0 w 975"/>
                        <a:gd name="T25" fmla="*/ 0 h 967"/>
                        <a:gd name="T26" fmla="*/ 0 w 975"/>
                        <a:gd name="T27" fmla="*/ 0 h 967"/>
                        <a:gd name="T28" fmla="*/ 0 w 975"/>
                        <a:gd name="T29" fmla="*/ 0 h 967"/>
                        <a:gd name="T30" fmla="*/ 0 w 975"/>
                        <a:gd name="T31" fmla="*/ 0 h 967"/>
                        <a:gd name="T32" fmla="*/ 0 w 975"/>
                        <a:gd name="T33" fmla="*/ 0 h 967"/>
                        <a:gd name="T34" fmla="*/ 0 w 975"/>
                        <a:gd name="T35" fmla="*/ 0 h 967"/>
                        <a:gd name="T36" fmla="*/ 0 w 975"/>
                        <a:gd name="T37" fmla="*/ 0 h 967"/>
                        <a:gd name="T38" fmla="*/ 0 w 975"/>
                        <a:gd name="T39" fmla="*/ 0 h 967"/>
                        <a:gd name="T40" fmla="*/ 0 w 975"/>
                        <a:gd name="T41" fmla="*/ 0 h 967"/>
                        <a:gd name="T42" fmla="*/ 0 w 975"/>
                        <a:gd name="T43" fmla="*/ 0 h 967"/>
                        <a:gd name="T44" fmla="*/ 0 w 975"/>
                        <a:gd name="T45" fmla="*/ 0 h 967"/>
                        <a:gd name="T46" fmla="*/ 0 w 975"/>
                        <a:gd name="T47" fmla="*/ 0 h 967"/>
                        <a:gd name="T48" fmla="*/ 0 w 975"/>
                        <a:gd name="T49" fmla="*/ 0 h 967"/>
                        <a:gd name="T50" fmla="*/ 0 w 975"/>
                        <a:gd name="T51" fmla="*/ 0 h 967"/>
                        <a:gd name="T52" fmla="*/ 0 w 975"/>
                        <a:gd name="T53" fmla="*/ 0 h 967"/>
                        <a:gd name="T54" fmla="*/ 0 w 975"/>
                        <a:gd name="T55" fmla="*/ 0 h 967"/>
                        <a:gd name="T56" fmla="*/ 0 w 975"/>
                        <a:gd name="T57" fmla="*/ 0 h 967"/>
                        <a:gd name="T58" fmla="*/ 0 w 975"/>
                        <a:gd name="T59" fmla="*/ 0 h 967"/>
                        <a:gd name="T60" fmla="*/ 0 w 975"/>
                        <a:gd name="T61" fmla="*/ 0 h 967"/>
                        <a:gd name="T62" fmla="*/ 0 w 975"/>
                        <a:gd name="T63" fmla="*/ 0 h 967"/>
                        <a:gd name="T64" fmla="*/ 0 w 975"/>
                        <a:gd name="T65" fmla="*/ 0 h 967"/>
                        <a:gd name="T66" fmla="*/ 0 w 975"/>
                        <a:gd name="T67" fmla="*/ 0 h 967"/>
                        <a:gd name="T68" fmla="*/ 0 w 975"/>
                        <a:gd name="T69" fmla="*/ 0 h 967"/>
                        <a:gd name="T70" fmla="*/ 0 w 975"/>
                        <a:gd name="T71" fmla="*/ 0 h 967"/>
                        <a:gd name="T72" fmla="*/ 0 w 975"/>
                        <a:gd name="T73" fmla="*/ 0 h 967"/>
                        <a:gd name="T74" fmla="*/ 0 w 975"/>
                        <a:gd name="T75" fmla="*/ 0 h 967"/>
                        <a:gd name="T76" fmla="*/ 0 w 975"/>
                        <a:gd name="T77" fmla="*/ 0 h 967"/>
                        <a:gd name="T78" fmla="*/ 0 w 975"/>
                        <a:gd name="T79" fmla="*/ 0 h 967"/>
                        <a:gd name="T80" fmla="*/ 0 w 975"/>
                        <a:gd name="T81" fmla="*/ 0 h 967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w 975"/>
                        <a:gd name="T124" fmla="*/ 0 h 967"/>
                        <a:gd name="T125" fmla="*/ 975 w 975"/>
                        <a:gd name="T126" fmla="*/ 967 h 967"/>
                      </a:gdLst>
                      <a:ahLst/>
                      <a:cxnLst>
                        <a:cxn ang="T82">
                          <a:pos x="T0" y="T1"/>
                        </a:cxn>
                        <a:cxn ang="T83">
                          <a:pos x="T2" y="T3"/>
                        </a:cxn>
                        <a:cxn ang="T84">
                          <a:pos x="T4" y="T5"/>
                        </a:cxn>
                        <a:cxn ang="T85">
                          <a:pos x="T6" y="T7"/>
                        </a:cxn>
                        <a:cxn ang="T86">
                          <a:pos x="T8" y="T9"/>
                        </a:cxn>
                        <a:cxn ang="T87">
                          <a:pos x="T10" y="T11"/>
                        </a:cxn>
                        <a:cxn ang="T88">
                          <a:pos x="T12" y="T13"/>
                        </a:cxn>
                        <a:cxn ang="T89">
                          <a:pos x="T14" y="T15"/>
                        </a:cxn>
                        <a:cxn ang="T90">
                          <a:pos x="T16" y="T17"/>
                        </a:cxn>
                        <a:cxn ang="T91">
                          <a:pos x="T18" y="T19"/>
                        </a:cxn>
                        <a:cxn ang="T92">
                          <a:pos x="T20" y="T21"/>
                        </a:cxn>
                        <a:cxn ang="T93">
                          <a:pos x="T22" y="T23"/>
                        </a:cxn>
                        <a:cxn ang="T94">
                          <a:pos x="T24" y="T25"/>
                        </a:cxn>
                        <a:cxn ang="T95">
                          <a:pos x="T26" y="T27"/>
                        </a:cxn>
                        <a:cxn ang="T96">
                          <a:pos x="T28" y="T29"/>
                        </a:cxn>
                        <a:cxn ang="T97">
                          <a:pos x="T30" y="T31"/>
                        </a:cxn>
                        <a:cxn ang="T98">
                          <a:pos x="T32" y="T33"/>
                        </a:cxn>
                        <a:cxn ang="T99">
                          <a:pos x="T34" y="T35"/>
                        </a:cxn>
                        <a:cxn ang="T100">
                          <a:pos x="T36" y="T37"/>
                        </a:cxn>
                        <a:cxn ang="T101">
                          <a:pos x="T38" y="T39"/>
                        </a:cxn>
                        <a:cxn ang="T102">
                          <a:pos x="T40" y="T41"/>
                        </a:cxn>
                        <a:cxn ang="T103">
                          <a:pos x="T42" y="T43"/>
                        </a:cxn>
                        <a:cxn ang="T104">
                          <a:pos x="T44" y="T45"/>
                        </a:cxn>
                        <a:cxn ang="T105">
                          <a:pos x="T46" y="T47"/>
                        </a:cxn>
                        <a:cxn ang="T106">
                          <a:pos x="T48" y="T49"/>
                        </a:cxn>
                        <a:cxn ang="T107">
                          <a:pos x="T50" y="T51"/>
                        </a:cxn>
                        <a:cxn ang="T108">
                          <a:pos x="T52" y="T53"/>
                        </a:cxn>
                        <a:cxn ang="T109">
                          <a:pos x="T54" y="T55"/>
                        </a:cxn>
                        <a:cxn ang="T110">
                          <a:pos x="T56" y="T57"/>
                        </a:cxn>
                        <a:cxn ang="T111">
                          <a:pos x="T58" y="T59"/>
                        </a:cxn>
                        <a:cxn ang="T112">
                          <a:pos x="T60" y="T61"/>
                        </a:cxn>
                        <a:cxn ang="T113">
                          <a:pos x="T62" y="T63"/>
                        </a:cxn>
                        <a:cxn ang="T114">
                          <a:pos x="T64" y="T65"/>
                        </a:cxn>
                        <a:cxn ang="T115">
                          <a:pos x="T66" y="T67"/>
                        </a:cxn>
                        <a:cxn ang="T116">
                          <a:pos x="T68" y="T69"/>
                        </a:cxn>
                        <a:cxn ang="T117">
                          <a:pos x="T70" y="T71"/>
                        </a:cxn>
                        <a:cxn ang="T118">
                          <a:pos x="T72" y="T73"/>
                        </a:cxn>
                        <a:cxn ang="T119">
                          <a:pos x="T74" y="T75"/>
                        </a:cxn>
                        <a:cxn ang="T120">
                          <a:pos x="T76" y="T77"/>
                        </a:cxn>
                        <a:cxn ang="T121">
                          <a:pos x="T78" y="T79"/>
                        </a:cxn>
                        <a:cxn ang="T122">
                          <a:pos x="T80" y="T81"/>
                        </a:cxn>
                      </a:cxnLst>
                      <a:rect l="T123" t="T124" r="T125" b="T126"/>
                      <a:pathLst>
                        <a:path w="975" h="967">
                          <a:moveTo>
                            <a:pt x="265" y="0"/>
                          </a:moveTo>
                          <a:lnTo>
                            <a:pt x="327" y="42"/>
                          </a:lnTo>
                          <a:lnTo>
                            <a:pt x="390" y="83"/>
                          </a:lnTo>
                          <a:lnTo>
                            <a:pt x="446" y="109"/>
                          </a:lnTo>
                          <a:lnTo>
                            <a:pt x="634" y="187"/>
                          </a:lnTo>
                          <a:lnTo>
                            <a:pt x="662" y="306"/>
                          </a:lnTo>
                          <a:lnTo>
                            <a:pt x="686" y="368"/>
                          </a:lnTo>
                          <a:lnTo>
                            <a:pt x="707" y="413"/>
                          </a:lnTo>
                          <a:lnTo>
                            <a:pt x="722" y="459"/>
                          </a:lnTo>
                          <a:lnTo>
                            <a:pt x="732" y="506"/>
                          </a:lnTo>
                          <a:lnTo>
                            <a:pt x="731" y="535"/>
                          </a:lnTo>
                          <a:lnTo>
                            <a:pt x="724" y="570"/>
                          </a:lnTo>
                          <a:lnTo>
                            <a:pt x="728" y="611"/>
                          </a:lnTo>
                          <a:lnTo>
                            <a:pt x="744" y="654"/>
                          </a:lnTo>
                          <a:lnTo>
                            <a:pt x="783" y="670"/>
                          </a:lnTo>
                          <a:lnTo>
                            <a:pt x="843" y="685"/>
                          </a:lnTo>
                          <a:lnTo>
                            <a:pt x="884" y="698"/>
                          </a:lnTo>
                          <a:lnTo>
                            <a:pt x="925" y="730"/>
                          </a:lnTo>
                          <a:lnTo>
                            <a:pt x="951" y="764"/>
                          </a:lnTo>
                          <a:lnTo>
                            <a:pt x="968" y="807"/>
                          </a:lnTo>
                          <a:lnTo>
                            <a:pt x="975" y="856"/>
                          </a:lnTo>
                          <a:lnTo>
                            <a:pt x="965" y="930"/>
                          </a:lnTo>
                          <a:lnTo>
                            <a:pt x="232" y="967"/>
                          </a:lnTo>
                          <a:lnTo>
                            <a:pt x="97" y="964"/>
                          </a:lnTo>
                          <a:lnTo>
                            <a:pt x="71" y="930"/>
                          </a:lnTo>
                          <a:lnTo>
                            <a:pt x="46" y="875"/>
                          </a:lnTo>
                          <a:lnTo>
                            <a:pt x="25" y="814"/>
                          </a:lnTo>
                          <a:lnTo>
                            <a:pt x="13" y="763"/>
                          </a:lnTo>
                          <a:lnTo>
                            <a:pt x="4" y="708"/>
                          </a:lnTo>
                          <a:lnTo>
                            <a:pt x="0" y="657"/>
                          </a:lnTo>
                          <a:lnTo>
                            <a:pt x="10" y="573"/>
                          </a:lnTo>
                          <a:lnTo>
                            <a:pt x="25" y="506"/>
                          </a:lnTo>
                          <a:lnTo>
                            <a:pt x="48" y="432"/>
                          </a:lnTo>
                          <a:lnTo>
                            <a:pt x="74" y="361"/>
                          </a:lnTo>
                          <a:lnTo>
                            <a:pt x="104" y="304"/>
                          </a:lnTo>
                          <a:lnTo>
                            <a:pt x="143" y="240"/>
                          </a:lnTo>
                          <a:lnTo>
                            <a:pt x="192" y="187"/>
                          </a:lnTo>
                          <a:lnTo>
                            <a:pt x="237" y="142"/>
                          </a:lnTo>
                          <a:lnTo>
                            <a:pt x="269" y="119"/>
                          </a:lnTo>
                          <a:lnTo>
                            <a:pt x="195" y="83"/>
                          </a:lnTo>
                          <a:lnTo>
                            <a:pt x="265" y="0"/>
                          </a:lnTo>
                          <a:close/>
                        </a:path>
                      </a:pathLst>
                    </a:custGeom>
                    <a:solidFill>
                      <a:srgbClr val="FF60C0"/>
                    </a:solidFill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187" name="Freeform 72"/>
                    <p:cNvSpPr>
                      <a:spLocks/>
                    </p:cNvSpPr>
                    <p:nvPr/>
                  </p:nvSpPr>
                  <p:spPr bwMode="auto">
                    <a:xfrm>
                      <a:off x="3886" y="3432"/>
                      <a:ext cx="55" cy="71"/>
                    </a:xfrm>
                    <a:custGeom>
                      <a:avLst/>
                      <a:gdLst>
                        <a:gd name="T0" fmla="*/ 0 w 273"/>
                        <a:gd name="T1" fmla="*/ 0 h 354"/>
                        <a:gd name="T2" fmla="*/ 0 w 273"/>
                        <a:gd name="T3" fmla="*/ 0 h 354"/>
                        <a:gd name="T4" fmla="*/ 0 w 273"/>
                        <a:gd name="T5" fmla="*/ 0 h 354"/>
                        <a:gd name="T6" fmla="*/ 0 w 273"/>
                        <a:gd name="T7" fmla="*/ 0 h 354"/>
                        <a:gd name="T8" fmla="*/ 0 w 273"/>
                        <a:gd name="T9" fmla="*/ 0 h 354"/>
                        <a:gd name="T10" fmla="*/ 0 w 273"/>
                        <a:gd name="T11" fmla="*/ 0 h 354"/>
                        <a:gd name="T12" fmla="*/ 0 w 273"/>
                        <a:gd name="T13" fmla="*/ 0 h 354"/>
                        <a:gd name="T14" fmla="*/ 0 w 273"/>
                        <a:gd name="T15" fmla="*/ 0 h 354"/>
                        <a:gd name="T16" fmla="*/ 0 w 273"/>
                        <a:gd name="T17" fmla="*/ 0 h 354"/>
                        <a:gd name="T18" fmla="*/ 0 w 273"/>
                        <a:gd name="T19" fmla="*/ 0 h 354"/>
                        <a:gd name="T20" fmla="*/ 0 w 273"/>
                        <a:gd name="T21" fmla="*/ 0 h 354"/>
                        <a:gd name="T22" fmla="*/ 0 w 273"/>
                        <a:gd name="T23" fmla="*/ 0 h 354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w 273"/>
                        <a:gd name="T37" fmla="*/ 0 h 354"/>
                        <a:gd name="T38" fmla="*/ 273 w 273"/>
                        <a:gd name="T39" fmla="*/ 354 h 354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T36" t="T37" r="T38" b="T39"/>
                      <a:pathLst>
                        <a:path w="273" h="354">
                          <a:moveTo>
                            <a:pt x="0" y="0"/>
                          </a:moveTo>
                          <a:lnTo>
                            <a:pt x="10" y="67"/>
                          </a:lnTo>
                          <a:lnTo>
                            <a:pt x="21" y="120"/>
                          </a:lnTo>
                          <a:lnTo>
                            <a:pt x="43" y="162"/>
                          </a:lnTo>
                          <a:lnTo>
                            <a:pt x="60" y="186"/>
                          </a:lnTo>
                          <a:lnTo>
                            <a:pt x="94" y="205"/>
                          </a:lnTo>
                          <a:lnTo>
                            <a:pt x="154" y="227"/>
                          </a:lnTo>
                          <a:lnTo>
                            <a:pt x="206" y="248"/>
                          </a:lnTo>
                          <a:lnTo>
                            <a:pt x="231" y="259"/>
                          </a:lnTo>
                          <a:lnTo>
                            <a:pt x="253" y="283"/>
                          </a:lnTo>
                          <a:lnTo>
                            <a:pt x="266" y="315"/>
                          </a:lnTo>
                          <a:lnTo>
                            <a:pt x="273" y="354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188" name="Freeform 73"/>
                    <p:cNvSpPr>
                      <a:spLocks/>
                    </p:cNvSpPr>
                    <p:nvPr/>
                  </p:nvSpPr>
                  <p:spPr bwMode="auto">
                    <a:xfrm>
                      <a:off x="3809" y="3355"/>
                      <a:ext cx="80" cy="78"/>
                    </a:xfrm>
                    <a:custGeom>
                      <a:avLst/>
                      <a:gdLst>
                        <a:gd name="T0" fmla="*/ 0 w 401"/>
                        <a:gd name="T1" fmla="*/ 0 h 390"/>
                        <a:gd name="T2" fmla="*/ 0 w 401"/>
                        <a:gd name="T3" fmla="*/ 0 h 390"/>
                        <a:gd name="T4" fmla="*/ 0 w 401"/>
                        <a:gd name="T5" fmla="*/ 0 h 390"/>
                        <a:gd name="T6" fmla="*/ 0 w 401"/>
                        <a:gd name="T7" fmla="*/ 0 h 390"/>
                        <a:gd name="T8" fmla="*/ 0 w 401"/>
                        <a:gd name="T9" fmla="*/ 0 h 390"/>
                        <a:gd name="T10" fmla="*/ 0 w 401"/>
                        <a:gd name="T11" fmla="*/ 0 h 390"/>
                        <a:gd name="T12" fmla="*/ 0 w 401"/>
                        <a:gd name="T13" fmla="*/ 0 h 390"/>
                        <a:gd name="T14" fmla="*/ 0 w 401"/>
                        <a:gd name="T15" fmla="*/ 0 h 390"/>
                        <a:gd name="T16" fmla="*/ 0 w 401"/>
                        <a:gd name="T17" fmla="*/ 0 h 390"/>
                        <a:gd name="T18" fmla="*/ 0 w 401"/>
                        <a:gd name="T19" fmla="*/ 0 h 390"/>
                        <a:gd name="T20" fmla="*/ 0 w 401"/>
                        <a:gd name="T21" fmla="*/ 0 h 390"/>
                        <a:gd name="T22" fmla="*/ 0 w 401"/>
                        <a:gd name="T23" fmla="*/ 0 h 390"/>
                        <a:gd name="T24" fmla="*/ 0 w 401"/>
                        <a:gd name="T25" fmla="*/ 0 h 390"/>
                        <a:gd name="T26" fmla="*/ 0 w 401"/>
                        <a:gd name="T27" fmla="*/ 0 h 390"/>
                        <a:gd name="T28" fmla="*/ 0 w 401"/>
                        <a:gd name="T29" fmla="*/ 0 h 390"/>
                        <a:gd name="T30" fmla="*/ 0 w 401"/>
                        <a:gd name="T31" fmla="*/ 0 h 390"/>
                        <a:gd name="T32" fmla="*/ 0 w 401"/>
                        <a:gd name="T33" fmla="*/ 0 h 390"/>
                        <a:gd name="T34" fmla="*/ 0 w 401"/>
                        <a:gd name="T35" fmla="*/ 0 h 390"/>
                        <a:gd name="T36" fmla="*/ 0 w 401"/>
                        <a:gd name="T37" fmla="*/ 0 h 390"/>
                        <a:gd name="T38" fmla="*/ 0 w 401"/>
                        <a:gd name="T39" fmla="*/ 0 h 390"/>
                        <a:gd name="T40" fmla="*/ 0 w 401"/>
                        <a:gd name="T41" fmla="*/ 0 h 390"/>
                        <a:gd name="T42" fmla="*/ 0 w 401"/>
                        <a:gd name="T43" fmla="*/ 0 h 390"/>
                        <a:gd name="T44" fmla="*/ 0 w 401"/>
                        <a:gd name="T45" fmla="*/ 0 h 390"/>
                        <a:gd name="T46" fmla="*/ 0 w 401"/>
                        <a:gd name="T47" fmla="*/ 0 h 390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w 401"/>
                        <a:gd name="T73" fmla="*/ 0 h 390"/>
                        <a:gd name="T74" fmla="*/ 401 w 401"/>
                        <a:gd name="T75" fmla="*/ 390 h 390"/>
                      </a:gdLst>
                      <a:ahLst/>
                      <a:cxnLst>
                        <a:cxn ang="T48">
                          <a:pos x="T0" y="T1"/>
                        </a:cxn>
                        <a:cxn ang="T49">
                          <a:pos x="T2" y="T3"/>
                        </a:cxn>
                        <a:cxn ang="T50">
                          <a:pos x="T4" y="T5"/>
                        </a:cxn>
                        <a:cxn ang="T51">
                          <a:pos x="T6" y="T7"/>
                        </a:cxn>
                        <a:cxn ang="T52">
                          <a:pos x="T8" y="T9"/>
                        </a:cxn>
                        <a:cxn ang="T53">
                          <a:pos x="T10" y="T11"/>
                        </a:cxn>
                        <a:cxn ang="T54">
                          <a:pos x="T12" y="T13"/>
                        </a:cxn>
                        <a:cxn ang="T55">
                          <a:pos x="T14" y="T15"/>
                        </a:cxn>
                        <a:cxn ang="T56">
                          <a:pos x="T16" y="T17"/>
                        </a:cxn>
                        <a:cxn ang="T57">
                          <a:pos x="T18" y="T19"/>
                        </a:cxn>
                        <a:cxn ang="T58">
                          <a:pos x="T20" y="T21"/>
                        </a:cxn>
                        <a:cxn ang="T59">
                          <a:pos x="T22" y="T23"/>
                        </a:cxn>
                        <a:cxn ang="T60">
                          <a:pos x="T24" y="T25"/>
                        </a:cxn>
                        <a:cxn ang="T61">
                          <a:pos x="T26" y="T27"/>
                        </a:cxn>
                        <a:cxn ang="T62">
                          <a:pos x="T28" y="T29"/>
                        </a:cxn>
                        <a:cxn ang="T63">
                          <a:pos x="T30" y="T31"/>
                        </a:cxn>
                        <a:cxn ang="T64">
                          <a:pos x="T32" y="T33"/>
                        </a:cxn>
                        <a:cxn ang="T65">
                          <a:pos x="T34" y="T35"/>
                        </a:cxn>
                        <a:cxn ang="T66">
                          <a:pos x="T36" y="T37"/>
                        </a:cxn>
                        <a:cxn ang="T67">
                          <a:pos x="T38" y="T39"/>
                        </a:cxn>
                        <a:cxn ang="T68">
                          <a:pos x="T40" y="T41"/>
                        </a:cxn>
                        <a:cxn ang="T69">
                          <a:pos x="T42" y="T43"/>
                        </a:cxn>
                        <a:cxn ang="T70">
                          <a:pos x="T44" y="T45"/>
                        </a:cxn>
                        <a:cxn ang="T71">
                          <a:pos x="T46" y="T47"/>
                        </a:cxn>
                      </a:cxnLst>
                      <a:rect l="T72" t="T73" r="T74" b="T75"/>
                      <a:pathLst>
                        <a:path w="401" h="390">
                          <a:moveTo>
                            <a:pt x="0" y="7"/>
                          </a:moveTo>
                          <a:lnTo>
                            <a:pt x="13" y="0"/>
                          </a:lnTo>
                          <a:lnTo>
                            <a:pt x="55" y="31"/>
                          </a:lnTo>
                          <a:lnTo>
                            <a:pt x="109" y="63"/>
                          </a:lnTo>
                          <a:lnTo>
                            <a:pt x="153" y="83"/>
                          </a:lnTo>
                          <a:lnTo>
                            <a:pt x="199" y="108"/>
                          </a:lnTo>
                          <a:lnTo>
                            <a:pt x="263" y="141"/>
                          </a:lnTo>
                          <a:lnTo>
                            <a:pt x="302" y="202"/>
                          </a:lnTo>
                          <a:lnTo>
                            <a:pt x="333" y="311"/>
                          </a:lnTo>
                          <a:lnTo>
                            <a:pt x="362" y="222"/>
                          </a:lnTo>
                          <a:lnTo>
                            <a:pt x="385" y="163"/>
                          </a:lnTo>
                          <a:lnTo>
                            <a:pt x="381" y="128"/>
                          </a:lnTo>
                          <a:lnTo>
                            <a:pt x="394" y="182"/>
                          </a:lnTo>
                          <a:lnTo>
                            <a:pt x="401" y="210"/>
                          </a:lnTo>
                          <a:lnTo>
                            <a:pt x="388" y="235"/>
                          </a:lnTo>
                          <a:lnTo>
                            <a:pt x="369" y="282"/>
                          </a:lnTo>
                          <a:lnTo>
                            <a:pt x="346" y="339"/>
                          </a:lnTo>
                          <a:lnTo>
                            <a:pt x="327" y="390"/>
                          </a:lnTo>
                          <a:lnTo>
                            <a:pt x="302" y="304"/>
                          </a:lnTo>
                          <a:lnTo>
                            <a:pt x="280" y="244"/>
                          </a:lnTo>
                          <a:lnTo>
                            <a:pt x="266" y="186"/>
                          </a:lnTo>
                          <a:lnTo>
                            <a:pt x="202" y="128"/>
                          </a:lnTo>
                          <a:lnTo>
                            <a:pt x="90" y="69"/>
                          </a:lnTo>
                          <a:lnTo>
                            <a:pt x="0" y="7"/>
                          </a:lnTo>
                          <a:close/>
                        </a:path>
                      </a:pathLst>
                    </a:custGeom>
                    <a:solidFill>
                      <a:srgbClr val="E040A0"/>
                    </a:solidFill>
                    <a:ln w="3175">
                      <a:solidFill>
                        <a:srgbClr val="E040A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189" name="Freeform 74"/>
                    <p:cNvSpPr>
                      <a:spLocks/>
                    </p:cNvSpPr>
                    <p:nvPr/>
                  </p:nvSpPr>
                  <p:spPr bwMode="auto">
                    <a:xfrm>
                      <a:off x="3813" y="3396"/>
                      <a:ext cx="34" cy="65"/>
                    </a:xfrm>
                    <a:custGeom>
                      <a:avLst/>
                      <a:gdLst>
                        <a:gd name="T0" fmla="*/ 0 w 169"/>
                        <a:gd name="T1" fmla="*/ 0 h 327"/>
                        <a:gd name="T2" fmla="*/ 0 w 169"/>
                        <a:gd name="T3" fmla="*/ 0 h 327"/>
                        <a:gd name="T4" fmla="*/ 0 w 169"/>
                        <a:gd name="T5" fmla="*/ 0 h 327"/>
                        <a:gd name="T6" fmla="*/ 0 w 169"/>
                        <a:gd name="T7" fmla="*/ 0 h 327"/>
                        <a:gd name="T8" fmla="*/ 0 w 169"/>
                        <a:gd name="T9" fmla="*/ 0 h 327"/>
                        <a:gd name="T10" fmla="*/ 0 w 169"/>
                        <a:gd name="T11" fmla="*/ 0 h 327"/>
                        <a:gd name="T12" fmla="*/ 0 w 169"/>
                        <a:gd name="T13" fmla="*/ 0 h 327"/>
                        <a:gd name="T14" fmla="*/ 0 w 169"/>
                        <a:gd name="T15" fmla="*/ 0 h 327"/>
                        <a:gd name="T16" fmla="*/ 0 w 169"/>
                        <a:gd name="T17" fmla="*/ 0 h 327"/>
                        <a:gd name="T18" fmla="*/ 0 w 169"/>
                        <a:gd name="T19" fmla="*/ 0 h 327"/>
                        <a:gd name="T20" fmla="*/ 0 w 169"/>
                        <a:gd name="T21" fmla="*/ 0 h 327"/>
                        <a:gd name="T22" fmla="*/ 0 w 169"/>
                        <a:gd name="T23" fmla="*/ 0 h 327"/>
                        <a:gd name="T24" fmla="*/ 0 w 169"/>
                        <a:gd name="T25" fmla="*/ 0 h 327"/>
                        <a:gd name="T26" fmla="*/ 0 w 169"/>
                        <a:gd name="T27" fmla="*/ 0 h 327"/>
                        <a:gd name="T28" fmla="*/ 0 w 169"/>
                        <a:gd name="T29" fmla="*/ 0 h 327"/>
                        <a:gd name="T30" fmla="*/ 0 w 169"/>
                        <a:gd name="T31" fmla="*/ 0 h 327"/>
                        <a:gd name="T32" fmla="*/ 0 w 169"/>
                        <a:gd name="T33" fmla="*/ 0 h 327"/>
                        <a:gd name="T34" fmla="*/ 0 w 169"/>
                        <a:gd name="T35" fmla="*/ 0 h 327"/>
                        <a:gd name="T36" fmla="*/ 0 w 169"/>
                        <a:gd name="T37" fmla="*/ 0 h 327"/>
                        <a:gd name="T38" fmla="*/ 0 w 169"/>
                        <a:gd name="T39" fmla="*/ 0 h 327"/>
                        <a:gd name="T40" fmla="*/ 0 w 169"/>
                        <a:gd name="T41" fmla="*/ 0 h 327"/>
                        <a:gd name="T42" fmla="*/ 0 w 169"/>
                        <a:gd name="T43" fmla="*/ 0 h 327"/>
                        <a:gd name="T44" fmla="*/ 0 w 169"/>
                        <a:gd name="T45" fmla="*/ 0 h 327"/>
                        <a:gd name="T46" fmla="*/ 0 w 169"/>
                        <a:gd name="T47" fmla="*/ 0 h 327"/>
                        <a:gd name="T48" fmla="*/ 0 w 169"/>
                        <a:gd name="T49" fmla="*/ 0 h 327"/>
                        <a:gd name="T50" fmla="*/ 0 w 169"/>
                        <a:gd name="T51" fmla="*/ 0 h 327"/>
                        <a:gd name="T52" fmla="*/ 0 w 169"/>
                        <a:gd name="T53" fmla="*/ 0 h 327"/>
                        <a:gd name="T54" fmla="*/ 0 w 169"/>
                        <a:gd name="T55" fmla="*/ 0 h 327"/>
                        <a:gd name="T56" fmla="*/ 0 w 169"/>
                        <a:gd name="T57" fmla="*/ 0 h 327"/>
                        <a:gd name="T58" fmla="*/ 0 w 169"/>
                        <a:gd name="T59" fmla="*/ 0 h 327"/>
                        <a:gd name="T60" fmla="*/ 0 w 169"/>
                        <a:gd name="T61" fmla="*/ 0 h 327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w 169"/>
                        <a:gd name="T94" fmla="*/ 0 h 327"/>
                        <a:gd name="T95" fmla="*/ 169 w 169"/>
                        <a:gd name="T96" fmla="*/ 327 h 327"/>
                      </a:gdLst>
                      <a:ahLst/>
                      <a:cxnLst>
                        <a:cxn ang="T62">
                          <a:pos x="T0" y="T1"/>
                        </a:cxn>
                        <a:cxn ang="T63">
                          <a:pos x="T2" y="T3"/>
                        </a:cxn>
                        <a:cxn ang="T64">
                          <a:pos x="T4" y="T5"/>
                        </a:cxn>
                        <a:cxn ang="T65">
                          <a:pos x="T6" y="T7"/>
                        </a:cxn>
                        <a:cxn ang="T66">
                          <a:pos x="T8" y="T9"/>
                        </a:cxn>
                        <a:cxn ang="T67">
                          <a:pos x="T10" y="T11"/>
                        </a:cxn>
                        <a:cxn ang="T68">
                          <a:pos x="T12" y="T13"/>
                        </a:cxn>
                        <a:cxn ang="T69">
                          <a:pos x="T14" y="T15"/>
                        </a:cxn>
                        <a:cxn ang="T70">
                          <a:pos x="T16" y="T17"/>
                        </a:cxn>
                        <a:cxn ang="T71">
                          <a:pos x="T18" y="T19"/>
                        </a:cxn>
                        <a:cxn ang="T72">
                          <a:pos x="T20" y="T21"/>
                        </a:cxn>
                        <a:cxn ang="T73">
                          <a:pos x="T22" y="T23"/>
                        </a:cxn>
                        <a:cxn ang="T74">
                          <a:pos x="T24" y="T25"/>
                        </a:cxn>
                        <a:cxn ang="T75">
                          <a:pos x="T26" y="T27"/>
                        </a:cxn>
                        <a:cxn ang="T76">
                          <a:pos x="T28" y="T29"/>
                        </a:cxn>
                        <a:cxn ang="T77">
                          <a:pos x="T30" y="T31"/>
                        </a:cxn>
                        <a:cxn ang="T78">
                          <a:pos x="T32" y="T33"/>
                        </a:cxn>
                        <a:cxn ang="T79">
                          <a:pos x="T34" y="T35"/>
                        </a:cxn>
                        <a:cxn ang="T80">
                          <a:pos x="T36" y="T37"/>
                        </a:cxn>
                        <a:cxn ang="T81">
                          <a:pos x="T38" y="T39"/>
                        </a:cxn>
                        <a:cxn ang="T82">
                          <a:pos x="T40" y="T41"/>
                        </a:cxn>
                        <a:cxn ang="T83">
                          <a:pos x="T42" y="T43"/>
                        </a:cxn>
                        <a:cxn ang="T84">
                          <a:pos x="T44" y="T45"/>
                        </a:cxn>
                        <a:cxn ang="T85">
                          <a:pos x="T46" y="T47"/>
                        </a:cxn>
                        <a:cxn ang="T86">
                          <a:pos x="T48" y="T49"/>
                        </a:cxn>
                        <a:cxn ang="T87">
                          <a:pos x="T50" y="T51"/>
                        </a:cxn>
                        <a:cxn ang="T88">
                          <a:pos x="T52" y="T53"/>
                        </a:cxn>
                        <a:cxn ang="T89">
                          <a:pos x="T54" y="T55"/>
                        </a:cxn>
                        <a:cxn ang="T90">
                          <a:pos x="T56" y="T57"/>
                        </a:cxn>
                        <a:cxn ang="T91">
                          <a:pos x="T58" y="T59"/>
                        </a:cxn>
                        <a:cxn ang="T92">
                          <a:pos x="T60" y="T61"/>
                        </a:cxn>
                      </a:cxnLst>
                      <a:rect l="T93" t="T94" r="T95" b="T96"/>
                      <a:pathLst>
                        <a:path w="169" h="327">
                          <a:moveTo>
                            <a:pt x="88" y="262"/>
                          </a:moveTo>
                          <a:lnTo>
                            <a:pt x="45" y="220"/>
                          </a:lnTo>
                          <a:lnTo>
                            <a:pt x="31" y="178"/>
                          </a:lnTo>
                          <a:lnTo>
                            <a:pt x="25" y="133"/>
                          </a:lnTo>
                          <a:lnTo>
                            <a:pt x="19" y="73"/>
                          </a:lnTo>
                          <a:lnTo>
                            <a:pt x="43" y="53"/>
                          </a:lnTo>
                          <a:lnTo>
                            <a:pt x="53" y="98"/>
                          </a:lnTo>
                          <a:lnTo>
                            <a:pt x="73" y="119"/>
                          </a:lnTo>
                          <a:lnTo>
                            <a:pt x="81" y="168"/>
                          </a:lnTo>
                          <a:lnTo>
                            <a:pt x="94" y="205"/>
                          </a:lnTo>
                          <a:lnTo>
                            <a:pt x="124" y="237"/>
                          </a:lnTo>
                          <a:lnTo>
                            <a:pt x="147" y="276"/>
                          </a:lnTo>
                          <a:lnTo>
                            <a:pt x="169" y="327"/>
                          </a:lnTo>
                          <a:lnTo>
                            <a:pt x="166" y="283"/>
                          </a:lnTo>
                          <a:lnTo>
                            <a:pt x="160" y="248"/>
                          </a:lnTo>
                          <a:lnTo>
                            <a:pt x="131" y="219"/>
                          </a:lnTo>
                          <a:lnTo>
                            <a:pt x="111" y="181"/>
                          </a:lnTo>
                          <a:lnTo>
                            <a:pt x="95" y="139"/>
                          </a:lnTo>
                          <a:lnTo>
                            <a:pt x="83" y="101"/>
                          </a:lnTo>
                          <a:lnTo>
                            <a:pt x="66" y="73"/>
                          </a:lnTo>
                          <a:lnTo>
                            <a:pt x="61" y="35"/>
                          </a:lnTo>
                          <a:lnTo>
                            <a:pt x="51" y="15"/>
                          </a:lnTo>
                          <a:lnTo>
                            <a:pt x="39" y="0"/>
                          </a:lnTo>
                          <a:lnTo>
                            <a:pt x="18" y="37"/>
                          </a:lnTo>
                          <a:lnTo>
                            <a:pt x="0" y="88"/>
                          </a:lnTo>
                          <a:lnTo>
                            <a:pt x="13" y="98"/>
                          </a:lnTo>
                          <a:lnTo>
                            <a:pt x="13" y="136"/>
                          </a:lnTo>
                          <a:lnTo>
                            <a:pt x="21" y="184"/>
                          </a:lnTo>
                          <a:lnTo>
                            <a:pt x="32" y="219"/>
                          </a:lnTo>
                          <a:lnTo>
                            <a:pt x="53" y="242"/>
                          </a:lnTo>
                          <a:lnTo>
                            <a:pt x="88" y="262"/>
                          </a:lnTo>
                          <a:close/>
                        </a:path>
                      </a:pathLst>
                    </a:custGeom>
                    <a:solidFill>
                      <a:srgbClr val="E040A0"/>
                    </a:solidFill>
                    <a:ln w="3175">
                      <a:solidFill>
                        <a:srgbClr val="E040A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190" name="Freeform 75"/>
                    <p:cNvSpPr>
                      <a:spLocks/>
                    </p:cNvSpPr>
                    <p:nvPr/>
                  </p:nvSpPr>
                  <p:spPr bwMode="auto">
                    <a:xfrm>
                      <a:off x="3761" y="3432"/>
                      <a:ext cx="19" cy="45"/>
                    </a:xfrm>
                    <a:custGeom>
                      <a:avLst/>
                      <a:gdLst>
                        <a:gd name="T0" fmla="*/ 0 w 95"/>
                        <a:gd name="T1" fmla="*/ 0 h 223"/>
                        <a:gd name="T2" fmla="*/ 0 w 95"/>
                        <a:gd name="T3" fmla="*/ 0 h 223"/>
                        <a:gd name="T4" fmla="*/ 0 w 95"/>
                        <a:gd name="T5" fmla="*/ 0 h 223"/>
                        <a:gd name="T6" fmla="*/ 0 w 95"/>
                        <a:gd name="T7" fmla="*/ 0 h 223"/>
                        <a:gd name="T8" fmla="*/ 0 w 95"/>
                        <a:gd name="T9" fmla="*/ 0 h 223"/>
                        <a:gd name="T10" fmla="*/ 0 w 95"/>
                        <a:gd name="T11" fmla="*/ 0 h 223"/>
                        <a:gd name="T12" fmla="*/ 0 w 95"/>
                        <a:gd name="T13" fmla="*/ 0 h 223"/>
                        <a:gd name="T14" fmla="*/ 0 w 95"/>
                        <a:gd name="T15" fmla="*/ 0 h 223"/>
                        <a:gd name="T16" fmla="*/ 0 w 95"/>
                        <a:gd name="T17" fmla="*/ 0 h 223"/>
                        <a:gd name="T18" fmla="*/ 0 w 95"/>
                        <a:gd name="T19" fmla="*/ 0 h 223"/>
                        <a:gd name="T20" fmla="*/ 0 w 95"/>
                        <a:gd name="T21" fmla="*/ 0 h 223"/>
                        <a:gd name="T22" fmla="*/ 0 w 95"/>
                        <a:gd name="T23" fmla="*/ 0 h 223"/>
                        <a:gd name="T24" fmla="*/ 0 w 95"/>
                        <a:gd name="T25" fmla="*/ 0 h 223"/>
                        <a:gd name="T26" fmla="*/ 0 w 95"/>
                        <a:gd name="T27" fmla="*/ 0 h 223"/>
                        <a:gd name="T28" fmla="*/ 0 w 95"/>
                        <a:gd name="T29" fmla="*/ 0 h 223"/>
                        <a:gd name="T30" fmla="*/ 0 w 95"/>
                        <a:gd name="T31" fmla="*/ 0 h 223"/>
                        <a:gd name="T32" fmla="*/ 0 w 95"/>
                        <a:gd name="T33" fmla="*/ 0 h 223"/>
                        <a:gd name="T34" fmla="*/ 0 w 95"/>
                        <a:gd name="T35" fmla="*/ 0 h 223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w 95"/>
                        <a:gd name="T55" fmla="*/ 0 h 223"/>
                        <a:gd name="T56" fmla="*/ 95 w 95"/>
                        <a:gd name="T57" fmla="*/ 223 h 223"/>
                      </a:gdLst>
                      <a:ahLst/>
                      <a:cxnLst>
                        <a:cxn ang="T36">
                          <a:pos x="T0" y="T1"/>
                        </a:cxn>
                        <a:cxn ang="T37">
                          <a:pos x="T2" y="T3"/>
                        </a:cxn>
                        <a:cxn ang="T38">
                          <a:pos x="T4" y="T5"/>
                        </a:cxn>
                        <a:cxn ang="T39">
                          <a:pos x="T6" y="T7"/>
                        </a:cxn>
                        <a:cxn ang="T40">
                          <a:pos x="T8" y="T9"/>
                        </a:cxn>
                        <a:cxn ang="T41">
                          <a:pos x="T10" y="T11"/>
                        </a:cxn>
                        <a:cxn ang="T42">
                          <a:pos x="T12" y="T13"/>
                        </a:cxn>
                        <a:cxn ang="T43">
                          <a:pos x="T14" y="T15"/>
                        </a:cxn>
                        <a:cxn ang="T44">
                          <a:pos x="T16" y="T17"/>
                        </a:cxn>
                        <a:cxn ang="T45">
                          <a:pos x="T18" y="T19"/>
                        </a:cxn>
                        <a:cxn ang="T46">
                          <a:pos x="T20" y="T21"/>
                        </a:cxn>
                        <a:cxn ang="T47">
                          <a:pos x="T22" y="T23"/>
                        </a:cxn>
                        <a:cxn ang="T48">
                          <a:pos x="T24" y="T25"/>
                        </a:cxn>
                        <a:cxn ang="T49">
                          <a:pos x="T26" y="T27"/>
                        </a:cxn>
                        <a:cxn ang="T50">
                          <a:pos x="T28" y="T29"/>
                        </a:cxn>
                        <a:cxn ang="T51">
                          <a:pos x="T30" y="T31"/>
                        </a:cxn>
                        <a:cxn ang="T52">
                          <a:pos x="T32" y="T33"/>
                        </a:cxn>
                        <a:cxn ang="T53">
                          <a:pos x="T34" y="T35"/>
                        </a:cxn>
                      </a:cxnLst>
                      <a:rect l="T54" t="T55" r="T56" b="T57"/>
                      <a:pathLst>
                        <a:path w="95" h="223">
                          <a:moveTo>
                            <a:pt x="95" y="223"/>
                          </a:moveTo>
                          <a:lnTo>
                            <a:pt x="70" y="214"/>
                          </a:lnTo>
                          <a:lnTo>
                            <a:pt x="46" y="189"/>
                          </a:lnTo>
                          <a:lnTo>
                            <a:pt x="35" y="172"/>
                          </a:lnTo>
                          <a:lnTo>
                            <a:pt x="24" y="131"/>
                          </a:lnTo>
                          <a:lnTo>
                            <a:pt x="18" y="103"/>
                          </a:lnTo>
                          <a:lnTo>
                            <a:pt x="5" y="75"/>
                          </a:lnTo>
                          <a:lnTo>
                            <a:pt x="0" y="44"/>
                          </a:lnTo>
                          <a:lnTo>
                            <a:pt x="9" y="23"/>
                          </a:lnTo>
                          <a:lnTo>
                            <a:pt x="33" y="0"/>
                          </a:lnTo>
                          <a:lnTo>
                            <a:pt x="9" y="22"/>
                          </a:lnTo>
                          <a:lnTo>
                            <a:pt x="3" y="45"/>
                          </a:lnTo>
                          <a:lnTo>
                            <a:pt x="4" y="74"/>
                          </a:lnTo>
                          <a:lnTo>
                            <a:pt x="16" y="99"/>
                          </a:lnTo>
                          <a:lnTo>
                            <a:pt x="28" y="140"/>
                          </a:lnTo>
                          <a:lnTo>
                            <a:pt x="34" y="164"/>
                          </a:lnTo>
                          <a:lnTo>
                            <a:pt x="46" y="191"/>
                          </a:lnTo>
                          <a:lnTo>
                            <a:pt x="72" y="213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191" name="Freeform 76"/>
                    <p:cNvSpPr>
                      <a:spLocks/>
                    </p:cNvSpPr>
                    <p:nvPr/>
                  </p:nvSpPr>
                  <p:spPr bwMode="auto">
                    <a:xfrm>
                      <a:off x="3763" y="3432"/>
                      <a:ext cx="19" cy="45"/>
                    </a:xfrm>
                    <a:custGeom>
                      <a:avLst/>
                      <a:gdLst>
                        <a:gd name="T0" fmla="*/ 0 w 92"/>
                        <a:gd name="T1" fmla="*/ 0 h 223"/>
                        <a:gd name="T2" fmla="*/ 0 w 92"/>
                        <a:gd name="T3" fmla="*/ 0 h 223"/>
                        <a:gd name="T4" fmla="*/ 0 w 92"/>
                        <a:gd name="T5" fmla="*/ 0 h 223"/>
                        <a:gd name="T6" fmla="*/ 0 w 92"/>
                        <a:gd name="T7" fmla="*/ 0 h 223"/>
                        <a:gd name="T8" fmla="*/ 0 w 92"/>
                        <a:gd name="T9" fmla="*/ 0 h 223"/>
                        <a:gd name="T10" fmla="*/ 0 w 92"/>
                        <a:gd name="T11" fmla="*/ 0 h 223"/>
                        <a:gd name="T12" fmla="*/ 0 w 92"/>
                        <a:gd name="T13" fmla="*/ 0 h 223"/>
                        <a:gd name="T14" fmla="*/ 0 w 92"/>
                        <a:gd name="T15" fmla="*/ 0 h 223"/>
                        <a:gd name="T16" fmla="*/ 0 w 92"/>
                        <a:gd name="T17" fmla="*/ 0 h 223"/>
                        <a:gd name="T18" fmla="*/ 0 w 92"/>
                        <a:gd name="T19" fmla="*/ 0 h 223"/>
                        <a:gd name="T20" fmla="*/ 0 w 92"/>
                        <a:gd name="T21" fmla="*/ 0 h 223"/>
                        <a:gd name="T22" fmla="*/ 0 w 92"/>
                        <a:gd name="T23" fmla="*/ 0 h 223"/>
                        <a:gd name="T24" fmla="*/ 0 w 92"/>
                        <a:gd name="T25" fmla="*/ 0 h 223"/>
                        <a:gd name="T26" fmla="*/ 0 w 92"/>
                        <a:gd name="T27" fmla="*/ 0 h 223"/>
                        <a:gd name="T28" fmla="*/ 0 w 92"/>
                        <a:gd name="T29" fmla="*/ 0 h 223"/>
                        <a:gd name="T30" fmla="*/ 0 w 92"/>
                        <a:gd name="T31" fmla="*/ 0 h 223"/>
                        <a:gd name="T32" fmla="*/ 0 w 92"/>
                        <a:gd name="T33" fmla="*/ 0 h 223"/>
                        <a:gd name="T34" fmla="*/ 0 w 92"/>
                        <a:gd name="T35" fmla="*/ 0 h 223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w 92"/>
                        <a:gd name="T55" fmla="*/ 0 h 223"/>
                        <a:gd name="T56" fmla="*/ 92 w 92"/>
                        <a:gd name="T57" fmla="*/ 223 h 223"/>
                      </a:gdLst>
                      <a:ahLst/>
                      <a:cxnLst>
                        <a:cxn ang="T36">
                          <a:pos x="T0" y="T1"/>
                        </a:cxn>
                        <a:cxn ang="T37">
                          <a:pos x="T2" y="T3"/>
                        </a:cxn>
                        <a:cxn ang="T38">
                          <a:pos x="T4" y="T5"/>
                        </a:cxn>
                        <a:cxn ang="T39">
                          <a:pos x="T6" y="T7"/>
                        </a:cxn>
                        <a:cxn ang="T40">
                          <a:pos x="T8" y="T9"/>
                        </a:cxn>
                        <a:cxn ang="T41">
                          <a:pos x="T10" y="T11"/>
                        </a:cxn>
                        <a:cxn ang="T42">
                          <a:pos x="T12" y="T13"/>
                        </a:cxn>
                        <a:cxn ang="T43">
                          <a:pos x="T14" y="T15"/>
                        </a:cxn>
                        <a:cxn ang="T44">
                          <a:pos x="T16" y="T17"/>
                        </a:cxn>
                        <a:cxn ang="T45">
                          <a:pos x="T18" y="T19"/>
                        </a:cxn>
                        <a:cxn ang="T46">
                          <a:pos x="T20" y="T21"/>
                        </a:cxn>
                        <a:cxn ang="T47">
                          <a:pos x="T22" y="T23"/>
                        </a:cxn>
                        <a:cxn ang="T48">
                          <a:pos x="T24" y="T25"/>
                        </a:cxn>
                        <a:cxn ang="T49">
                          <a:pos x="T26" y="T27"/>
                        </a:cxn>
                        <a:cxn ang="T50">
                          <a:pos x="T28" y="T29"/>
                        </a:cxn>
                        <a:cxn ang="T51">
                          <a:pos x="T30" y="T31"/>
                        </a:cxn>
                        <a:cxn ang="T52">
                          <a:pos x="T32" y="T33"/>
                        </a:cxn>
                        <a:cxn ang="T53">
                          <a:pos x="T34" y="T35"/>
                        </a:cxn>
                      </a:cxnLst>
                      <a:rect l="T54" t="T55" r="T56" b="T57"/>
                      <a:pathLst>
                        <a:path w="92" h="223">
                          <a:moveTo>
                            <a:pt x="92" y="223"/>
                          </a:moveTo>
                          <a:lnTo>
                            <a:pt x="58" y="194"/>
                          </a:lnTo>
                          <a:lnTo>
                            <a:pt x="42" y="169"/>
                          </a:lnTo>
                          <a:lnTo>
                            <a:pt x="36" y="145"/>
                          </a:lnTo>
                          <a:lnTo>
                            <a:pt x="22" y="101"/>
                          </a:lnTo>
                          <a:lnTo>
                            <a:pt x="13" y="73"/>
                          </a:lnTo>
                          <a:lnTo>
                            <a:pt x="8" y="51"/>
                          </a:lnTo>
                          <a:lnTo>
                            <a:pt x="15" y="26"/>
                          </a:lnTo>
                          <a:lnTo>
                            <a:pt x="31" y="0"/>
                          </a:lnTo>
                          <a:lnTo>
                            <a:pt x="7" y="22"/>
                          </a:lnTo>
                          <a:lnTo>
                            <a:pt x="0" y="45"/>
                          </a:lnTo>
                          <a:lnTo>
                            <a:pt x="1" y="74"/>
                          </a:lnTo>
                          <a:lnTo>
                            <a:pt x="13" y="99"/>
                          </a:lnTo>
                          <a:lnTo>
                            <a:pt x="25" y="140"/>
                          </a:lnTo>
                          <a:lnTo>
                            <a:pt x="32" y="164"/>
                          </a:lnTo>
                          <a:lnTo>
                            <a:pt x="44" y="191"/>
                          </a:lnTo>
                          <a:lnTo>
                            <a:pt x="70" y="213"/>
                          </a:lnTo>
                          <a:lnTo>
                            <a:pt x="92" y="223"/>
                          </a:lnTo>
                          <a:close/>
                        </a:path>
                      </a:pathLst>
                    </a:custGeom>
                    <a:solidFill>
                      <a:srgbClr val="E040A0"/>
                    </a:solidFill>
                    <a:ln w="3175">
                      <a:solidFill>
                        <a:srgbClr val="E040A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grpSp>
                  <p:nvGrpSpPr>
                    <p:cNvPr id="7192" name="Group 7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795" y="3470"/>
                      <a:ext cx="203" cy="73"/>
                      <a:chOff x="3795" y="3470"/>
                      <a:chExt cx="203" cy="73"/>
                    </a:xfrm>
                  </p:grpSpPr>
                  <p:sp>
                    <p:nvSpPr>
                      <p:cNvPr id="7196" name="Freeform 7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95" y="3470"/>
                        <a:ext cx="202" cy="73"/>
                      </a:xfrm>
                      <a:custGeom>
                        <a:avLst/>
                        <a:gdLst>
                          <a:gd name="T0" fmla="*/ 0 w 1011"/>
                          <a:gd name="T1" fmla="*/ 0 h 367"/>
                          <a:gd name="T2" fmla="*/ 0 w 1011"/>
                          <a:gd name="T3" fmla="*/ 0 h 367"/>
                          <a:gd name="T4" fmla="*/ 0 w 1011"/>
                          <a:gd name="T5" fmla="*/ 0 h 367"/>
                          <a:gd name="T6" fmla="*/ 0 w 1011"/>
                          <a:gd name="T7" fmla="*/ 0 h 367"/>
                          <a:gd name="T8" fmla="*/ 0 w 1011"/>
                          <a:gd name="T9" fmla="*/ 0 h 367"/>
                          <a:gd name="T10" fmla="*/ 0 w 1011"/>
                          <a:gd name="T11" fmla="*/ 0 h 367"/>
                          <a:gd name="T12" fmla="*/ 0 w 1011"/>
                          <a:gd name="T13" fmla="*/ 0 h 367"/>
                          <a:gd name="T14" fmla="*/ 0 w 1011"/>
                          <a:gd name="T15" fmla="*/ 0 h 367"/>
                          <a:gd name="T16" fmla="*/ 0 w 1011"/>
                          <a:gd name="T17" fmla="*/ 0 h 367"/>
                          <a:gd name="T18" fmla="*/ 0 w 1011"/>
                          <a:gd name="T19" fmla="*/ 0 h 367"/>
                          <a:gd name="T20" fmla="*/ 0 w 1011"/>
                          <a:gd name="T21" fmla="*/ 0 h 367"/>
                          <a:gd name="T22" fmla="*/ 0 w 1011"/>
                          <a:gd name="T23" fmla="*/ 0 h 367"/>
                          <a:gd name="T24" fmla="*/ 0 w 1011"/>
                          <a:gd name="T25" fmla="*/ 0 h 367"/>
                          <a:gd name="T26" fmla="*/ 0 w 1011"/>
                          <a:gd name="T27" fmla="*/ 0 h 367"/>
                          <a:gd name="T28" fmla="*/ 0 w 1011"/>
                          <a:gd name="T29" fmla="*/ 0 h 367"/>
                          <a:gd name="T30" fmla="*/ 0 w 1011"/>
                          <a:gd name="T31" fmla="*/ 0 h 367"/>
                          <a:gd name="T32" fmla="*/ 0 w 1011"/>
                          <a:gd name="T33" fmla="*/ 0 h 367"/>
                          <a:gd name="T34" fmla="*/ 0 w 1011"/>
                          <a:gd name="T35" fmla="*/ 0 h 367"/>
                          <a:gd name="T36" fmla="*/ 0 w 1011"/>
                          <a:gd name="T37" fmla="*/ 0 h 367"/>
                          <a:gd name="T38" fmla="*/ 0 w 1011"/>
                          <a:gd name="T39" fmla="*/ 0 h 367"/>
                          <a:gd name="T40" fmla="*/ 0 w 1011"/>
                          <a:gd name="T41" fmla="*/ 0 h 367"/>
                          <a:gd name="T42" fmla="*/ 0 w 1011"/>
                          <a:gd name="T43" fmla="*/ 0 h 367"/>
                          <a:gd name="T44" fmla="*/ 0 w 1011"/>
                          <a:gd name="T45" fmla="*/ 0 h 367"/>
                          <a:gd name="T46" fmla="*/ 0 w 1011"/>
                          <a:gd name="T47" fmla="*/ 0 h 367"/>
                          <a:gd name="T48" fmla="*/ 0 w 1011"/>
                          <a:gd name="T49" fmla="*/ 0 h 367"/>
                          <a:gd name="T50" fmla="*/ 0 w 1011"/>
                          <a:gd name="T51" fmla="*/ 0 h 367"/>
                          <a:gd name="T52" fmla="*/ 0 w 1011"/>
                          <a:gd name="T53" fmla="*/ 0 h 367"/>
                          <a:gd name="T54" fmla="*/ 0 w 1011"/>
                          <a:gd name="T55" fmla="*/ 0 h 367"/>
                          <a:gd name="T56" fmla="*/ 0 w 1011"/>
                          <a:gd name="T57" fmla="*/ 0 h 367"/>
                          <a:gd name="T58" fmla="*/ 0 w 1011"/>
                          <a:gd name="T59" fmla="*/ 0 h 367"/>
                          <a:gd name="T60" fmla="*/ 0 w 1011"/>
                          <a:gd name="T61" fmla="*/ 0 h 367"/>
                          <a:gd name="T62" fmla="*/ 0 w 1011"/>
                          <a:gd name="T63" fmla="*/ 0 h 367"/>
                          <a:gd name="T64" fmla="*/ 0 w 1011"/>
                          <a:gd name="T65" fmla="*/ 0 h 367"/>
                          <a:gd name="T66" fmla="*/ 0 w 1011"/>
                          <a:gd name="T67" fmla="*/ 0 h 367"/>
                          <a:gd name="T68" fmla="*/ 0 w 1011"/>
                          <a:gd name="T69" fmla="*/ 0 h 367"/>
                          <a:gd name="T70" fmla="*/ 0 w 1011"/>
                          <a:gd name="T71" fmla="*/ 0 h 367"/>
                          <a:gd name="T72" fmla="*/ 0 w 1011"/>
                          <a:gd name="T73" fmla="*/ 0 h 367"/>
                          <a:gd name="T74" fmla="*/ 0 w 1011"/>
                          <a:gd name="T75" fmla="*/ 0 h 367"/>
                          <a:gd name="T76" fmla="*/ 0 w 1011"/>
                          <a:gd name="T77" fmla="*/ 0 h 367"/>
                          <a:gd name="T78" fmla="*/ 0 w 1011"/>
                          <a:gd name="T79" fmla="*/ 0 h 367"/>
                          <a:gd name="T80" fmla="*/ 0 w 1011"/>
                          <a:gd name="T81" fmla="*/ 0 h 367"/>
                          <a:gd name="T82" fmla="*/ 0 w 1011"/>
                          <a:gd name="T83" fmla="*/ 0 h 367"/>
                          <a:gd name="T84" fmla="*/ 0 w 1011"/>
                          <a:gd name="T85" fmla="*/ 0 h 367"/>
                          <a:gd name="T86" fmla="*/ 0 w 1011"/>
                          <a:gd name="T87" fmla="*/ 0 h 367"/>
                          <a:gd name="T88" fmla="*/ 0 w 1011"/>
                          <a:gd name="T89" fmla="*/ 0 h 367"/>
                          <a:gd name="T90" fmla="*/ 0 w 1011"/>
                          <a:gd name="T91" fmla="*/ 0 h 367"/>
                          <a:gd name="T92" fmla="*/ 0 w 1011"/>
                          <a:gd name="T93" fmla="*/ 0 h 367"/>
                          <a:gd name="T94" fmla="*/ 0 w 1011"/>
                          <a:gd name="T95" fmla="*/ 0 h 367"/>
                          <a:gd name="T96" fmla="*/ 0 w 1011"/>
                          <a:gd name="T97" fmla="*/ 0 h 367"/>
                          <a:gd name="T98" fmla="*/ 0 w 1011"/>
                          <a:gd name="T99" fmla="*/ 0 h 367"/>
                          <a:gd name="T100" fmla="*/ 0 w 1011"/>
                          <a:gd name="T101" fmla="*/ 0 h 367"/>
                          <a:gd name="T102" fmla="*/ 0 w 1011"/>
                          <a:gd name="T103" fmla="*/ 0 h 367"/>
                          <a:gd name="T104" fmla="*/ 0 w 1011"/>
                          <a:gd name="T105" fmla="*/ 0 h 367"/>
                          <a:gd name="T106" fmla="*/ 0 w 1011"/>
                          <a:gd name="T107" fmla="*/ 0 h 367"/>
                          <a:gd name="T108" fmla="*/ 0 w 1011"/>
                          <a:gd name="T109" fmla="*/ 0 h 367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  <a:gd name="T126" fmla="*/ 0 60000 65536"/>
                          <a:gd name="T127" fmla="*/ 0 60000 65536"/>
                          <a:gd name="T128" fmla="*/ 0 60000 65536"/>
                          <a:gd name="T129" fmla="*/ 0 60000 65536"/>
                          <a:gd name="T130" fmla="*/ 0 60000 65536"/>
                          <a:gd name="T131" fmla="*/ 0 60000 65536"/>
                          <a:gd name="T132" fmla="*/ 0 60000 65536"/>
                          <a:gd name="T133" fmla="*/ 0 60000 65536"/>
                          <a:gd name="T134" fmla="*/ 0 60000 65536"/>
                          <a:gd name="T135" fmla="*/ 0 60000 65536"/>
                          <a:gd name="T136" fmla="*/ 0 60000 65536"/>
                          <a:gd name="T137" fmla="*/ 0 60000 65536"/>
                          <a:gd name="T138" fmla="*/ 0 60000 65536"/>
                          <a:gd name="T139" fmla="*/ 0 60000 65536"/>
                          <a:gd name="T140" fmla="*/ 0 60000 65536"/>
                          <a:gd name="T141" fmla="*/ 0 60000 65536"/>
                          <a:gd name="T142" fmla="*/ 0 60000 65536"/>
                          <a:gd name="T143" fmla="*/ 0 60000 65536"/>
                          <a:gd name="T144" fmla="*/ 0 60000 65536"/>
                          <a:gd name="T145" fmla="*/ 0 60000 65536"/>
                          <a:gd name="T146" fmla="*/ 0 60000 65536"/>
                          <a:gd name="T147" fmla="*/ 0 60000 65536"/>
                          <a:gd name="T148" fmla="*/ 0 60000 65536"/>
                          <a:gd name="T149" fmla="*/ 0 60000 65536"/>
                          <a:gd name="T150" fmla="*/ 0 60000 65536"/>
                          <a:gd name="T151" fmla="*/ 0 60000 65536"/>
                          <a:gd name="T152" fmla="*/ 0 60000 65536"/>
                          <a:gd name="T153" fmla="*/ 0 60000 65536"/>
                          <a:gd name="T154" fmla="*/ 0 60000 65536"/>
                          <a:gd name="T155" fmla="*/ 0 60000 65536"/>
                          <a:gd name="T156" fmla="*/ 0 60000 65536"/>
                          <a:gd name="T157" fmla="*/ 0 60000 65536"/>
                          <a:gd name="T158" fmla="*/ 0 60000 65536"/>
                          <a:gd name="T159" fmla="*/ 0 60000 65536"/>
                          <a:gd name="T160" fmla="*/ 0 60000 65536"/>
                          <a:gd name="T161" fmla="*/ 0 60000 65536"/>
                          <a:gd name="T162" fmla="*/ 0 60000 65536"/>
                          <a:gd name="T163" fmla="*/ 0 60000 65536"/>
                          <a:gd name="T164" fmla="*/ 0 60000 65536"/>
                          <a:gd name="T165" fmla="*/ 0 w 1011"/>
                          <a:gd name="T166" fmla="*/ 0 h 367"/>
                          <a:gd name="T167" fmla="*/ 1011 w 1011"/>
                          <a:gd name="T168" fmla="*/ 367 h 367"/>
                        </a:gdLst>
                        <a:ahLst/>
                        <a:cxnLst>
                          <a:cxn ang="T110">
                            <a:pos x="T0" y="T1"/>
                          </a:cxn>
                          <a:cxn ang="T111">
                            <a:pos x="T2" y="T3"/>
                          </a:cxn>
                          <a:cxn ang="T112">
                            <a:pos x="T4" y="T5"/>
                          </a:cxn>
                          <a:cxn ang="T113">
                            <a:pos x="T6" y="T7"/>
                          </a:cxn>
                          <a:cxn ang="T114">
                            <a:pos x="T8" y="T9"/>
                          </a:cxn>
                          <a:cxn ang="T115">
                            <a:pos x="T10" y="T11"/>
                          </a:cxn>
                          <a:cxn ang="T116">
                            <a:pos x="T12" y="T13"/>
                          </a:cxn>
                          <a:cxn ang="T117">
                            <a:pos x="T14" y="T15"/>
                          </a:cxn>
                          <a:cxn ang="T118">
                            <a:pos x="T16" y="T17"/>
                          </a:cxn>
                          <a:cxn ang="T119">
                            <a:pos x="T18" y="T19"/>
                          </a:cxn>
                          <a:cxn ang="T120">
                            <a:pos x="T20" y="T21"/>
                          </a:cxn>
                          <a:cxn ang="T121">
                            <a:pos x="T22" y="T23"/>
                          </a:cxn>
                          <a:cxn ang="T122">
                            <a:pos x="T24" y="T25"/>
                          </a:cxn>
                          <a:cxn ang="T123">
                            <a:pos x="T26" y="T27"/>
                          </a:cxn>
                          <a:cxn ang="T124">
                            <a:pos x="T28" y="T29"/>
                          </a:cxn>
                          <a:cxn ang="T125">
                            <a:pos x="T30" y="T31"/>
                          </a:cxn>
                          <a:cxn ang="T126">
                            <a:pos x="T32" y="T33"/>
                          </a:cxn>
                          <a:cxn ang="T127">
                            <a:pos x="T34" y="T35"/>
                          </a:cxn>
                          <a:cxn ang="T128">
                            <a:pos x="T36" y="T37"/>
                          </a:cxn>
                          <a:cxn ang="T129">
                            <a:pos x="T38" y="T39"/>
                          </a:cxn>
                          <a:cxn ang="T130">
                            <a:pos x="T40" y="T41"/>
                          </a:cxn>
                          <a:cxn ang="T131">
                            <a:pos x="T42" y="T43"/>
                          </a:cxn>
                          <a:cxn ang="T132">
                            <a:pos x="T44" y="T45"/>
                          </a:cxn>
                          <a:cxn ang="T133">
                            <a:pos x="T46" y="T47"/>
                          </a:cxn>
                          <a:cxn ang="T134">
                            <a:pos x="T48" y="T49"/>
                          </a:cxn>
                          <a:cxn ang="T135">
                            <a:pos x="T50" y="T51"/>
                          </a:cxn>
                          <a:cxn ang="T136">
                            <a:pos x="T52" y="T53"/>
                          </a:cxn>
                          <a:cxn ang="T137">
                            <a:pos x="T54" y="T55"/>
                          </a:cxn>
                          <a:cxn ang="T138">
                            <a:pos x="T56" y="T57"/>
                          </a:cxn>
                          <a:cxn ang="T139">
                            <a:pos x="T58" y="T59"/>
                          </a:cxn>
                          <a:cxn ang="T140">
                            <a:pos x="T60" y="T61"/>
                          </a:cxn>
                          <a:cxn ang="T141">
                            <a:pos x="T62" y="T63"/>
                          </a:cxn>
                          <a:cxn ang="T142">
                            <a:pos x="T64" y="T65"/>
                          </a:cxn>
                          <a:cxn ang="T143">
                            <a:pos x="T66" y="T67"/>
                          </a:cxn>
                          <a:cxn ang="T144">
                            <a:pos x="T68" y="T69"/>
                          </a:cxn>
                          <a:cxn ang="T145">
                            <a:pos x="T70" y="T71"/>
                          </a:cxn>
                          <a:cxn ang="T146">
                            <a:pos x="T72" y="T73"/>
                          </a:cxn>
                          <a:cxn ang="T147">
                            <a:pos x="T74" y="T75"/>
                          </a:cxn>
                          <a:cxn ang="T148">
                            <a:pos x="T76" y="T77"/>
                          </a:cxn>
                          <a:cxn ang="T149">
                            <a:pos x="T78" y="T79"/>
                          </a:cxn>
                          <a:cxn ang="T150">
                            <a:pos x="T80" y="T81"/>
                          </a:cxn>
                          <a:cxn ang="T151">
                            <a:pos x="T82" y="T83"/>
                          </a:cxn>
                          <a:cxn ang="T152">
                            <a:pos x="T84" y="T85"/>
                          </a:cxn>
                          <a:cxn ang="T153">
                            <a:pos x="T86" y="T87"/>
                          </a:cxn>
                          <a:cxn ang="T154">
                            <a:pos x="T88" y="T89"/>
                          </a:cxn>
                          <a:cxn ang="T155">
                            <a:pos x="T90" y="T91"/>
                          </a:cxn>
                          <a:cxn ang="T156">
                            <a:pos x="T92" y="T93"/>
                          </a:cxn>
                          <a:cxn ang="T157">
                            <a:pos x="T94" y="T95"/>
                          </a:cxn>
                          <a:cxn ang="T158">
                            <a:pos x="T96" y="T97"/>
                          </a:cxn>
                          <a:cxn ang="T159">
                            <a:pos x="T98" y="T99"/>
                          </a:cxn>
                          <a:cxn ang="T160">
                            <a:pos x="T100" y="T101"/>
                          </a:cxn>
                          <a:cxn ang="T161">
                            <a:pos x="T102" y="T103"/>
                          </a:cxn>
                          <a:cxn ang="T162">
                            <a:pos x="T104" y="T105"/>
                          </a:cxn>
                          <a:cxn ang="T163">
                            <a:pos x="T106" y="T107"/>
                          </a:cxn>
                          <a:cxn ang="T164">
                            <a:pos x="T108" y="T109"/>
                          </a:cxn>
                        </a:cxnLst>
                        <a:rect l="T165" t="T166" r="T167" b="T168"/>
                        <a:pathLst>
                          <a:path w="1011" h="367">
                            <a:moveTo>
                              <a:pt x="243" y="0"/>
                            </a:moveTo>
                            <a:lnTo>
                              <a:pt x="259" y="39"/>
                            </a:lnTo>
                            <a:lnTo>
                              <a:pt x="297" y="89"/>
                            </a:lnTo>
                            <a:lnTo>
                              <a:pt x="361" y="125"/>
                            </a:lnTo>
                            <a:lnTo>
                              <a:pt x="451" y="150"/>
                            </a:lnTo>
                            <a:lnTo>
                              <a:pt x="554" y="173"/>
                            </a:lnTo>
                            <a:lnTo>
                              <a:pt x="637" y="176"/>
                            </a:lnTo>
                            <a:lnTo>
                              <a:pt x="723" y="173"/>
                            </a:lnTo>
                            <a:lnTo>
                              <a:pt x="740" y="163"/>
                            </a:lnTo>
                            <a:lnTo>
                              <a:pt x="764" y="135"/>
                            </a:lnTo>
                            <a:lnTo>
                              <a:pt x="784" y="113"/>
                            </a:lnTo>
                            <a:lnTo>
                              <a:pt x="812" y="95"/>
                            </a:lnTo>
                            <a:lnTo>
                              <a:pt x="821" y="73"/>
                            </a:lnTo>
                            <a:lnTo>
                              <a:pt x="835" y="54"/>
                            </a:lnTo>
                            <a:lnTo>
                              <a:pt x="855" y="45"/>
                            </a:lnTo>
                            <a:lnTo>
                              <a:pt x="879" y="36"/>
                            </a:lnTo>
                            <a:lnTo>
                              <a:pt x="915" y="33"/>
                            </a:lnTo>
                            <a:lnTo>
                              <a:pt x="952" y="41"/>
                            </a:lnTo>
                            <a:lnTo>
                              <a:pt x="984" y="57"/>
                            </a:lnTo>
                            <a:lnTo>
                              <a:pt x="1002" y="76"/>
                            </a:lnTo>
                            <a:lnTo>
                              <a:pt x="1009" y="102"/>
                            </a:lnTo>
                            <a:lnTo>
                              <a:pt x="996" y="154"/>
                            </a:lnTo>
                            <a:lnTo>
                              <a:pt x="1008" y="174"/>
                            </a:lnTo>
                            <a:lnTo>
                              <a:pt x="1011" y="198"/>
                            </a:lnTo>
                            <a:lnTo>
                              <a:pt x="1004" y="216"/>
                            </a:lnTo>
                            <a:lnTo>
                              <a:pt x="985" y="237"/>
                            </a:lnTo>
                            <a:lnTo>
                              <a:pt x="973" y="252"/>
                            </a:lnTo>
                            <a:lnTo>
                              <a:pt x="983" y="273"/>
                            </a:lnTo>
                            <a:lnTo>
                              <a:pt x="980" y="296"/>
                            </a:lnTo>
                            <a:lnTo>
                              <a:pt x="969" y="312"/>
                            </a:lnTo>
                            <a:lnTo>
                              <a:pt x="959" y="327"/>
                            </a:lnTo>
                            <a:lnTo>
                              <a:pt x="953" y="353"/>
                            </a:lnTo>
                            <a:lnTo>
                              <a:pt x="942" y="364"/>
                            </a:lnTo>
                            <a:lnTo>
                              <a:pt x="912" y="367"/>
                            </a:lnTo>
                            <a:lnTo>
                              <a:pt x="869" y="366"/>
                            </a:lnTo>
                            <a:lnTo>
                              <a:pt x="830" y="358"/>
                            </a:lnTo>
                            <a:lnTo>
                              <a:pt x="784" y="345"/>
                            </a:lnTo>
                            <a:lnTo>
                              <a:pt x="754" y="329"/>
                            </a:lnTo>
                            <a:lnTo>
                              <a:pt x="733" y="316"/>
                            </a:lnTo>
                            <a:lnTo>
                              <a:pt x="659" y="326"/>
                            </a:lnTo>
                            <a:lnTo>
                              <a:pt x="560" y="339"/>
                            </a:lnTo>
                            <a:lnTo>
                              <a:pt x="486" y="345"/>
                            </a:lnTo>
                            <a:lnTo>
                              <a:pt x="411" y="345"/>
                            </a:lnTo>
                            <a:lnTo>
                              <a:pt x="314" y="342"/>
                            </a:lnTo>
                            <a:lnTo>
                              <a:pt x="255" y="333"/>
                            </a:lnTo>
                            <a:lnTo>
                              <a:pt x="153" y="294"/>
                            </a:lnTo>
                            <a:lnTo>
                              <a:pt x="89" y="259"/>
                            </a:lnTo>
                            <a:lnTo>
                              <a:pt x="51" y="205"/>
                            </a:lnTo>
                            <a:lnTo>
                              <a:pt x="25" y="184"/>
                            </a:lnTo>
                            <a:lnTo>
                              <a:pt x="0" y="129"/>
                            </a:lnTo>
                            <a:lnTo>
                              <a:pt x="45" y="98"/>
                            </a:lnTo>
                            <a:lnTo>
                              <a:pt x="107" y="87"/>
                            </a:lnTo>
                            <a:lnTo>
                              <a:pt x="177" y="26"/>
                            </a:lnTo>
                            <a:lnTo>
                              <a:pt x="217" y="15"/>
                            </a:lnTo>
                            <a:lnTo>
                              <a:pt x="243" y="0"/>
                            </a:lnTo>
                            <a:close/>
                          </a:path>
                        </a:pathLst>
                      </a:custGeom>
                      <a:solidFill>
                        <a:srgbClr val="E0A080"/>
                      </a:solidFill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7197" name="Freeform 7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68" y="3484"/>
                        <a:ext cx="5" cy="17"/>
                      </a:xfrm>
                      <a:custGeom>
                        <a:avLst/>
                        <a:gdLst>
                          <a:gd name="T0" fmla="*/ 0 w 23"/>
                          <a:gd name="T1" fmla="*/ 0 h 85"/>
                          <a:gd name="T2" fmla="*/ 0 w 23"/>
                          <a:gd name="T3" fmla="*/ 0 h 85"/>
                          <a:gd name="T4" fmla="*/ 0 w 23"/>
                          <a:gd name="T5" fmla="*/ 0 h 85"/>
                          <a:gd name="T6" fmla="*/ 0 w 23"/>
                          <a:gd name="T7" fmla="*/ 0 h 85"/>
                          <a:gd name="T8" fmla="*/ 0 w 23"/>
                          <a:gd name="T9" fmla="*/ 0 h 85"/>
                          <a:gd name="T10" fmla="*/ 0 w 23"/>
                          <a:gd name="T11" fmla="*/ 0 h 85"/>
                          <a:gd name="T12" fmla="*/ 0 w 23"/>
                          <a:gd name="T13" fmla="*/ 0 h 85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  <a:gd name="T21" fmla="*/ 0 w 23"/>
                          <a:gd name="T22" fmla="*/ 0 h 85"/>
                          <a:gd name="T23" fmla="*/ 23 w 23"/>
                          <a:gd name="T24" fmla="*/ 85 h 85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T21" t="T22" r="T23" b="T24"/>
                        <a:pathLst>
                          <a:path w="23" h="85">
                            <a:moveTo>
                              <a:pt x="23" y="0"/>
                            </a:moveTo>
                            <a:lnTo>
                              <a:pt x="12" y="3"/>
                            </a:lnTo>
                            <a:lnTo>
                              <a:pt x="4" y="15"/>
                            </a:lnTo>
                            <a:lnTo>
                              <a:pt x="0" y="27"/>
                            </a:lnTo>
                            <a:lnTo>
                              <a:pt x="0" y="38"/>
                            </a:lnTo>
                            <a:lnTo>
                              <a:pt x="5" y="62"/>
                            </a:lnTo>
                            <a:lnTo>
                              <a:pt x="4" y="85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7198" name="Freeform 8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90" y="3505"/>
                        <a:ext cx="8" cy="3"/>
                      </a:xfrm>
                      <a:custGeom>
                        <a:avLst/>
                        <a:gdLst>
                          <a:gd name="T0" fmla="*/ 0 w 42"/>
                          <a:gd name="T1" fmla="*/ 0 h 12"/>
                          <a:gd name="T2" fmla="*/ 0 w 42"/>
                          <a:gd name="T3" fmla="*/ 0 h 12"/>
                          <a:gd name="T4" fmla="*/ 0 w 42"/>
                          <a:gd name="T5" fmla="*/ 0 h 12"/>
                          <a:gd name="T6" fmla="*/ 0 w 42"/>
                          <a:gd name="T7" fmla="*/ 0 h 12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  <a:gd name="T12" fmla="*/ 0 w 42"/>
                          <a:gd name="T13" fmla="*/ 0 h 12"/>
                          <a:gd name="T14" fmla="*/ 42 w 42"/>
                          <a:gd name="T15" fmla="*/ 12 h 12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T12" t="T13" r="T14" b="T15"/>
                        <a:pathLst>
                          <a:path w="42" h="12">
                            <a:moveTo>
                              <a:pt x="42" y="6"/>
                            </a:moveTo>
                            <a:lnTo>
                              <a:pt x="28" y="12"/>
                            </a:lnTo>
                            <a:lnTo>
                              <a:pt x="10" y="9"/>
                            </a:lnTo>
                            <a:lnTo>
                              <a:pt x="0" y="0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7199" name="Freeform 8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85" y="3525"/>
                        <a:ext cx="9" cy="3"/>
                      </a:xfrm>
                      <a:custGeom>
                        <a:avLst/>
                        <a:gdLst>
                          <a:gd name="T0" fmla="*/ 0 w 45"/>
                          <a:gd name="T1" fmla="*/ 0 h 14"/>
                          <a:gd name="T2" fmla="*/ 0 w 45"/>
                          <a:gd name="T3" fmla="*/ 0 h 14"/>
                          <a:gd name="T4" fmla="*/ 0 w 45"/>
                          <a:gd name="T5" fmla="*/ 0 h 14"/>
                          <a:gd name="T6" fmla="*/ 0 w 45"/>
                          <a:gd name="T7" fmla="*/ 0 h 14"/>
                          <a:gd name="T8" fmla="*/ 0 w 45"/>
                          <a:gd name="T9" fmla="*/ 0 h 14"/>
                          <a:gd name="T10" fmla="*/ 0 60000 65536"/>
                          <a:gd name="T11" fmla="*/ 0 60000 65536"/>
                          <a:gd name="T12" fmla="*/ 0 60000 65536"/>
                          <a:gd name="T13" fmla="*/ 0 60000 65536"/>
                          <a:gd name="T14" fmla="*/ 0 60000 65536"/>
                          <a:gd name="T15" fmla="*/ 0 w 45"/>
                          <a:gd name="T16" fmla="*/ 0 h 14"/>
                          <a:gd name="T17" fmla="*/ 45 w 45"/>
                          <a:gd name="T18" fmla="*/ 14 h 14"/>
                        </a:gdLst>
                        <a:ahLst/>
                        <a:cxnLst>
                          <a:cxn ang="T10">
                            <a:pos x="T0" y="T1"/>
                          </a:cxn>
                          <a:cxn ang="T11">
                            <a:pos x="T2" y="T3"/>
                          </a:cxn>
                          <a:cxn ang="T12">
                            <a:pos x="T4" y="T5"/>
                          </a:cxn>
                          <a:cxn ang="T13">
                            <a:pos x="T6" y="T7"/>
                          </a:cxn>
                          <a:cxn ang="T14">
                            <a:pos x="T8" y="T9"/>
                          </a:cxn>
                        </a:cxnLst>
                        <a:rect l="T15" t="T16" r="T17" b="T18"/>
                        <a:pathLst>
                          <a:path w="45" h="14">
                            <a:moveTo>
                              <a:pt x="45" y="0"/>
                            </a:moveTo>
                            <a:lnTo>
                              <a:pt x="40" y="11"/>
                            </a:lnTo>
                            <a:lnTo>
                              <a:pt x="26" y="14"/>
                            </a:lnTo>
                            <a:lnTo>
                              <a:pt x="13" y="10"/>
                            </a:lnTo>
                            <a:lnTo>
                              <a:pt x="0" y="2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7200" name="Freeform 8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32" y="3511"/>
                        <a:ext cx="12" cy="22"/>
                      </a:xfrm>
                      <a:custGeom>
                        <a:avLst/>
                        <a:gdLst>
                          <a:gd name="T0" fmla="*/ 0 w 57"/>
                          <a:gd name="T1" fmla="*/ 0 h 109"/>
                          <a:gd name="T2" fmla="*/ 0 w 57"/>
                          <a:gd name="T3" fmla="*/ 0 h 109"/>
                          <a:gd name="T4" fmla="*/ 0 w 57"/>
                          <a:gd name="T5" fmla="*/ 0 h 109"/>
                          <a:gd name="T6" fmla="*/ 0 w 57"/>
                          <a:gd name="T7" fmla="*/ 0 h 109"/>
                          <a:gd name="T8" fmla="*/ 0 w 57"/>
                          <a:gd name="T9" fmla="*/ 0 h 109"/>
                          <a:gd name="T10" fmla="*/ 0 w 57"/>
                          <a:gd name="T11" fmla="*/ 0 h 109"/>
                          <a:gd name="T12" fmla="*/ 0 60000 65536"/>
                          <a:gd name="T13" fmla="*/ 0 60000 6553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w 57"/>
                          <a:gd name="T19" fmla="*/ 0 h 109"/>
                          <a:gd name="T20" fmla="*/ 57 w 57"/>
                          <a:gd name="T21" fmla="*/ 109 h 109"/>
                        </a:gdLst>
                        <a:ahLst/>
                        <a:cxnLst>
                          <a:cxn ang="T12">
                            <a:pos x="T0" y="T1"/>
                          </a:cxn>
                          <a:cxn ang="T13">
                            <a:pos x="T2" y="T3"/>
                          </a:cxn>
                          <a:cxn ang="T14">
                            <a:pos x="T4" y="T5"/>
                          </a:cxn>
                          <a:cxn ang="T15">
                            <a:pos x="T6" y="T7"/>
                          </a:cxn>
                          <a:cxn ang="T16">
                            <a:pos x="T8" y="T9"/>
                          </a:cxn>
                          <a:cxn ang="T17">
                            <a:pos x="T10" y="T11"/>
                          </a:cxn>
                        </a:cxnLst>
                        <a:rect l="T18" t="T19" r="T20" b="T21"/>
                        <a:pathLst>
                          <a:path w="57" h="109">
                            <a:moveTo>
                              <a:pt x="0" y="0"/>
                            </a:moveTo>
                            <a:lnTo>
                              <a:pt x="18" y="15"/>
                            </a:lnTo>
                            <a:lnTo>
                              <a:pt x="39" y="39"/>
                            </a:lnTo>
                            <a:lnTo>
                              <a:pt x="48" y="67"/>
                            </a:lnTo>
                            <a:lnTo>
                              <a:pt x="57" y="84"/>
                            </a:lnTo>
                            <a:lnTo>
                              <a:pt x="48" y="109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7201" name="Freeform 8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69" y="3498"/>
                        <a:ext cx="12" cy="6"/>
                      </a:xfrm>
                      <a:custGeom>
                        <a:avLst/>
                        <a:gdLst>
                          <a:gd name="T0" fmla="*/ 0 w 59"/>
                          <a:gd name="T1" fmla="*/ 0 h 30"/>
                          <a:gd name="T2" fmla="*/ 0 w 59"/>
                          <a:gd name="T3" fmla="*/ 0 h 30"/>
                          <a:gd name="T4" fmla="*/ 0 w 59"/>
                          <a:gd name="T5" fmla="*/ 0 h 30"/>
                          <a:gd name="T6" fmla="*/ 0 w 59"/>
                          <a:gd name="T7" fmla="*/ 0 h 30"/>
                          <a:gd name="T8" fmla="*/ 0 w 59"/>
                          <a:gd name="T9" fmla="*/ 0 h 30"/>
                          <a:gd name="T10" fmla="*/ 0 60000 65536"/>
                          <a:gd name="T11" fmla="*/ 0 60000 65536"/>
                          <a:gd name="T12" fmla="*/ 0 60000 65536"/>
                          <a:gd name="T13" fmla="*/ 0 60000 65536"/>
                          <a:gd name="T14" fmla="*/ 0 60000 65536"/>
                          <a:gd name="T15" fmla="*/ 0 w 59"/>
                          <a:gd name="T16" fmla="*/ 0 h 30"/>
                          <a:gd name="T17" fmla="*/ 59 w 59"/>
                          <a:gd name="T18" fmla="*/ 30 h 30"/>
                        </a:gdLst>
                        <a:ahLst/>
                        <a:cxnLst>
                          <a:cxn ang="T10">
                            <a:pos x="T0" y="T1"/>
                          </a:cxn>
                          <a:cxn ang="T11">
                            <a:pos x="T2" y="T3"/>
                          </a:cxn>
                          <a:cxn ang="T12">
                            <a:pos x="T4" y="T5"/>
                          </a:cxn>
                          <a:cxn ang="T13">
                            <a:pos x="T6" y="T7"/>
                          </a:cxn>
                          <a:cxn ang="T14">
                            <a:pos x="T8" y="T9"/>
                          </a:cxn>
                        </a:cxnLst>
                        <a:rect l="T15" t="T16" r="T17" b="T18"/>
                        <a:pathLst>
                          <a:path w="59" h="30">
                            <a:moveTo>
                              <a:pt x="0" y="30"/>
                            </a:moveTo>
                            <a:lnTo>
                              <a:pt x="11" y="16"/>
                            </a:lnTo>
                            <a:lnTo>
                              <a:pt x="24" y="6"/>
                            </a:lnTo>
                            <a:lnTo>
                              <a:pt x="38" y="0"/>
                            </a:lnTo>
                            <a:lnTo>
                              <a:pt x="59" y="2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7202" name="Freeform 8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79" y="3491"/>
                        <a:ext cx="7" cy="7"/>
                      </a:xfrm>
                      <a:custGeom>
                        <a:avLst/>
                        <a:gdLst>
                          <a:gd name="T0" fmla="*/ 0 w 38"/>
                          <a:gd name="T1" fmla="*/ 0 h 31"/>
                          <a:gd name="T2" fmla="*/ 0 w 38"/>
                          <a:gd name="T3" fmla="*/ 0 h 31"/>
                          <a:gd name="T4" fmla="*/ 0 w 38"/>
                          <a:gd name="T5" fmla="*/ 0 h 31"/>
                          <a:gd name="T6" fmla="*/ 0 w 38"/>
                          <a:gd name="T7" fmla="*/ 0 h 31"/>
                          <a:gd name="T8" fmla="*/ 0 w 38"/>
                          <a:gd name="T9" fmla="*/ 0 h 31"/>
                          <a:gd name="T10" fmla="*/ 0 w 38"/>
                          <a:gd name="T11" fmla="*/ 0 h 31"/>
                          <a:gd name="T12" fmla="*/ 0 60000 65536"/>
                          <a:gd name="T13" fmla="*/ 0 60000 6553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w 38"/>
                          <a:gd name="T19" fmla="*/ 0 h 31"/>
                          <a:gd name="T20" fmla="*/ 38 w 38"/>
                          <a:gd name="T21" fmla="*/ 31 h 31"/>
                        </a:gdLst>
                        <a:ahLst/>
                        <a:cxnLst>
                          <a:cxn ang="T12">
                            <a:pos x="T0" y="T1"/>
                          </a:cxn>
                          <a:cxn ang="T13">
                            <a:pos x="T2" y="T3"/>
                          </a:cxn>
                          <a:cxn ang="T14">
                            <a:pos x="T4" y="T5"/>
                          </a:cxn>
                          <a:cxn ang="T15">
                            <a:pos x="T6" y="T7"/>
                          </a:cxn>
                          <a:cxn ang="T16">
                            <a:pos x="T8" y="T9"/>
                          </a:cxn>
                          <a:cxn ang="T17">
                            <a:pos x="T10" y="T11"/>
                          </a:cxn>
                        </a:cxnLst>
                        <a:rect l="T18" t="T19" r="T20" b="T21"/>
                        <a:pathLst>
                          <a:path w="38" h="31">
                            <a:moveTo>
                              <a:pt x="38" y="0"/>
                            </a:moveTo>
                            <a:lnTo>
                              <a:pt x="26" y="0"/>
                            </a:lnTo>
                            <a:lnTo>
                              <a:pt x="16" y="5"/>
                            </a:lnTo>
                            <a:lnTo>
                              <a:pt x="9" y="11"/>
                            </a:lnTo>
                            <a:lnTo>
                              <a:pt x="2" y="20"/>
                            </a:lnTo>
                            <a:lnTo>
                              <a:pt x="0" y="31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7203" name="Freeform 8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78" y="3483"/>
                        <a:ext cx="3" cy="9"/>
                      </a:xfrm>
                      <a:custGeom>
                        <a:avLst/>
                        <a:gdLst>
                          <a:gd name="T0" fmla="*/ 0 w 15"/>
                          <a:gd name="T1" fmla="*/ 0 h 45"/>
                          <a:gd name="T2" fmla="*/ 0 w 15"/>
                          <a:gd name="T3" fmla="*/ 0 h 45"/>
                          <a:gd name="T4" fmla="*/ 0 w 15"/>
                          <a:gd name="T5" fmla="*/ 0 h 45"/>
                          <a:gd name="T6" fmla="*/ 0 w 15"/>
                          <a:gd name="T7" fmla="*/ 0 h 45"/>
                          <a:gd name="T8" fmla="*/ 0 w 15"/>
                          <a:gd name="T9" fmla="*/ 0 h 45"/>
                          <a:gd name="T10" fmla="*/ 0 60000 65536"/>
                          <a:gd name="T11" fmla="*/ 0 60000 65536"/>
                          <a:gd name="T12" fmla="*/ 0 60000 65536"/>
                          <a:gd name="T13" fmla="*/ 0 60000 65536"/>
                          <a:gd name="T14" fmla="*/ 0 60000 65536"/>
                          <a:gd name="T15" fmla="*/ 0 w 15"/>
                          <a:gd name="T16" fmla="*/ 0 h 45"/>
                          <a:gd name="T17" fmla="*/ 15 w 15"/>
                          <a:gd name="T18" fmla="*/ 45 h 45"/>
                        </a:gdLst>
                        <a:ahLst/>
                        <a:cxnLst>
                          <a:cxn ang="T10">
                            <a:pos x="T0" y="T1"/>
                          </a:cxn>
                          <a:cxn ang="T11">
                            <a:pos x="T2" y="T3"/>
                          </a:cxn>
                          <a:cxn ang="T12">
                            <a:pos x="T4" y="T5"/>
                          </a:cxn>
                          <a:cxn ang="T13">
                            <a:pos x="T6" y="T7"/>
                          </a:cxn>
                          <a:cxn ang="T14">
                            <a:pos x="T8" y="T9"/>
                          </a:cxn>
                        </a:cxnLst>
                        <a:rect l="T15" t="T16" r="T17" b="T18"/>
                        <a:pathLst>
                          <a:path w="15" h="45">
                            <a:moveTo>
                              <a:pt x="15" y="0"/>
                            </a:moveTo>
                            <a:lnTo>
                              <a:pt x="8" y="6"/>
                            </a:lnTo>
                            <a:lnTo>
                              <a:pt x="3" y="19"/>
                            </a:lnTo>
                            <a:lnTo>
                              <a:pt x="0" y="32"/>
                            </a:lnTo>
                            <a:lnTo>
                              <a:pt x="0" y="45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7204" name="Freeform 8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72" y="3487"/>
                        <a:ext cx="6" cy="5"/>
                      </a:xfrm>
                      <a:custGeom>
                        <a:avLst/>
                        <a:gdLst>
                          <a:gd name="T0" fmla="*/ 0 w 26"/>
                          <a:gd name="T1" fmla="*/ 0 h 25"/>
                          <a:gd name="T2" fmla="*/ 0 w 26"/>
                          <a:gd name="T3" fmla="*/ 0 h 25"/>
                          <a:gd name="T4" fmla="*/ 0 w 26"/>
                          <a:gd name="T5" fmla="*/ 0 h 25"/>
                          <a:gd name="T6" fmla="*/ 0 w 26"/>
                          <a:gd name="T7" fmla="*/ 0 h 25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  <a:gd name="T12" fmla="*/ 0 w 26"/>
                          <a:gd name="T13" fmla="*/ 0 h 25"/>
                          <a:gd name="T14" fmla="*/ 26 w 26"/>
                          <a:gd name="T15" fmla="*/ 25 h 25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T12" t="T13" r="T14" b="T15"/>
                        <a:pathLst>
                          <a:path w="26" h="25">
                            <a:moveTo>
                              <a:pt x="0" y="0"/>
                            </a:moveTo>
                            <a:lnTo>
                              <a:pt x="11" y="5"/>
                            </a:lnTo>
                            <a:lnTo>
                              <a:pt x="19" y="14"/>
                            </a:lnTo>
                            <a:lnTo>
                              <a:pt x="26" y="25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</p:grpSp>
                <p:sp>
                  <p:nvSpPr>
                    <p:cNvPr id="7193" name="Freeform 87"/>
                    <p:cNvSpPr>
                      <a:spLocks/>
                    </p:cNvSpPr>
                    <p:nvPr/>
                  </p:nvSpPr>
                  <p:spPr bwMode="auto">
                    <a:xfrm>
                      <a:off x="3780" y="3449"/>
                      <a:ext cx="66" cy="53"/>
                    </a:xfrm>
                    <a:custGeom>
                      <a:avLst/>
                      <a:gdLst>
                        <a:gd name="T0" fmla="*/ 0 w 333"/>
                        <a:gd name="T1" fmla="*/ 0 h 268"/>
                        <a:gd name="T2" fmla="*/ 0 w 333"/>
                        <a:gd name="T3" fmla="*/ 0 h 268"/>
                        <a:gd name="T4" fmla="*/ 0 w 333"/>
                        <a:gd name="T5" fmla="*/ 0 h 268"/>
                        <a:gd name="T6" fmla="*/ 0 w 333"/>
                        <a:gd name="T7" fmla="*/ 0 h 268"/>
                        <a:gd name="T8" fmla="*/ 0 w 333"/>
                        <a:gd name="T9" fmla="*/ 0 h 268"/>
                        <a:gd name="T10" fmla="*/ 0 w 333"/>
                        <a:gd name="T11" fmla="*/ 0 h 268"/>
                        <a:gd name="T12" fmla="*/ 0 w 333"/>
                        <a:gd name="T13" fmla="*/ 0 h 268"/>
                        <a:gd name="T14" fmla="*/ 0 w 333"/>
                        <a:gd name="T15" fmla="*/ 0 h 268"/>
                        <a:gd name="T16" fmla="*/ 0 w 333"/>
                        <a:gd name="T17" fmla="*/ 0 h 268"/>
                        <a:gd name="T18" fmla="*/ 0 w 333"/>
                        <a:gd name="T19" fmla="*/ 0 h 268"/>
                        <a:gd name="T20" fmla="*/ 0 w 333"/>
                        <a:gd name="T21" fmla="*/ 0 h 268"/>
                        <a:gd name="T22" fmla="*/ 0 w 333"/>
                        <a:gd name="T23" fmla="*/ 0 h 268"/>
                        <a:gd name="T24" fmla="*/ 0 w 333"/>
                        <a:gd name="T25" fmla="*/ 0 h 268"/>
                        <a:gd name="T26" fmla="*/ 0 w 333"/>
                        <a:gd name="T27" fmla="*/ 0 h 268"/>
                        <a:gd name="T28" fmla="*/ 0 w 333"/>
                        <a:gd name="T29" fmla="*/ 0 h 268"/>
                        <a:gd name="T30" fmla="*/ 0 w 333"/>
                        <a:gd name="T31" fmla="*/ 0 h 268"/>
                        <a:gd name="T32" fmla="*/ 0 w 333"/>
                        <a:gd name="T33" fmla="*/ 0 h 268"/>
                        <a:gd name="T34" fmla="*/ 0 w 333"/>
                        <a:gd name="T35" fmla="*/ 0 h 268"/>
                        <a:gd name="T36" fmla="*/ 0 w 333"/>
                        <a:gd name="T37" fmla="*/ 0 h 268"/>
                        <a:gd name="T38" fmla="*/ 0 w 333"/>
                        <a:gd name="T39" fmla="*/ 0 h 268"/>
                        <a:gd name="T40" fmla="*/ 0 w 333"/>
                        <a:gd name="T41" fmla="*/ 0 h 268"/>
                        <a:gd name="T42" fmla="*/ 0 w 333"/>
                        <a:gd name="T43" fmla="*/ 0 h 268"/>
                        <a:gd name="T44" fmla="*/ 0 w 333"/>
                        <a:gd name="T45" fmla="*/ 0 h 268"/>
                        <a:gd name="T46" fmla="*/ 0 w 333"/>
                        <a:gd name="T47" fmla="*/ 0 h 268"/>
                        <a:gd name="T48" fmla="*/ 0 w 333"/>
                        <a:gd name="T49" fmla="*/ 0 h 268"/>
                        <a:gd name="T50" fmla="*/ 0 w 333"/>
                        <a:gd name="T51" fmla="*/ 0 h 268"/>
                        <a:gd name="T52" fmla="*/ 0 w 333"/>
                        <a:gd name="T53" fmla="*/ 0 h 268"/>
                        <a:gd name="T54" fmla="*/ 0 w 333"/>
                        <a:gd name="T55" fmla="*/ 0 h 268"/>
                        <a:gd name="T56" fmla="*/ 0 w 333"/>
                        <a:gd name="T57" fmla="*/ 0 h 268"/>
                        <a:gd name="T58" fmla="*/ 0 w 333"/>
                        <a:gd name="T59" fmla="*/ 0 h 268"/>
                        <a:gd name="T60" fmla="*/ 0 w 333"/>
                        <a:gd name="T61" fmla="*/ 0 h 268"/>
                        <a:gd name="T62" fmla="*/ 0 w 333"/>
                        <a:gd name="T63" fmla="*/ 0 h 268"/>
                        <a:gd name="T64" fmla="*/ 0 w 333"/>
                        <a:gd name="T65" fmla="*/ 0 h 268"/>
                        <a:gd name="T66" fmla="*/ 0 w 333"/>
                        <a:gd name="T67" fmla="*/ 0 h 268"/>
                        <a:gd name="T68" fmla="*/ 0 w 333"/>
                        <a:gd name="T69" fmla="*/ 0 h 268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w 333"/>
                        <a:gd name="T106" fmla="*/ 0 h 268"/>
                        <a:gd name="T107" fmla="*/ 333 w 333"/>
                        <a:gd name="T108" fmla="*/ 268 h 268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T105" t="T106" r="T107" b="T108"/>
                      <a:pathLst>
                        <a:path w="333" h="268">
                          <a:moveTo>
                            <a:pt x="0" y="140"/>
                          </a:moveTo>
                          <a:lnTo>
                            <a:pt x="3" y="170"/>
                          </a:lnTo>
                          <a:lnTo>
                            <a:pt x="18" y="191"/>
                          </a:lnTo>
                          <a:lnTo>
                            <a:pt x="19" y="195"/>
                          </a:lnTo>
                          <a:lnTo>
                            <a:pt x="38" y="222"/>
                          </a:lnTo>
                          <a:lnTo>
                            <a:pt x="35" y="227"/>
                          </a:lnTo>
                          <a:lnTo>
                            <a:pt x="55" y="249"/>
                          </a:lnTo>
                          <a:lnTo>
                            <a:pt x="84" y="268"/>
                          </a:lnTo>
                          <a:lnTo>
                            <a:pt x="100" y="249"/>
                          </a:lnTo>
                          <a:lnTo>
                            <a:pt x="120" y="231"/>
                          </a:lnTo>
                          <a:lnTo>
                            <a:pt x="141" y="216"/>
                          </a:lnTo>
                          <a:lnTo>
                            <a:pt x="164" y="214"/>
                          </a:lnTo>
                          <a:lnTo>
                            <a:pt x="196" y="213"/>
                          </a:lnTo>
                          <a:lnTo>
                            <a:pt x="214" y="190"/>
                          </a:lnTo>
                          <a:lnTo>
                            <a:pt x="230" y="170"/>
                          </a:lnTo>
                          <a:lnTo>
                            <a:pt x="251" y="158"/>
                          </a:lnTo>
                          <a:lnTo>
                            <a:pt x="272" y="150"/>
                          </a:lnTo>
                          <a:lnTo>
                            <a:pt x="306" y="143"/>
                          </a:lnTo>
                          <a:lnTo>
                            <a:pt x="328" y="130"/>
                          </a:lnTo>
                          <a:lnTo>
                            <a:pt x="333" y="117"/>
                          </a:lnTo>
                          <a:lnTo>
                            <a:pt x="327" y="84"/>
                          </a:lnTo>
                          <a:lnTo>
                            <a:pt x="323" y="86"/>
                          </a:lnTo>
                          <a:lnTo>
                            <a:pt x="308" y="57"/>
                          </a:lnTo>
                          <a:lnTo>
                            <a:pt x="302" y="43"/>
                          </a:lnTo>
                          <a:lnTo>
                            <a:pt x="302" y="41"/>
                          </a:lnTo>
                          <a:lnTo>
                            <a:pt x="289" y="23"/>
                          </a:lnTo>
                          <a:lnTo>
                            <a:pt x="264" y="0"/>
                          </a:lnTo>
                          <a:lnTo>
                            <a:pt x="220" y="18"/>
                          </a:lnTo>
                          <a:lnTo>
                            <a:pt x="194" y="54"/>
                          </a:lnTo>
                          <a:lnTo>
                            <a:pt x="160" y="69"/>
                          </a:lnTo>
                          <a:lnTo>
                            <a:pt x="109" y="89"/>
                          </a:lnTo>
                          <a:lnTo>
                            <a:pt x="94" y="115"/>
                          </a:lnTo>
                          <a:lnTo>
                            <a:pt x="71" y="117"/>
                          </a:lnTo>
                          <a:lnTo>
                            <a:pt x="40" y="130"/>
                          </a:lnTo>
                          <a:lnTo>
                            <a:pt x="0" y="140"/>
                          </a:lnTo>
                          <a:close/>
                        </a:path>
                      </a:pathLst>
                    </a:custGeom>
                    <a:solidFill>
                      <a:srgbClr val="E040A0"/>
                    </a:solidFill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194" name="Freeform 88"/>
                    <p:cNvSpPr>
                      <a:spLocks/>
                    </p:cNvSpPr>
                    <p:nvPr/>
                  </p:nvSpPr>
                  <p:spPr bwMode="auto">
                    <a:xfrm>
                      <a:off x="3808" y="3352"/>
                      <a:ext cx="78" cy="64"/>
                    </a:xfrm>
                    <a:custGeom>
                      <a:avLst/>
                      <a:gdLst>
                        <a:gd name="T0" fmla="*/ 0 w 389"/>
                        <a:gd name="T1" fmla="*/ 0 h 317"/>
                        <a:gd name="T2" fmla="*/ 0 w 389"/>
                        <a:gd name="T3" fmla="*/ 0 h 317"/>
                        <a:gd name="T4" fmla="*/ 0 w 389"/>
                        <a:gd name="T5" fmla="*/ 0 h 317"/>
                        <a:gd name="T6" fmla="*/ 0 w 389"/>
                        <a:gd name="T7" fmla="*/ 0 h 317"/>
                        <a:gd name="T8" fmla="*/ 0 w 389"/>
                        <a:gd name="T9" fmla="*/ 0 h 317"/>
                        <a:gd name="T10" fmla="*/ 0 w 389"/>
                        <a:gd name="T11" fmla="*/ 0 h 317"/>
                        <a:gd name="T12" fmla="*/ 0 w 389"/>
                        <a:gd name="T13" fmla="*/ 0 h 317"/>
                        <a:gd name="T14" fmla="*/ 0 w 389"/>
                        <a:gd name="T15" fmla="*/ 0 h 317"/>
                        <a:gd name="T16" fmla="*/ 0 w 389"/>
                        <a:gd name="T17" fmla="*/ 0 h 317"/>
                        <a:gd name="T18" fmla="*/ 0 w 389"/>
                        <a:gd name="T19" fmla="*/ 0 h 317"/>
                        <a:gd name="T20" fmla="*/ 0 w 389"/>
                        <a:gd name="T21" fmla="*/ 0 h 317"/>
                        <a:gd name="T22" fmla="*/ 0 w 389"/>
                        <a:gd name="T23" fmla="*/ 0 h 317"/>
                        <a:gd name="T24" fmla="*/ 0 w 389"/>
                        <a:gd name="T25" fmla="*/ 0 h 317"/>
                        <a:gd name="T26" fmla="*/ 0 w 389"/>
                        <a:gd name="T27" fmla="*/ 0 h 317"/>
                        <a:gd name="T28" fmla="*/ 0 w 389"/>
                        <a:gd name="T29" fmla="*/ 0 h 317"/>
                        <a:gd name="T30" fmla="*/ 0 w 389"/>
                        <a:gd name="T31" fmla="*/ 0 h 317"/>
                        <a:gd name="T32" fmla="*/ 0 w 389"/>
                        <a:gd name="T33" fmla="*/ 0 h 317"/>
                        <a:gd name="T34" fmla="*/ 0 w 389"/>
                        <a:gd name="T35" fmla="*/ 0 h 317"/>
                        <a:gd name="T36" fmla="*/ 0 w 389"/>
                        <a:gd name="T37" fmla="*/ 0 h 317"/>
                        <a:gd name="T38" fmla="*/ 0 w 389"/>
                        <a:gd name="T39" fmla="*/ 0 h 317"/>
                        <a:gd name="T40" fmla="*/ 0 w 389"/>
                        <a:gd name="T41" fmla="*/ 0 h 317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w 389"/>
                        <a:gd name="T64" fmla="*/ 0 h 317"/>
                        <a:gd name="T65" fmla="*/ 389 w 389"/>
                        <a:gd name="T66" fmla="*/ 317 h 317"/>
                      </a:gdLst>
                      <a:ahLst/>
                      <a:cxnLst>
                        <a:cxn ang="T42">
                          <a:pos x="T0" y="T1"/>
                        </a:cxn>
                        <a:cxn ang="T43">
                          <a:pos x="T2" y="T3"/>
                        </a:cxn>
                        <a:cxn ang="T44">
                          <a:pos x="T4" y="T5"/>
                        </a:cxn>
                        <a:cxn ang="T45">
                          <a:pos x="T6" y="T7"/>
                        </a:cxn>
                        <a:cxn ang="T46">
                          <a:pos x="T8" y="T9"/>
                        </a:cxn>
                        <a:cxn ang="T47">
                          <a:pos x="T10" y="T11"/>
                        </a:cxn>
                        <a:cxn ang="T48">
                          <a:pos x="T12" y="T13"/>
                        </a:cxn>
                        <a:cxn ang="T49">
                          <a:pos x="T14" y="T15"/>
                        </a:cxn>
                        <a:cxn ang="T50">
                          <a:pos x="T16" y="T17"/>
                        </a:cxn>
                        <a:cxn ang="T51">
                          <a:pos x="T18" y="T19"/>
                        </a:cxn>
                        <a:cxn ang="T52">
                          <a:pos x="T20" y="T21"/>
                        </a:cxn>
                        <a:cxn ang="T53">
                          <a:pos x="T22" y="T23"/>
                        </a:cxn>
                        <a:cxn ang="T54">
                          <a:pos x="T24" y="T25"/>
                        </a:cxn>
                        <a:cxn ang="T55">
                          <a:pos x="T26" y="T27"/>
                        </a:cxn>
                        <a:cxn ang="T56">
                          <a:pos x="T28" y="T29"/>
                        </a:cxn>
                        <a:cxn ang="T57">
                          <a:pos x="T30" y="T31"/>
                        </a:cxn>
                        <a:cxn ang="T58">
                          <a:pos x="T32" y="T33"/>
                        </a:cxn>
                        <a:cxn ang="T59">
                          <a:pos x="T34" y="T35"/>
                        </a:cxn>
                        <a:cxn ang="T60">
                          <a:pos x="T36" y="T37"/>
                        </a:cxn>
                        <a:cxn ang="T61">
                          <a:pos x="T38" y="T39"/>
                        </a:cxn>
                        <a:cxn ang="T62">
                          <a:pos x="T40" y="T41"/>
                        </a:cxn>
                      </a:cxnLst>
                      <a:rect l="T63" t="T64" r="T65" b="T66"/>
                      <a:pathLst>
                        <a:path w="389" h="317">
                          <a:moveTo>
                            <a:pt x="0" y="0"/>
                          </a:moveTo>
                          <a:lnTo>
                            <a:pt x="59" y="33"/>
                          </a:lnTo>
                          <a:lnTo>
                            <a:pt x="113" y="66"/>
                          </a:lnTo>
                          <a:lnTo>
                            <a:pt x="157" y="86"/>
                          </a:lnTo>
                          <a:lnTo>
                            <a:pt x="203" y="110"/>
                          </a:lnTo>
                          <a:lnTo>
                            <a:pt x="267" y="143"/>
                          </a:lnTo>
                          <a:lnTo>
                            <a:pt x="306" y="205"/>
                          </a:lnTo>
                          <a:lnTo>
                            <a:pt x="337" y="313"/>
                          </a:lnTo>
                          <a:lnTo>
                            <a:pt x="366" y="224"/>
                          </a:lnTo>
                          <a:lnTo>
                            <a:pt x="389" y="165"/>
                          </a:lnTo>
                          <a:lnTo>
                            <a:pt x="386" y="120"/>
                          </a:lnTo>
                          <a:lnTo>
                            <a:pt x="388" y="165"/>
                          </a:lnTo>
                          <a:lnTo>
                            <a:pt x="363" y="223"/>
                          </a:lnTo>
                          <a:lnTo>
                            <a:pt x="341" y="317"/>
                          </a:lnTo>
                          <a:lnTo>
                            <a:pt x="307" y="202"/>
                          </a:lnTo>
                          <a:lnTo>
                            <a:pt x="267" y="144"/>
                          </a:lnTo>
                          <a:lnTo>
                            <a:pt x="202" y="110"/>
                          </a:lnTo>
                          <a:lnTo>
                            <a:pt x="156" y="88"/>
                          </a:lnTo>
                          <a:lnTo>
                            <a:pt x="112" y="66"/>
                          </a:lnTo>
                          <a:lnTo>
                            <a:pt x="56" y="33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E040A0"/>
                    </a:solidFill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7195" name="Freeform 89"/>
                    <p:cNvSpPr>
                      <a:spLocks/>
                    </p:cNvSpPr>
                    <p:nvPr/>
                  </p:nvSpPr>
                  <p:spPr bwMode="auto">
                    <a:xfrm>
                      <a:off x="3816" y="3407"/>
                      <a:ext cx="30" cy="54"/>
                    </a:xfrm>
                    <a:custGeom>
                      <a:avLst/>
                      <a:gdLst>
                        <a:gd name="T0" fmla="*/ 0 w 151"/>
                        <a:gd name="T1" fmla="*/ 0 h 271"/>
                        <a:gd name="T2" fmla="*/ 0 w 151"/>
                        <a:gd name="T3" fmla="*/ 0 h 271"/>
                        <a:gd name="T4" fmla="*/ 0 w 151"/>
                        <a:gd name="T5" fmla="*/ 0 h 271"/>
                        <a:gd name="T6" fmla="*/ 0 w 151"/>
                        <a:gd name="T7" fmla="*/ 0 h 271"/>
                        <a:gd name="T8" fmla="*/ 0 w 151"/>
                        <a:gd name="T9" fmla="*/ 0 h 271"/>
                        <a:gd name="T10" fmla="*/ 0 w 151"/>
                        <a:gd name="T11" fmla="*/ 0 h 271"/>
                        <a:gd name="T12" fmla="*/ 0 w 151"/>
                        <a:gd name="T13" fmla="*/ 0 h 271"/>
                        <a:gd name="T14" fmla="*/ 0 w 151"/>
                        <a:gd name="T15" fmla="*/ 0 h 271"/>
                        <a:gd name="T16" fmla="*/ 0 w 151"/>
                        <a:gd name="T17" fmla="*/ 0 h 271"/>
                        <a:gd name="T18" fmla="*/ 0 w 151"/>
                        <a:gd name="T19" fmla="*/ 0 h 271"/>
                        <a:gd name="T20" fmla="*/ 0 w 151"/>
                        <a:gd name="T21" fmla="*/ 0 h 271"/>
                        <a:gd name="T22" fmla="*/ 0 w 151"/>
                        <a:gd name="T23" fmla="*/ 0 h 271"/>
                        <a:gd name="T24" fmla="*/ 0 w 151"/>
                        <a:gd name="T25" fmla="*/ 0 h 271"/>
                        <a:gd name="T26" fmla="*/ 0 w 151"/>
                        <a:gd name="T27" fmla="*/ 0 h 271"/>
                        <a:gd name="T28" fmla="*/ 0 w 151"/>
                        <a:gd name="T29" fmla="*/ 0 h 271"/>
                        <a:gd name="T30" fmla="*/ 0 w 151"/>
                        <a:gd name="T31" fmla="*/ 0 h 271"/>
                        <a:gd name="T32" fmla="*/ 0 w 151"/>
                        <a:gd name="T33" fmla="*/ 0 h 271"/>
                        <a:gd name="T34" fmla="*/ 0 w 151"/>
                        <a:gd name="T35" fmla="*/ 0 h 271"/>
                        <a:gd name="T36" fmla="*/ 0 w 151"/>
                        <a:gd name="T37" fmla="*/ 0 h 271"/>
                        <a:gd name="T38" fmla="*/ 0 w 151"/>
                        <a:gd name="T39" fmla="*/ 0 h 271"/>
                        <a:gd name="T40" fmla="*/ 0 w 151"/>
                        <a:gd name="T41" fmla="*/ 0 h 271"/>
                        <a:gd name="T42" fmla="*/ 0 w 151"/>
                        <a:gd name="T43" fmla="*/ 0 h 271"/>
                        <a:gd name="T44" fmla="*/ 0 w 151"/>
                        <a:gd name="T45" fmla="*/ 0 h 271"/>
                        <a:gd name="T46" fmla="*/ 0 w 151"/>
                        <a:gd name="T47" fmla="*/ 0 h 271"/>
                        <a:gd name="T48" fmla="*/ 0 w 151"/>
                        <a:gd name="T49" fmla="*/ 0 h 271"/>
                        <a:gd name="T50" fmla="*/ 0 w 151"/>
                        <a:gd name="T51" fmla="*/ 0 h 271"/>
                        <a:gd name="T52" fmla="*/ 0 w 151"/>
                        <a:gd name="T53" fmla="*/ 0 h 271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w 151"/>
                        <a:gd name="T82" fmla="*/ 0 h 271"/>
                        <a:gd name="T83" fmla="*/ 151 w 151"/>
                        <a:gd name="T84" fmla="*/ 271 h 271"/>
                      </a:gdLst>
                      <a:ahLst/>
                      <a:cxnLst>
                        <a:cxn ang="T54">
                          <a:pos x="T0" y="T1"/>
                        </a:cxn>
                        <a:cxn ang="T55">
                          <a:pos x="T2" y="T3"/>
                        </a:cxn>
                        <a:cxn ang="T56">
                          <a:pos x="T4" y="T5"/>
                        </a:cxn>
                        <a:cxn ang="T57">
                          <a:pos x="T6" y="T7"/>
                        </a:cxn>
                        <a:cxn ang="T58">
                          <a:pos x="T8" y="T9"/>
                        </a:cxn>
                        <a:cxn ang="T59">
                          <a:pos x="T10" y="T11"/>
                        </a:cxn>
                        <a:cxn ang="T60">
                          <a:pos x="T12" y="T13"/>
                        </a:cxn>
                        <a:cxn ang="T61">
                          <a:pos x="T14" y="T15"/>
                        </a:cxn>
                        <a:cxn ang="T62">
                          <a:pos x="T16" y="T17"/>
                        </a:cxn>
                        <a:cxn ang="T63">
                          <a:pos x="T18" y="T19"/>
                        </a:cxn>
                        <a:cxn ang="T64">
                          <a:pos x="T20" y="T21"/>
                        </a:cxn>
                        <a:cxn ang="T65">
                          <a:pos x="T22" y="T23"/>
                        </a:cxn>
                        <a:cxn ang="T66">
                          <a:pos x="T24" y="T25"/>
                        </a:cxn>
                        <a:cxn ang="T67">
                          <a:pos x="T26" y="T27"/>
                        </a:cxn>
                        <a:cxn ang="T68">
                          <a:pos x="T28" y="T29"/>
                        </a:cxn>
                        <a:cxn ang="T69">
                          <a:pos x="T30" y="T31"/>
                        </a:cxn>
                        <a:cxn ang="T70">
                          <a:pos x="T32" y="T33"/>
                        </a:cxn>
                        <a:cxn ang="T71">
                          <a:pos x="T34" y="T35"/>
                        </a:cxn>
                        <a:cxn ang="T72">
                          <a:pos x="T36" y="T37"/>
                        </a:cxn>
                        <a:cxn ang="T73">
                          <a:pos x="T38" y="T39"/>
                        </a:cxn>
                        <a:cxn ang="T74">
                          <a:pos x="T40" y="T41"/>
                        </a:cxn>
                        <a:cxn ang="T75">
                          <a:pos x="T42" y="T43"/>
                        </a:cxn>
                        <a:cxn ang="T76">
                          <a:pos x="T44" y="T45"/>
                        </a:cxn>
                        <a:cxn ang="T77">
                          <a:pos x="T46" y="T47"/>
                        </a:cxn>
                        <a:cxn ang="T78">
                          <a:pos x="T48" y="T49"/>
                        </a:cxn>
                        <a:cxn ang="T79">
                          <a:pos x="T50" y="T51"/>
                        </a:cxn>
                        <a:cxn ang="T80">
                          <a:pos x="T52" y="T53"/>
                        </a:cxn>
                      </a:cxnLst>
                      <a:rect l="T81" t="T82" r="T83" b="T84"/>
                      <a:pathLst>
                        <a:path w="151" h="271">
                          <a:moveTo>
                            <a:pt x="71" y="206"/>
                          </a:moveTo>
                          <a:lnTo>
                            <a:pt x="27" y="164"/>
                          </a:lnTo>
                          <a:lnTo>
                            <a:pt x="13" y="122"/>
                          </a:lnTo>
                          <a:lnTo>
                            <a:pt x="8" y="77"/>
                          </a:lnTo>
                          <a:lnTo>
                            <a:pt x="1" y="17"/>
                          </a:lnTo>
                          <a:lnTo>
                            <a:pt x="15" y="6"/>
                          </a:lnTo>
                          <a:lnTo>
                            <a:pt x="27" y="5"/>
                          </a:lnTo>
                          <a:lnTo>
                            <a:pt x="36" y="42"/>
                          </a:lnTo>
                          <a:lnTo>
                            <a:pt x="56" y="63"/>
                          </a:lnTo>
                          <a:lnTo>
                            <a:pt x="63" y="112"/>
                          </a:lnTo>
                          <a:lnTo>
                            <a:pt x="76" y="149"/>
                          </a:lnTo>
                          <a:lnTo>
                            <a:pt x="107" y="181"/>
                          </a:lnTo>
                          <a:lnTo>
                            <a:pt x="130" y="220"/>
                          </a:lnTo>
                          <a:lnTo>
                            <a:pt x="151" y="271"/>
                          </a:lnTo>
                          <a:lnTo>
                            <a:pt x="126" y="220"/>
                          </a:lnTo>
                          <a:lnTo>
                            <a:pt x="104" y="180"/>
                          </a:lnTo>
                          <a:lnTo>
                            <a:pt x="74" y="148"/>
                          </a:lnTo>
                          <a:lnTo>
                            <a:pt x="62" y="112"/>
                          </a:lnTo>
                          <a:lnTo>
                            <a:pt x="59" y="64"/>
                          </a:lnTo>
                          <a:lnTo>
                            <a:pt x="36" y="46"/>
                          </a:lnTo>
                          <a:lnTo>
                            <a:pt x="32" y="0"/>
                          </a:lnTo>
                          <a:lnTo>
                            <a:pt x="18" y="5"/>
                          </a:lnTo>
                          <a:lnTo>
                            <a:pt x="0" y="17"/>
                          </a:lnTo>
                          <a:lnTo>
                            <a:pt x="2" y="42"/>
                          </a:lnTo>
                          <a:lnTo>
                            <a:pt x="8" y="80"/>
                          </a:lnTo>
                          <a:lnTo>
                            <a:pt x="13" y="115"/>
                          </a:lnTo>
                          <a:lnTo>
                            <a:pt x="27" y="162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</p:grpSp>
          </p:grpSp>
        </p:grpSp>
        <p:sp>
          <p:nvSpPr>
            <p:cNvPr id="7179" name="Text Box 90"/>
            <p:cNvSpPr txBox="1">
              <a:spLocks noChangeArrowheads="1"/>
            </p:cNvSpPr>
            <p:nvPr/>
          </p:nvSpPr>
          <p:spPr bwMode="auto">
            <a:xfrm>
              <a:off x="3833" y="981"/>
              <a:ext cx="406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pPr algn="ctr" eaLnBrk="0" hangingPunct="0"/>
              <a:r>
                <a:rPr kumimoji="1" lang="zh-CN" altLang="en-US" sz="3600" b="1" dirty="0">
                  <a:solidFill>
                    <a:schemeClr val="folHlink"/>
                  </a:solidFill>
                  <a:latin typeface="Times New Roman" panose="02020603050405020304" pitchFamily="18" charset="0"/>
                  <a:sym typeface="Symbol" pitchFamily="18" charset="2"/>
                </a:rPr>
                <a:t>？</a:t>
              </a:r>
              <a:endParaRPr kumimoji="1" lang="zh-CN" altLang="en-US" sz="2400" b="1" dirty="0">
                <a:solidFill>
                  <a:schemeClr val="folHlink"/>
                </a:solidFill>
                <a:latin typeface="Times New Roman" panose="02020603050405020304" pitchFamily="18" charset="0"/>
                <a:sym typeface="Symbol" pitchFamily="18" charset="2"/>
              </a:endParaRPr>
            </a:p>
          </p:txBody>
        </p:sp>
      </p:grpSp>
      <p:pic>
        <p:nvPicPr>
          <p:cNvPr id="83035" name="Picture 91" descr="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825" y="3068638"/>
            <a:ext cx="3862388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3036" name="Text Box 92"/>
          <p:cNvSpPr txBox="1">
            <a:spLocks noChangeArrowheads="1"/>
          </p:cNvSpPr>
          <p:nvPr/>
        </p:nvSpPr>
        <p:spPr bwMode="auto">
          <a:xfrm>
            <a:off x="250825" y="2133600"/>
            <a:ext cx="8642350" cy="1865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lnSpc>
                <a:spcPct val="120000"/>
              </a:lnSpc>
            </a:pPr>
            <a:r>
              <a:rPr lang="en-US" altLang="zh-CN" sz="2400" b="1" i="1" dirty="0" smtClean="0">
                <a:latin typeface="Times New Roman" panose="02020603050405020304" pitchFamily="18" charset="0"/>
              </a:rPr>
              <a:t>     I</a:t>
            </a:r>
            <a:r>
              <a:rPr lang="en-US" altLang="zh-CN" sz="2400" b="1" baseline="-25000" dirty="0" smtClean="0">
                <a:latin typeface="Times New Roman" panose="02020603050405020304" pitchFamily="18" charset="0"/>
              </a:rPr>
              <a:t>S</a:t>
            </a:r>
            <a:r>
              <a:rPr lang="en-US" altLang="zh-CN" sz="2400" b="1" dirty="0">
                <a:latin typeface="Times New Roman" panose="02020603050405020304" pitchFamily="18" charset="0"/>
              </a:rPr>
              <a:t>≈20mA</a:t>
            </a:r>
            <a:r>
              <a:rPr lang="zh-CN" altLang="en-US" sz="2400" b="1" dirty="0">
                <a:latin typeface="Times New Roman" panose="02020603050405020304" pitchFamily="18" charset="0"/>
              </a:rPr>
              <a:t>为直流稳流电源，</a:t>
            </a:r>
            <a:r>
              <a:rPr lang="en-US" altLang="zh-CN" sz="2400" b="1" i="1" dirty="0">
                <a:latin typeface="Times New Roman" panose="02020603050405020304" pitchFamily="18" charset="0"/>
              </a:rPr>
              <a:t>R</a:t>
            </a:r>
            <a:r>
              <a:rPr lang="en-US" altLang="zh-CN" sz="2400" b="1" baseline="-25000" dirty="0">
                <a:latin typeface="Times New Roman" panose="02020603050405020304" pitchFamily="18" charset="0"/>
              </a:rPr>
              <a:t>1</a:t>
            </a:r>
            <a:r>
              <a:rPr lang="zh-CN" altLang="en-US" sz="2400" b="1" dirty="0">
                <a:latin typeface="Times New Roman" panose="02020603050405020304" pitchFamily="18" charset="0"/>
              </a:rPr>
              <a:t>、</a:t>
            </a:r>
            <a:r>
              <a:rPr lang="en-US" altLang="zh-CN" sz="2400" b="1" i="1" dirty="0">
                <a:latin typeface="Times New Roman" panose="02020603050405020304" pitchFamily="18" charset="0"/>
              </a:rPr>
              <a:t>R</a:t>
            </a:r>
            <a:r>
              <a:rPr lang="en-US" altLang="zh-CN" sz="2400" b="1" baseline="-25000" dirty="0">
                <a:latin typeface="Times New Roman" panose="02020603050405020304" pitchFamily="18" charset="0"/>
              </a:rPr>
              <a:t>2</a:t>
            </a:r>
            <a:r>
              <a:rPr lang="zh-CN" altLang="en-US" sz="2400" b="1" dirty="0">
                <a:latin typeface="Times New Roman" panose="02020603050405020304" pitchFamily="18" charset="0"/>
              </a:rPr>
              <a:t>选用精密可调电阻。用直流电流表和直流微安表分别测量两种情况下的</a:t>
            </a:r>
            <a:r>
              <a:rPr lang="en-US" altLang="zh-CN" sz="2400" b="1" i="1" dirty="0">
                <a:latin typeface="Times New Roman" panose="02020603050405020304" pitchFamily="18" charset="0"/>
              </a:rPr>
              <a:t>I</a:t>
            </a:r>
            <a:r>
              <a:rPr lang="en-US" altLang="zh-CN" sz="2400" b="1" baseline="-25000" dirty="0">
                <a:latin typeface="Times New Roman" panose="02020603050405020304" pitchFamily="18" charset="0"/>
              </a:rPr>
              <a:t>S</a:t>
            </a:r>
            <a:r>
              <a:rPr lang="zh-CN" altLang="en-US" sz="2400" b="1" dirty="0">
                <a:latin typeface="Times New Roman" panose="02020603050405020304" pitchFamily="18" charset="0"/>
              </a:rPr>
              <a:t>、</a:t>
            </a:r>
            <a:r>
              <a:rPr lang="en-US" altLang="zh-CN" sz="2400" b="1" i="1" dirty="0">
                <a:latin typeface="Times New Roman" panose="02020603050405020304" pitchFamily="18" charset="0"/>
              </a:rPr>
              <a:t>I</a:t>
            </a:r>
            <a:r>
              <a:rPr lang="en-US" altLang="zh-CN" sz="2400" b="1" baseline="-25000" dirty="0">
                <a:latin typeface="Times New Roman" panose="02020603050405020304" pitchFamily="18" charset="0"/>
              </a:rPr>
              <a:t>1</a:t>
            </a:r>
            <a:r>
              <a:rPr lang="zh-CN" altLang="en-US" sz="2400" b="1" dirty="0">
                <a:latin typeface="Times New Roman" panose="02020603050405020304" pitchFamily="18" charset="0"/>
              </a:rPr>
              <a:t>和</a:t>
            </a:r>
            <a:r>
              <a:rPr lang="en-US" altLang="zh-CN" sz="2400" b="1" i="1" dirty="0">
                <a:latin typeface="Times New Roman" panose="02020603050405020304" pitchFamily="18" charset="0"/>
              </a:rPr>
              <a:t>I</a:t>
            </a:r>
            <a:r>
              <a:rPr lang="en-US" altLang="zh-CN" sz="2400" b="1" baseline="-25000" dirty="0">
                <a:latin typeface="Times New Roman" panose="02020603050405020304" pitchFamily="18" charset="0"/>
              </a:rPr>
              <a:t>2</a:t>
            </a:r>
            <a:r>
              <a:rPr lang="zh-CN" altLang="en-US" sz="2400" b="1" dirty="0">
                <a:latin typeface="Times New Roman" panose="02020603050405020304" pitchFamily="18" charset="0"/>
              </a:rPr>
              <a:t>。</a:t>
            </a:r>
          </a:p>
          <a:p>
            <a:pPr marL="342900" indent="-342900">
              <a:lnSpc>
                <a:spcPct val="120000"/>
              </a:lnSpc>
              <a:buFontTx/>
              <a:buAutoNum type="alphaLcParenBoth"/>
            </a:pPr>
            <a:r>
              <a:rPr lang="zh-CN" altLang="en-US" sz="2400" b="1" dirty="0">
                <a:latin typeface="Times New Roman" panose="02020603050405020304" pitchFamily="18" charset="0"/>
              </a:rPr>
              <a:t> </a:t>
            </a:r>
            <a:r>
              <a:rPr lang="en-US" altLang="zh-CN" sz="2400" b="1" i="1" dirty="0">
                <a:latin typeface="Times New Roman" panose="02020603050405020304" pitchFamily="18" charset="0"/>
              </a:rPr>
              <a:t>R</a:t>
            </a:r>
            <a:r>
              <a:rPr lang="en-US" altLang="zh-CN" sz="2400" b="1" baseline="-25000" dirty="0">
                <a:latin typeface="Times New Roman" panose="02020603050405020304" pitchFamily="18" charset="0"/>
              </a:rPr>
              <a:t>1</a:t>
            </a:r>
            <a:r>
              <a:rPr lang="zh-CN" altLang="en-US" sz="2400" b="1" dirty="0">
                <a:latin typeface="Times New Roman" panose="02020603050405020304" pitchFamily="18" charset="0"/>
              </a:rPr>
              <a:t>、</a:t>
            </a:r>
            <a:r>
              <a:rPr lang="en-US" altLang="zh-CN" sz="2400" b="1" i="1" dirty="0">
                <a:latin typeface="Times New Roman" panose="02020603050405020304" pitchFamily="18" charset="0"/>
              </a:rPr>
              <a:t>R</a:t>
            </a:r>
            <a:r>
              <a:rPr lang="en-US" altLang="zh-CN" sz="2400" b="1" baseline="-25000" dirty="0">
                <a:latin typeface="Times New Roman" panose="02020603050405020304" pitchFamily="18" charset="0"/>
              </a:rPr>
              <a:t>2</a:t>
            </a:r>
            <a:r>
              <a:rPr lang="zh-CN" altLang="en-US" sz="2400" b="1" dirty="0">
                <a:latin typeface="Times New Roman" panose="02020603050405020304" pitchFamily="18" charset="0"/>
              </a:rPr>
              <a:t>的标称值均为</a:t>
            </a:r>
            <a:r>
              <a:rPr lang="en-US" altLang="zh-CN" sz="2400" b="1" dirty="0">
                <a:latin typeface="Times New Roman" panose="02020603050405020304" pitchFamily="18" charset="0"/>
              </a:rPr>
              <a:t>10Ω</a:t>
            </a:r>
            <a:r>
              <a:rPr lang="zh-CN" altLang="en-US" sz="2400" b="1" dirty="0">
                <a:latin typeface="Times New Roman" panose="02020603050405020304" pitchFamily="18" charset="0"/>
              </a:rPr>
              <a:t>；</a:t>
            </a:r>
          </a:p>
          <a:p>
            <a:pPr marL="342900" indent="-342900">
              <a:lnSpc>
                <a:spcPct val="120000"/>
              </a:lnSpc>
              <a:buFontTx/>
              <a:buAutoNum type="alphaLcParenBoth"/>
            </a:pPr>
            <a:r>
              <a:rPr lang="zh-CN" altLang="en-US" sz="2400" b="1" dirty="0">
                <a:latin typeface="Times New Roman" panose="02020603050405020304" pitchFamily="18" charset="0"/>
              </a:rPr>
              <a:t> </a:t>
            </a:r>
            <a:r>
              <a:rPr lang="en-US" altLang="zh-CN" sz="2400" b="1" i="1" dirty="0">
                <a:latin typeface="Times New Roman" panose="02020603050405020304" pitchFamily="18" charset="0"/>
              </a:rPr>
              <a:t>R</a:t>
            </a:r>
            <a:r>
              <a:rPr lang="en-US" altLang="zh-CN" sz="2400" b="1" baseline="-25000" dirty="0">
                <a:latin typeface="Times New Roman" panose="02020603050405020304" pitchFamily="18" charset="0"/>
              </a:rPr>
              <a:t>1</a:t>
            </a:r>
            <a:r>
              <a:rPr lang="zh-CN" altLang="en-US" sz="2400" b="1" dirty="0">
                <a:latin typeface="Times New Roman" panose="02020603050405020304" pitchFamily="18" charset="0"/>
              </a:rPr>
              <a:t>、</a:t>
            </a:r>
            <a:r>
              <a:rPr lang="en-US" altLang="zh-CN" sz="2400" b="1" i="1" dirty="0">
                <a:latin typeface="Times New Roman" panose="02020603050405020304" pitchFamily="18" charset="0"/>
              </a:rPr>
              <a:t>R</a:t>
            </a:r>
            <a:r>
              <a:rPr lang="en-US" altLang="zh-CN" sz="2400" b="1" baseline="-25000" dirty="0">
                <a:latin typeface="Times New Roman" panose="02020603050405020304" pitchFamily="18" charset="0"/>
              </a:rPr>
              <a:t>2</a:t>
            </a:r>
            <a:r>
              <a:rPr lang="zh-CN" altLang="en-US" sz="2400" b="1" dirty="0">
                <a:latin typeface="Times New Roman" panose="02020603050405020304" pitchFamily="18" charset="0"/>
              </a:rPr>
              <a:t>的标称值均为</a:t>
            </a:r>
            <a:r>
              <a:rPr lang="en-US" altLang="zh-CN" sz="2400" b="1" dirty="0">
                <a:latin typeface="Times New Roman" panose="02020603050405020304" pitchFamily="18" charset="0"/>
              </a:rPr>
              <a:t>1kΩ</a:t>
            </a:r>
            <a:r>
              <a:rPr lang="zh-CN" altLang="en-US" sz="2400" b="1" dirty="0">
                <a:latin typeface="Times New Roman" panose="02020603050405020304" pitchFamily="18" charset="0"/>
              </a:rPr>
              <a:t>。</a:t>
            </a:r>
          </a:p>
        </p:txBody>
      </p:sp>
      <p:sp>
        <p:nvSpPr>
          <p:cNvPr id="83037" name="Text Box 93"/>
          <p:cNvSpPr txBox="1">
            <a:spLocks noChangeArrowheads="1"/>
          </p:cNvSpPr>
          <p:nvPr/>
        </p:nvSpPr>
        <p:spPr bwMode="auto">
          <a:xfrm>
            <a:off x="1042988" y="4684713"/>
            <a:ext cx="792162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 b="1">
                <a:solidFill>
                  <a:srgbClr val="FF3300"/>
                </a:solidFill>
                <a:latin typeface="Times New Roman" panose="02020603050405020304" pitchFamily="18" charset="0"/>
              </a:rPr>
              <a:t>问题</a:t>
            </a:r>
            <a:r>
              <a:rPr lang="en-US" altLang="zh-CN" sz="2400" b="1">
                <a:solidFill>
                  <a:srgbClr val="FF3300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2400" b="1">
                <a:solidFill>
                  <a:srgbClr val="FF3300"/>
                </a:solidFill>
                <a:latin typeface="Times New Roman" panose="02020603050405020304" pitchFamily="18" charset="0"/>
              </a:rPr>
              <a:t>：估测电流表的读数？</a:t>
            </a:r>
          </a:p>
          <a:p>
            <a:r>
              <a:rPr lang="zh-CN" altLang="en-US" sz="2400" b="1">
                <a:solidFill>
                  <a:srgbClr val="FF3300"/>
                </a:solidFill>
                <a:latin typeface="Times New Roman" panose="02020603050405020304" pitchFamily="18" charset="0"/>
              </a:rPr>
              <a:t>问题</a:t>
            </a:r>
            <a:r>
              <a:rPr lang="en-US" altLang="zh-CN" sz="2400" b="1">
                <a:solidFill>
                  <a:srgbClr val="FF33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400" b="1">
                <a:solidFill>
                  <a:srgbClr val="FF3300"/>
                </a:solidFill>
                <a:latin typeface="Times New Roman" panose="02020603050405020304" pitchFamily="18" charset="0"/>
              </a:rPr>
              <a:t>：实验步骤？？？</a:t>
            </a:r>
          </a:p>
          <a:p>
            <a:r>
              <a:rPr lang="zh-CN" altLang="en-US" sz="2400" b="1">
                <a:solidFill>
                  <a:srgbClr val="FF3300"/>
                </a:solidFill>
                <a:latin typeface="Times New Roman" panose="02020603050405020304" pitchFamily="18" charset="0"/>
              </a:rPr>
              <a:t>问题</a:t>
            </a:r>
            <a:r>
              <a:rPr lang="en-US" altLang="zh-CN" sz="2400" b="1">
                <a:solidFill>
                  <a:srgbClr val="FF3300"/>
                </a:solidFill>
                <a:latin typeface="Times New Roman" panose="02020603050405020304" pitchFamily="18" charset="0"/>
              </a:rPr>
              <a:t>3</a:t>
            </a:r>
            <a:r>
              <a:rPr lang="zh-CN" altLang="en-US" sz="2400" b="1">
                <a:solidFill>
                  <a:srgbClr val="FF3300"/>
                </a:solidFill>
                <a:latin typeface="Times New Roman" panose="02020603050405020304" pitchFamily="18" charset="0"/>
              </a:rPr>
              <a:t>：实验结果与预测吻合？</a:t>
            </a:r>
          </a:p>
          <a:p>
            <a:r>
              <a:rPr lang="zh-CN" altLang="en-US" sz="2400" b="1">
                <a:solidFill>
                  <a:srgbClr val="FF3300"/>
                </a:solidFill>
                <a:latin typeface="Times New Roman" panose="02020603050405020304" pitchFamily="18" charset="0"/>
              </a:rPr>
              <a:t>问题</a:t>
            </a:r>
            <a:r>
              <a:rPr lang="en-US" altLang="zh-CN" sz="2400" b="1">
                <a:solidFill>
                  <a:srgbClr val="FF3300"/>
                </a:solidFill>
                <a:latin typeface="Times New Roman" panose="02020603050405020304" pitchFamily="18" charset="0"/>
              </a:rPr>
              <a:t>4</a:t>
            </a:r>
            <a:r>
              <a:rPr lang="zh-CN" altLang="en-US" sz="2400" b="1">
                <a:solidFill>
                  <a:srgbClr val="FF3300"/>
                </a:solidFill>
                <a:latin typeface="Times New Roman" panose="02020603050405020304" pitchFamily="18" charset="0"/>
              </a:rPr>
              <a:t>：若电压源与两个电阻串联，预估电压测量结果</a:t>
            </a:r>
          </a:p>
        </p:txBody>
      </p:sp>
      <p:sp>
        <p:nvSpPr>
          <p:cNvPr id="7177" name="Rectangle 94"/>
          <p:cNvSpPr>
            <a:spLocks noChangeArrowheads="1"/>
          </p:cNvSpPr>
          <p:nvPr/>
        </p:nvSpPr>
        <p:spPr bwMode="auto">
          <a:xfrm>
            <a:off x="323850" y="1052513"/>
            <a:ext cx="88201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None/>
            </a:pPr>
            <a:r>
              <a:rPr lang="en-US" altLang="zh-CN" sz="2800" b="1">
                <a:latin typeface="Times New Roman" panose="02020603050405020304" pitchFamily="18" charset="0"/>
              </a:rPr>
              <a:t>1</a:t>
            </a:r>
            <a:r>
              <a:rPr lang="zh-CN" altLang="en-US" sz="2800" b="1">
                <a:latin typeface="Times New Roman" panose="02020603050405020304" pitchFamily="18" charset="0"/>
              </a:rPr>
              <a:t>）电阻箱设置指定的电阻，用万用表测量其值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3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3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3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3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3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3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7" grpId="0" build="p"/>
      <p:bldP spid="83036" grpId="0"/>
      <p:bldP spid="830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灯片编号占位符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/>
            <a:fld id="{29B36029-AD92-4A07-B6D3-D4ED9C8C73C3}" type="slidenum">
              <a:rPr lang="en-US" altLang="zh-CN" smtClean="0">
                <a:latin typeface="Times New Roman" panose="02020603050405020304" pitchFamily="18" charset="0"/>
              </a:rPr>
              <a:pPr eaLnBrk="1" hangingPunct="1"/>
              <a:t>5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1835150" y="0"/>
            <a:ext cx="6862763" cy="836613"/>
          </a:xfrm>
        </p:spPr>
        <p:txBody>
          <a:bodyPr/>
          <a:lstStyle/>
          <a:p>
            <a:r>
              <a:rPr lang="zh-CN" altLang="en-US" sz="4000" b="1">
                <a:solidFill>
                  <a:schemeClr val="hlink"/>
                </a:solidFill>
                <a:latin typeface="Times New Roman" panose="02020603050405020304" pitchFamily="18" charset="0"/>
              </a:rPr>
              <a:t>直读式仪表的测量误差</a:t>
            </a:r>
          </a:p>
        </p:txBody>
      </p:sp>
      <p:graphicFrame>
        <p:nvGraphicFramePr>
          <p:cNvPr id="80899" name="Group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4685829"/>
              </p:ext>
            </p:extLst>
          </p:nvPr>
        </p:nvGraphicFramePr>
        <p:xfrm>
          <a:off x="179388" y="1052513"/>
          <a:ext cx="8785225" cy="3667124"/>
        </p:xfrm>
        <a:graphic>
          <a:graphicData uri="http://schemas.openxmlformats.org/drawingml/2006/table">
            <a:tbl>
              <a:tblPr/>
              <a:tblGrid>
                <a:gridCol w="316865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4773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38271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31603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03663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933450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60970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待测电阻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(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  <a:sym typeface="Symbol" pitchFamily="18" charset="2"/>
                        </a:rPr>
                        <a:t></a:t>
                      </a:r>
                      <a:r>
                        <a:rPr kumimoji="0" lang="en-US" altLang="zh-CN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)</a:t>
                      </a: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2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10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50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200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备注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5727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测量值</a:t>
                      </a:r>
                      <a:r>
                        <a:rPr kumimoji="0" lang="en-US" altLang="zh-CN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/</a:t>
                      </a:r>
                      <a:r>
                        <a:rPr kumimoji="0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量程</a:t>
                      </a: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zh-CN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zh-CN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zh-CN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zh-CN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en-US" sz="2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64781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测量值与标称值的差别 </a:t>
                      </a:r>
                      <a:r>
                        <a:rPr kumimoji="0" lang="zh-CN" altLang="en-US" sz="20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宋体" pitchFamily="2" charset="-122"/>
                          <a:sym typeface="Symbol" pitchFamily="18" charset="2"/>
                        </a:rPr>
                        <a:t></a:t>
                      </a:r>
                      <a:r>
                        <a:rPr kumimoji="0" lang="en-US" altLang="zh-CN" sz="2000" b="1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宋体" pitchFamily="2" charset="-122"/>
                          <a:sym typeface="Symbol" pitchFamily="18" charset="2"/>
                        </a:rPr>
                        <a:t>1</a:t>
                      </a: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zh-CN" sz="2000" b="1" i="0" u="none" strike="noStrike" cap="none" normalizeH="0" baseline="3000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zh-CN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zh-CN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zh-CN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zh-CN" altLang="en-US" sz="2000" b="1" i="0" u="none" strike="noStrike" cap="none" normalizeH="0" baseline="30000" dirty="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[</a:t>
                      </a:r>
                      <a:r>
                        <a:rPr kumimoji="0" lang="zh-CN" altLang="en-US" sz="20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注</a:t>
                      </a:r>
                      <a:r>
                        <a:rPr kumimoji="0" lang="en-US" altLang="zh-CN" sz="20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1]</a:t>
                      </a: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70116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直读仪表的误差限（示值误差）</a:t>
                      </a:r>
                      <a:r>
                        <a:rPr kumimoji="0" lang="zh-CN" altLang="en-US" sz="20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宋体" pitchFamily="2" charset="-122"/>
                          <a:sym typeface="Symbol" pitchFamily="18" charset="2"/>
                        </a:rPr>
                        <a:t></a:t>
                      </a: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zh-CN" sz="2000" b="1" i="0" u="none" strike="noStrike" cap="none" normalizeH="0" baseline="30000">
                        <a:ln>
                          <a:noFill/>
                        </a:ln>
                        <a:solidFill>
                          <a:srgbClr val="FF3300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zh-CN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zh-CN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zh-CN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[</a:t>
                      </a:r>
                      <a:r>
                        <a:rPr kumimoji="0" lang="zh-CN" altLang="en-US" sz="20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注</a:t>
                      </a:r>
                      <a:r>
                        <a:rPr kumimoji="0" lang="en-US" altLang="zh-CN" sz="20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2]</a:t>
                      </a:r>
                      <a:endParaRPr kumimoji="0" lang="en-US" altLang="zh-CN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4781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最大示值相对误差 </a:t>
                      </a:r>
                      <a:r>
                        <a:rPr kumimoji="0" lang="zh-CN" altLang="en-US" sz="20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宋体" pitchFamily="2" charset="-122"/>
                          <a:sym typeface="Symbol" pitchFamily="18" charset="2"/>
                        </a:rPr>
                        <a:t></a:t>
                      </a:r>
                      <a:r>
                        <a:rPr kumimoji="0" lang="en-US" altLang="zh-CN" sz="2000" b="1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宋体" pitchFamily="2" charset="-122"/>
                          <a:sym typeface="Symbol" pitchFamily="18" charset="2"/>
                        </a:rPr>
                        <a:t>2</a:t>
                      </a:r>
                      <a:endParaRPr kumimoji="0" lang="en-US" altLang="zh-CN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zh-CN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宋体" pitchFamily="2" charset="-122"/>
                        <a:sym typeface="Symbol" pitchFamily="18" charset="2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zh-CN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宋体" pitchFamily="2" charset="-122"/>
                        <a:sym typeface="Symbol" pitchFamily="18" charset="2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zh-CN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zh-CN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[</a:t>
                      </a:r>
                      <a:r>
                        <a:rPr kumimoji="0" lang="zh-CN" altLang="en-US" sz="20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注</a:t>
                      </a:r>
                      <a:r>
                        <a:rPr kumimoji="0" lang="en-US" altLang="zh-CN" sz="20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3]</a:t>
                      </a:r>
                      <a:endParaRPr kumimoji="0" lang="en-US" altLang="zh-CN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60335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测量结果</a:t>
                      </a:r>
                    </a:p>
                  </a:txBody>
                  <a:tcPr marT="45728" marB="45728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zh-CN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宋体" pitchFamily="2" charset="-122"/>
                        <a:sym typeface="Symbol" pitchFamily="18" charset="2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zh-CN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宋体" pitchFamily="2" charset="-122"/>
                        <a:sym typeface="Symbol" pitchFamily="18" charset="2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zh-CN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宋体" pitchFamily="2" charset="-122"/>
                        <a:sym typeface="Symbol" pitchFamily="18" charset="2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endParaRPr kumimoji="0" lang="en-US" altLang="zh-CN" sz="2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ea typeface="宋体" pitchFamily="2" charset="-122"/>
                        <a:sym typeface="Symbol" pitchFamily="18" charset="2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6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20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[</a:t>
                      </a:r>
                      <a:r>
                        <a:rPr kumimoji="0" lang="zh-CN" altLang="en-US" sz="20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注</a:t>
                      </a:r>
                      <a:r>
                        <a:rPr kumimoji="0" lang="en-US" altLang="zh-CN" sz="20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Tahoma" pitchFamily="34" charset="0"/>
                          <a:ea typeface="宋体" pitchFamily="2" charset="-122"/>
                        </a:rPr>
                        <a:t>4]</a:t>
                      </a:r>
                      <a:endParaRPr kumimoji="0" lang="en-US" altLang="zh-CN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Tahoma" pitchFamily="34" charset="0"/>
                        <a:ea typeface="宋体" pitchFamily="2" charset="-122"/>
                      </a:endParaRPr>
                    </a:p>
                  </a:txBody>
                  <a:tcPr marT="45728" marB="45728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223" name="Text Box 54"/>
          <p:cNvSpPr txBox="1">
            <a:spLocks noChangeArrowheads="1"/>
          </p:cNvSpPr>
          <p:nvPr/>
        </p:nvSpPr>
        <p:spPr bwMode="auto">
          <a:xfrm>
            <a:off x="179388" y="4797425"/>
            <a:ext cx="43180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C00000"/>
                </a:solidFill>
                <a:latin typeface="Times New Roman" panose="02020603050405020304" pitchFamily="18" charset="0"/>
              </a:rPr>
              <a:t>注</a:t>
            </a:r>
            <a:r>
              <a:rPr lang="en-US" altLang="zh-CN" b="1" dirty="0">
                <a:solidFill>
                  <a:srgbClr val="C00000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b="1" dirty="0">
                <a:solidFill>
                  <a:srgbClr val="C00000"/>
                </a:solidFill>
                <a:latin typeface="Times New Roman" panose="02020603050405020304" pitchFamily="18" charset="0"/>
              </a:rPr>
              <a:t>： </a:t>
            </a:r>
            <a:r>
              <a:rPr lang="zh-CN" altLang="en-US" b="1" i="1" dirty="0">
                <a:latin typeface="Times New Roman" panose="02020603050405020304" pitchFamily="18" charset="0"/>
                <a:sym typeface="Symbol" pitchFamily="18" charset="2"/>
              </a:rPr>
              <a:t></a:t>
            </a:r>
            <a:r>
              <a:rPr lang="en-US" altLang="zh-CN" b="1" baseline="-25000" dirty="0">
                <a:latin typeface="Times New Roman" panose="02020603050405020304" pitchFamily="18" charset="0"/>
                <a:sym typeface="Symbol" pitchFamily="18" charset="2"/>
              </a:rPr>
              <a:t>1</a:t>
            </a:r>
            <a:r>
              <a:rPr lang="zh-CN" altLang="en-US" b="1" dirty="0">
                <a:latin typeface="Times New Roman" panose="02020603050405020304" pitchFamily="18" charset="0"/>
                <a:sym typeface="Symbol" pitchFamily="18" charset="2"/>
              </a:rPr>
              <a:t>＝（测量值－标称值）</a:t>
            </a:r>
            <a:r>
              <a:rPr lang="en-US" altLang="zh-CN" b="1" dirty="0">
                <a:latin typeface="Times New Roman" panose="02020603050405020304" pitchFamily="18" charset="0"/>
                <a:sym typeface="Symbol" pitchFamily="18" charset="2"/>
              </a:rPr>
              <a:t>/</a:t>
            </a:r>
            <a:r>
              <a:rPr lang="zh-CN" altLang="en-US" b="1" dirty="0">
                <a:latin typeface="Times New Roman" panose="02020603050405020304" pitchFamily="18" charset="0"/>
                <a:sym typeface="Symbol" pitchFamily="18" charset="2"/>
              </a:rPr>
              <a:t>标称值％</a:t>
            </a:r>
          </a:p>
        </p:txBody>
      </p:sp>
      <p:sp>
        <p:nvSpPr>
          <p:cNvPr id="7225" name="Text Box 56"/>
          <p:cNvSpPr txBox="1">
            <a:spLocks noChangeArrowheads="1"/>
          </p:cNvSpPr>
          <p:nvPr/>
        </p:nvSpPr>
        <p:spPr bwMode="auto">
          <a:xfrm>
            <a:off x="179388" y="5661025"/>
            <a:ext cx="24177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/>
            <a:r>
              <a:rPr lang="zh-CN" altLang="en-US" b="1" dirty="0">
                <a:solidFill>
                  <a:srgbClr val="C00000"/>
                </a:solidFill>
                <a:latin typeface="Times New Roman" panose="02020603050405020304" pitchFamily="18" charset="0"/>
              </a:rPr>
              <a:t>注</a:t>
            </a:r>
            <a:r>
              <a:rPr lang="en-US" altLang="zh-CN" b="1" dirty="0">
                <a:solidFill>
                  <a:srgbClr val="C00000"/>
                </a:solidFill>
                <a:latin typeface="Times New Roman" panose="02020603050405020304" pitchFamily="18" charset="0"/>
              </a:rPr>
              <a:t>3</a:t>
            </a:r>
            <a:r>
              <a:rPr lang="zh-CN" altLang="en-US" b="1" dirty="0">
                <a:solidFill>
                  <a:srgbClr val="C00000"/>
                </a:solidFill>
                <a:latin typeface="Times New Roman" panose="02020603050405020304" pitchFamily="18" charset="0"/>
              </a:rPr>
              <a:t>： </a:t>
            </a:r>
            <a:r>
              <a:rPr lang="zh-CN" altLang="en-US" b="1" i="1" dirty="0">
                <a:latin typeface="Times New Roman" panose="02020603050405020304" pitchFamily="18" charset="0"/>
                <a:sym typeface="Symbol" pitchFamily="18" charset="2"/>
              </a:rPr>
              <a:t></a:t>
            </a:r>
            <a:r>
              <a:rPr lang="en-US" altLang="zh-CN" b="1" baseline="-25000" dirty="0">
                <a:latin typeface="Times New Roman" panose="02020603050405020304" pitchFamily="18" charset="0"/>
                <a:sym typeface="Symbol" pitchFamily="18" charset="2"/>
              </a:rPr>
              <a:t>2</a:t>
            </a:r>
            <a:r>
              <a:rPr lang="zh-CN" altLang="en-US" b="1" dirty="0">
                <a:latin typeface="Times New Roman" panose="02020603050405020304" pitchFamily="18" charset="0"/>
                <a:sym typeface="Symbol" pitchFamily="18" charset="2"/>
              </a:rPr>
              <a:t>＝ </a:t>
            </a:r>
            <a:r>
              <a:rPr lang="zh-CN" altLang="en-US" b="1" i="1" dirty="0">
                <a:latin typeface="Times New Roman" panose="02020603050405020304" pitchFamily="18" charset="0"/>
                <a:sym typeface="Symbol" pitchFamily="18" charset="2"/>
              </a:rPr>
              <a:t></a:t>
            </a:r>
            <a:r>
              <a:rPr lang="en-US" altLang="zh-CN" b="1" baseline="-25000" dirty="0">
                <a:latin typeface="Times New Roman" panose="02020603050405020304" pitchFamily="18" charset="0"/>
                <a:sym typeface="Symbol" pitchFamily="18" charset="2"/>
              </a:rPr>
              <a:t>m</a:t>
            </a:r>
            <a:r>
              <a:rPr lang="en-US" altLang="zh-CN" b="1" dirty="0">
                <a:latin typeface="Times New Roman" panose="02020603050405020304" pitchFamily="18" charset="0"/>
                <a:sym typeface="Symbol" pitchFamily="18" charset="2"/>
              </a:rPr>
              <a:t> /</a:t>
            </a:r>
            <a:r>
              <a:rPr lang="zh-CN" altLang="en-US" b="1" dirty="0">
                <a:latin typeface="Times New Roman" panose="02020603050405020304" pitchFamily="18" charset="0"/>
                <a:sym typeface="Symbol" pitchFamily="18" charset="2"/>
              </a:rPr>
              <a:t>示值％</a:t>
            </a:r>
          </a:p>
        </p:txBody>
      </p: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179388" y="5229225"/>
            <a:ext cx="7851775" cy="366713"/>
            <a:chOff x="179388" y="5229200"/>
            <a:chExt cx="7851774" cy="366712"/>
          </a:xfrm>
        </p:grpSpPr>
        <p:sp>
          <p:nvSpPr>
            <p:cNvPr id="8341" name="Text Box 55"/>
            <p:cNvSpPr txBox="1">
              <a:spLocks noChangeArrowheads="1"/>
            </p:cNvSpPr>
            <p:nvPr/>
          </p:nvSpPr>
          <p:spPr bwMode="auto">
            <a:xfrm>
              <a:off x="179388" y="5229200"/>
              <a:ext cx="3322637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9pPr>
            </a:lstStyle>
            <a:p>
              <a:pPr eaLnBrk="1" hangingPunct="1"/>
              <a:r>
                <a:rPr lang="zh-CN" altLang="en-US" b="1" dirty="0">
                  <a:solidFill>
                    <a:srgbClr val="C00000"/>
                  </a:solidFill>
                  <a:latin typeface="Times New Roman" panose="02020603050405020304" pitchFamily="18" charset="0"/>
                </a:rPr>
                <a:t>注</a:t>
              </a:r>
              <a:r>
                <a:rPr lang="en-US" altLang="zh-CN" b="1" dirty="0">
                  <a:solidFill>
                    <a:srgbClr val="C00000"/>
                  </a:solidFill>
                  <a:latin typeface="Times New Roman" panose="02020603050405020304" pitchFamily="18" charset="0"/>
                </a:rPr>
                <a:t>2</a:t>
              </a:r>
              <a:r>
                <a:rPr lang="zh-CN" altLang="en-US" b="1" dirty="0">
                  <a:solidFill>
                    <a:srgbClr val="C00000"/>
                  </a:solidFill>
                  <a:latin typeface="Times New Roman" panose="02020603050405020304" pitchFamily="18" charset="0"/>
                </a:rPr>
                <a:t>： </a:t>
              </a:r>
              <a:r>
                <a:rPr lang="zh-CN" altLang="en-US" b="1" i="1" dirty="0">
                  <a:latin typeface="Times New Roman" panose="02020603050405020304" pitchFamily="18" charset="0"/>
                  <a:sym typeface="Symbol" pitchFamily="18" charset="2"/>
                </a:rPr>
                <a:t></a:t>
              </a:r>
              <a:r>
                <a:rPr lang="zh-CN" altLang="en-US" b="1" dirty="0">
                  <a:latin typeface="Times New Roman" panose="02020603050405020304" pitchFamily="18" charset="0"/>
                  <a:sym typeface="Symbol" pitchFamily="18" charset="2"/>
                </a:rPr>
                <a:t>＝（</a:t>
              </a:r>
              <a:r>
                <a:rPr lang="en-US" altLang="zh-CN" b="1" dirty="0">
                  <a:latin typeface="Times New Roman" panose="02020603050405020304" pitchFamily="18" charset="0"/>
                  <a:sym typeface="Symbol" pitchFamily="18" charset="2"/>
                </a:rPr>
                <a:t>1</a:t>
              </a:r>
              <a:r>
                <a:rPr lang="zh-CN" altLang="en-US" b="1" dirty="0">
                  <a:latin typeface="Times New Roman" panose="02020603050405020304" pitchFamily="18" charset="0"/>
                  <a:sym typeface="Symbol" pitchFamily="18" charset="2"/>
                </a:rPr>
                <a:t>％读数＋</a:t>
              </a:r>
              <a:r>
                <a:rPr lang="en-US" altLang="zh-CN" b="1" dirty="0">
                  <a:latin typeface="Times New Roman" panose="02020603050405020304" pitchFamily="18" charset="0"/>
                  <a:sym typeface="Symbol" pitchFamily="18" charset="2"/>
                </a:rPr>
                <a:t>10</a:t>
              </a:r>
              <a:r>
                <a:rPr lang="zh-CN" altLang="en-US" b="1" dirty="0">
                  <a:latin typeface="Times New Roman" panose="02020603050405020304" pitchFamily="18" charset="0"/>
                  <a:sym typeface="Symbol" pitchFamily="18" charset="2"/>
                </a:rPr>
                <a:t>字）</a:t>
              </a:r>
            </a:p>
          </p:txBody>
        </p:sp>
        <p:sp>
          <p:nvSpPr>
            <p:cNvPr id="8342" name="Rectangle 57"/>
            <p:cNvSpPr>
              <a:spLocks noChangeArrowheads="1"/>
            </p:cNvSpPr>
            <p:nvPr/>
          </p:nvSpPr>
          <p:spPr bwMode="auto">
            <a:xfrm>
              <a:off x="3851275" y="5229200"/>
              <a:ext cx="4179887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latin typeface="Times New Roman" panose="02020603050405020304" pitchFamily="18" charset="0"/>
                </a:rPr>
                <a:t>直读仪表的误差限</a:t>
              </a:r>
              <a:r>
                <a:rPr lang="zh-CN" altLang="en-US" b="1" i="1" dirty="0">
                  <a:latin typeface="Times New Roman" panose="02020603050405020304" pitchFamily="18" charset="0"/>
                  <a:sym typeface="Symbol" pitchFamily="18" charset="2"/>
                </a:rPr>
                <a:t></a:t>
              </a:r>
              <a:r>
                <a:rPr lang="en-US" altLang="zh-CN" b="1" baseline="-25000" dirty="0">
                  <a:latin typeface="Times New Roman" panose="02020603050405020304" pitchFamily="18" charset="0"/>
                  <a:sym typeface="Symbol" pitchFamily="18" charset="2"/>
                </a:rPr>
                <a:t>m </a:t>
              </a:r>
              <a:r>
                <a:rPr lang="zh-CN" altLang="en-US" b="1" dirty="0">
                  <a:latin typeface="Times New Roman" panose="02020603050405020304" pitchFamily="18" charset="0"/>
                  <a:sym typeface="Symbol" pitchFamily="18" charset="2"/>
                </a:rPr>
                <a:t>＝（</a:t>
              </a:r>
              <a:r>
                <a:rPr lang="en-US" altLang="zh-CN" b="1" dirty="0">
                  <a:latin typeface="Times New Roman" panose="02020603050405020304" pitchFamily="18" charset="0"/>
                  <a:sym typeface="Symbol" pitchFamily="18" charset="2"/>
                </a:rPr>
                <a:t>1</a:t>
              </a:r>
              <a:r>
                <a:rPr lang="zh-CN" altLang="en-US" b="1" dirty="0">
                  <a:latin typeface="Times New Roman" panose="02020603050405020304" pitchFamily="18" charset="0"/>
                  <a:sym typeface="Symbol" pitchFamily="18" charset="2"/>
                </a:rPr>
                <a:t>％</a:t>
              </a:r>
              <a:r>
                <a:rPr lang="zh-CN" altLang="en-US" b="1" dirty="0">
                  <a:latin typeface="Times New Roman" panose="02020603050405020304" pitchFamily="18" charset="0"/>
                  <a:sym typeface="Wingdings 2" pitchFamily="18" charset="2"/>
                </a:rPr>
                <a:t></a:t>
              </a:r>
              <a:r>
                <a:rPr lang="zh-CN" altLang="en-US" b="1" dirty="0">
                  <a:latin typeface="Times New Roman" panose="02020603050405020304" pitchFamily="18" charset="0"/>
                  <a:sym typeface="Symbol" pitchFamily="18" charset="2"/>
                </a:rPr>
                <a:t>量程）</a:t>
              </a:r>
            </a:p>
          </p:txBody>
        </p:sp>
      </p:grpSp>
      <p:sp>
        <p:nvSpPr>
          <p:cNvPr id="7227" name="Rectangle 58"/>
          <p:cNvSpPr>
            <a:spLocks noChangeArrowheads="1"/>
          </p:cNvSpPr>
          <p:nvPr/>
        </p:nvSpPr>
        <p:spPr bwMode="auto">
          <a:xfrm>
            <a:off x="209550" y="6092825"/>
            <a:ext cx="44259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latin typeface="Times New Roman" panose="02020603050405020304" pitchFamily="18" charset="0"/>
              </a:rPr>
              <a:t>注</a:t>
            </a:r>
            <a:r>
              <a:rPr lang="en-US" altLang="zh-CN" b="1" dirty="0">
                <a:solidFill>
                  <a:srgbClr val="C00000"/>
                </a:solidFill>
                <a:latin typeface="Times New Roman" panose="02020603050405020304" pitchFamily="18" charset="0"/>
              </a:rPr>
              <a:t>4</a:t>
            </a:r>
            <a:r>
              <a:rPr lang="zh-CN" altLang="en-US" b="1" dirty="0">
                <a:solidFill>
                  <a:srgbClr val="C00000"/>
                </a:solidFill>
                <a:latin typeface="Times New Roman" panose="02020603050405020304" pitchFamily="18" charset="0"/>
              </a:rPr>
              <a:t>：（置信水平</a:t>
            </a:r>
            <a:r>
              <a:rPr lang="en-US" altLang="zh-CN" b="1" i="1" dirty="0">
                <a:solidFill>
                  <a:srgbClr val="C00000"/>
                </a:solidFill>
                <a:latin typeface="Times New Roman" panose="02020603050405020304" pitchFamily="18" charset="0"/>
              </a:rPr>
              <a:t>P</a:t>
            </a:r>
            <a:r>
              <a:rPr lang="zh-CN" altLang="en-US" b="1" dirty="0">
                <a:solidFill>
                  <a:srgbClr val="C00000"/>
                </a:solidFill>
                <a:latin typeface="Times New Roman" panose="02020603050405020304" pitchFamily="18" charset="0"/>
              </a:rPr>
              <a:t>＝</a:t>
            </a:r>
            <a:r>
              <a:rPr lang="en-US" altLang="zh-CN" b="1" dirty="0">
                <a:solidFill>
                  <a:srgbClr val="C00000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b="1" dirty="0">
                <a:solidFill>
                  <a:srgbClr val="C00000"/>
                </a:solidFill>
                <a:latin typeface="Times New Roman" panose="02020603050405020304" pitchFamily="18" charset="0"/>
              </a:rPr>
              <a:t>）包含因子</a:t>
            </a:r>
            <a:r>
              <a:rPr lang="en-US" altLang="zh-CN" b="1" i="1" dirty="0">
                <a:solidFill>
                  <a:srgbClr val="C00000"/>
                </a:solidFill>
                <a:latin typeface="Times New Roman" panose="02020603050405020304" pitchFamily="18" charset="0"/>
              </a:rPr>
              <a:t>k</a:t>
            </a:r>
            <a:r>
              <a:rPr lang="zh-CN" altLang="en-US" b="1" dirty="0">
                <a:solidFill>
                  <a:srgbClr val="C00000"/>
                </a:solidFill>
                <a:latin typeface="Times New Roman" panose="02020603050405020304" pitchFamily="18" charset="0"/>
              </a:rPr>
              <a:t>为</a:t>
            </a:r>
            <a:r>
              <a:rPr lang="en-US" altLang="zh-CN" b="1" dirty="0">
                <a:solidFill>
                  <a:srgbClr val="C00000"/>
                </a:solidFill>
                <a:latin typeface="Times New Roman" panose="02020603050405020304" pitchFamily="18" charset="0"/>
              </a:rPr>
              <a:t>1.73</a:t>
            </a:r>
          </a:p>
        </p:txBody>
      </p:sp>
      <p:grpSp>
        <p:nvGrpSpPr>
          <p:cNvPr id="8251" name="Group 60"/>
          <p:cNvGrpSpPr>
            <a:grpSpLocks/>
          </p:cNvGrpSpPr>
          <p:nvPr/>
        </p:nvGrpSpPr>
        <p:grpSpPr bwMode="auto">
          <a:xfrm>
            <a:off x="1042988" y="0"/>
            <a:ext cx="873125" cy="1033463"/>
            <a:chOff x="3833" y="981"/>
            <a:chExt cx="550" cy="651"/>
          </a:xfrm>
        </p:grpSpPr>
        <p:grpSp>
          <p:nvGrpSpPr>
            <p:cNvPr id="8255" name="Group 61"/>
            <p:cNvGrpSpPr>
              <a:grpSpLocks/>
            </p:cNvGrpSpPr>
            <p:nvPr/>
          </p:nvGrpSpPr>
          <p:grpSpPr bwMode="auto">
            <a:xfrm>
              <a:off x="3833" y="1177"/>
              <a:ext cx="550" cy="455"/>
              <a:chOff x="3602" y="3218"/>
              <a:chExt cx="550" cy="455"/>
            </a:xfrm>
          </p:grpSpPr>
          <p:grpSp>
            <p:nvGrpSpPr>
              <p:cNvPr id="8257" name="Group 62"/>
              <p:cNvGrpSpPr>
                <a:grpSpLocks/>
              </p:cNvGrpSpPr>
              <p:nvPr/>
            </p:nvGrpSpPr>
            <p:grpSpPr bwMode="auto">
              <a:xfrm>
                <a:off x="3602" y="3295"/>
                <a:ext cx="550" cy="378"/>
                <a:chOff x="3602" y="3295"/>
                <a:chExt cx="550" cy="378"/>
              </a:xfrm>
            </p:grpSpPr>
            <p:grpSp>
              <p:nvGrpSpPr>
                <p:cNvPr id="8323" name="Group 63"/>
                <p:cNvGrpSpPr>
                  <a:grpSpLocks/>
                </p:cNvGrpSpPr>
                <p:nvPr/>
              </p:nvGrpSpPr>
              <p:grpSpPr bwMode="auto">
                <a:xfrm>
                  <a:off x="3617" y="3295"/>
                  <a:ext cx="535" cy="370"/>
                  <a:chOff x="3617" y="3295"/>
                  <a:chExt cx="535" cy="370"/>
                </a:xfrm>
              </p:grpSpPr>
              <p:grpSp>
                <p:nvGrpSpPr>
                  <p:cNvPr id="8328" name="Group 64"/>
                  <p:cNvGrpSpPr>
                    <a:grpSpLocks/>
                  </p:cNvGrpSpPr>
                  <p:nvPr/>
                </p:nvGrpSpPr>
                <p:grpSpPr bwMode="auto">
                  <a:xfrm>
                    <a:off x="3617" y="3295"/>
                    <a:ext cx="535" cy="370"/>
                    <a:chOff x="3617" y="3295"/>
                    <a:chExt cx="535" cy="370"/>
                  </a:xfrm>
                </p:grpSpPr>
                <p:sp>
                  <p:nvSpPr>
                    <p:cNvPr id="8330" name="Line 65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33" y="3541"/>
                      <a:ext cx="119" cy="19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E0C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331" name="Line 6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40" y="3565"/>
                      <a:ext cx="97" cy="11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E0C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332" name="Line 6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01" y="3565"/>
                      <a:ext cx="73" cy="25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E0C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333" name="Line 6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59" y="3558"/>
                      <a:ext cx="72" cy="79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E0C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334" name="Line 6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61" y="3576"/>
                      <a:ext cx="42" cy="89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E0C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335" name="Line 7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52" y="3585"/>
                      <a:ext cx="17" cy="53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E0C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336" name="Line 7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879" y="3560"/>
                      <a:ext cx="43" cy="38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E0C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337" name="Line 7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826" y="3549"/>
                      <a:ext cx="102" cy="49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E0C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338" name="Freeform 73"/>
                    <p:cNvSpPr>
                      <a:spLocks/>
                    </p:cNvSpPr>
                    <p:nvPr/>
                  </p:nvSpPr>
                  <p:spPr bwMode="auto">
                    <a:xfrm>
                      <a:off x="3644" y="3321"/>
                      <a:ext cx="229" cy="256"/>
                    </a:xfrm>
                    <a:custGeom>
                      <a:avLst/>
                      <a:gdLst>
                        <a:gd name="T0" fmla="*/ 0 w 1146"/>
                        <a:gd name="T1" fmla="*/ 0 h 1280"/>
                        <a:gd name="T2" fmla="*/ 0 w 1146"/>
                        <a:gd name="T3" fmla="*/ 0 h 1280"/>
                        <a:gd name="T4" fmla="*/ 0 w 1146"/>
                        <a:gd name="T5" fmla="*/ 0 h 1280"/>
                        <a:gd name="T6" fmla="*/ 0 w 1146"/>
                        <a:gd name="T7" fmla="*/ 0 h 1280"/>
                        <a:gd name="T8" fmla="*/ 0 w 1146"/>
                        <a:gd name="T9" fmla="*/ 0 h 1280"/>
                        <a:gd name="T10" fmla="*/ 0 w 1146"/>
                        <a:gd name="T11" fmla="*/ 0 h 1280"/>
                        <a:gd name="T12" fmla="*/ 0 w 1146"/>
                        <a:gd name="T13" fmla="*/ 0 h 1280"/>
                        <a:gd name="T14" fmla="*/ 0 w 1146"/>
                        <a:gd name="T15" fmla="*/ 0 h 1280"/>
                        <a:gd name="T16" fmla="*/ 0 w 1146"/>
                        <a:gd name="T17" fmla="*/ 0 h 1280"/>
                        <a:gd name="T18" fmla="*/ 0 w 1146"/>
                        <a:gd name="T19" fmla="*/ 0 h 1280"/>
                        <a:gd name="T20" fmla="*/ 0 w 1146"/>
                        <a:gd name="T21" fmla="*/ 0 h 1280"/>
                        <a:gd name="T22" fmla="*/ 0 w 1146"/>
                        <a:gd name="T23" fmla="*/ 0 h 1280"/>
                        <a:gd name="T24" fmla="*/ 0 w 1146"/>
                        <a:gd name="T25" fmla="*/ 0 h 1280"/>
                        <a:gd name="T26" fmla="*/ 0 w 1146"/>
                        <a:gd name="T27" fmla="*/ 0 h 1280"/>
                        <a:gd name="T28" fmla="*/ 0 w 1146"/>
                        <a:gd name="T29" fmla="*/ 0 h 1280"/>
                        <a:gd name="T30" fmla="*/ 0 w 1146"/>
                        <a:gd name="T31" fmla="*/ 0 h 1280"/>
                        <a:gd name="T32" fmla="*/ 0 w 1146"/>
                        <a:gd name="T33" fmla="*/ 0 h 1280"/>
                        <a:gd name="T34" fmla="*/ 0 w 1146"/>
                        <a:gd name="T35" fmla="*/ 0 h 1280"/>
                        <a:gd name="T36" fmla="*/ 0 w 1146"/>
                        <a:gd name="T37" fmla="*/ 0 h 1280"/>
                        <a:gd name="T38" fmla="*/ 0 w 1146"/>
                        <a:gd name="T39" fmla="*/ 0 h 1280"/>
                        <a:gd name="T40" fmla="*/ 0 w 1146"/>
                        <a:gd name="T41" fmla="*/ 0 h 1280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w 1146"/>
                        <a:gd name="T64" fmla="*/ 0 h 1280"/>
                        <a:gd name="T65" fmla="*/ 1146 w 1146"/>
                        <a:gd name="T66" fmla="*/ 1280 h 1280"/>
                      </a:gdLst>
                      <a:ahLst/>
                      <a:cxnLst>
                        <a:cxn ang="T42">
                          <a:pos x="T0" y="T1"/>
                        </a:cxn>
                        <a:cxn ang="T43">
                          <a:pos x="T2" y="T3"/>
                        </a:cxn>
                        <a:cxn ang="T44">
                          <a:pos x="T4" y="T5"/>
                        </a:cxn>
                        <a:cxn ang="T45">
                          <a:pos x="T6" y="T7"/>
                        </a:cxn>
                        <a:cxn ang="T46">
                          <a:pos x="T8" y="T9"/>
                        </a:cxn>
                        <a:cxn ang="T47">
                          <a:pos x="T10" y="T11"/>
                        </a:cxn>
                        <a:cxn ang="T48">
                          <a:pos x="T12" y="T13"/>
                        </a:cxn>
                        <a:cxn ang="T49">
                          <a:pos x="T14" y="T15"/>
                        </a:cxn>
                        <a:cxn ang="T50">
                          <a:pos x="T16" y="T17"/>
                        </a:cxn>
                        <a:cxn ang="T51">
                          <a:pos x="T18" y="T19"/>
                        </a:cxn>
                        <a:cxn ang="T52">
                          <a:pos x="T20" y="T21"/>
                        </a:cxn>
                        <a:cxn ang="T53">
                          <a:pos x="T22" y="T23"/>
                        </a:cxn>
                        <a:cxn ang="T54">
                          <a:pos x="T24" y="T25"/>
                        </a:cxn>
                        <a:cxn ang="T55">
                          <a:pos x="T26" y="T27"/>
                        </a:cxn>
                        <a:cxn ang="T56">
                          <a:pos x="T28" y="T29"/>
                        </a:cxn>
                        <a:cxn ang="T57">
                          <a:pos x="T30" y="T31"/>
                        </a:cxn>
                        <a:cxn ang="T58">
                          <a:pos x="T32" y="T33"/>
                        </a:cxn>
                        <a:cxn ang="T59">
                          <a:pos x="T34" y="T35"/>
                        </a:cxn>
                        <a:cxn ang="T60">
                          <a:pos x="T36" y="T37"/>
                        </a:cxn>
                        <a:cxn ang="T61">
                          <a:pos x="T38" y="T39"/>
                        </a:cxn>
                        <a:cxn ang="T62">
                          <a:pos x="T40" y="T41"/>
                        </a:cxn>
                      </a:cxnLst>
                      <a:rect l="T63" t="T64" r="T65" b="T66"/>
                      <a:pathLst>
                        <a:path w="1146" h="1280">
                          <a:moveTo>
                            <a:pt x="666" y="0"/>
                          </a:moveTo>
                          <a:lnTo>
                            <a:pt x="549" y="56"/>
                          </a:lnTo>
                          <a:lnTo>
                            <a:pt x="434" y="134"/>
                          </a:lnTo>
                          <a:lnTo>
                            <a:pt x="324" y="231"/>
                          </a:lnTo>
                          <a:lnTo>
                            <a:pt x="217" y="344"/>
                          </a:lnTo>
                          <a:lnTo>
                            <a:pt x="140" y="445"/>
                          </a:lnTo>
                          <a:lnTo>
                            <a:pt x="102" y="512"/>
                          </a:lnTo>
                          <a:lnTo>
                            <a:pt x="50" y="632"/>
                          </a:lnTo>
                          <a:lnTo>
                            <a:pt x="17" y="742"/>
                          </a:lnTo>
                          <a:lnTo>
                            <a:pt x="0" y="845"/>
                          </a:lnTo>
                          <a:lnTo>
                            <a:pt x="11" y="961"/>
                          </a:lnTo>
                          <a:lnTo>
                            <a:pt x="56" y="1043"/>
                          </a:lnTo>
                          <a:lnTo>
                            <a:pt x="114" y="1107"/>
                          </a:lnTo>
                          <a:lnTo>
                            <a:pt x="166" y="1153"/>
                          </a:lnTo>
                          <a:lnTo>
                            <a:pt x="267" y="1216"/>
                          </a:lnTo>
                          <a:lnTo>
                            <a:pt x="357" y="1248"/>
                          </a:lnTo>
                          <a:lnTo>
                            <a:pt x="467" y="1273"/>
                          </a:lnTo>
                          <a:lnTo>
                            <a:pt x="646" y="1280"/>
                          </a:lnTo>
                          <a:lnTo>
                            <a:pt x="890" y="1248"/>
                          </a:lnTo>
                          <a:lnTo>
                            <a:pt x="1010" y="1196"/>
                          </a:lnTo>
                          <a:lnTo>
                            <a:pt x="1146" y="1081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E0C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339" name="Freeform 74"/>
                    <p:cNvSpPr>
                      <a:spLocks/>
                    </p:cNvSpPr>
                    <p:nvPr/>
                  </p:nvSpPr>
                  <p:spPr bwMode="auto">
                    <a:xfrm>
                      <a:off x="3640" y="3295"/>
                      <a:ext cx="230" cy="240"/>
                    </a:xfrm>
                    <a:custGeom>
                      <a:avLst/>
                      <a:gdLst>
                        <a:gd name="T0" fmla="*/ 0 w 1152"/>
                        <a:gd name="T1" fmla="*/ 0 h 1196"/>
                        <a:gd name="T2" fmla="*/ 0 w 1152"/>
                        <a:gd name="T3" fmla="*/ 0 h 1196"/>
                        <a:gd name="T4" fmla="*/ 0 w 1152"/>
                        <a:gd name="T5" fmla="*/ 0 h 1196"/>
                        <a:gd name="T6" fmla="*/ 0 w 1152"/>
                        <a:gd name="T7" fmla="*/ 0 h 1196"/>
                        <a:gd name="T8" fmla="*/ 0 w 1152"/>
                        <a:gd name="T9" fmla="*/ 0 h 1196"/>
                        <a:gd name="T10" fmla="*/ 0 w 1152"/>
                        <a:gd name="T11" fmla="*/ 0 h 1196"/>
                        <a:gd name="T12" fmla="*/ 0 w 1152"/>
                        <a:gd name="T13" fmla="*/ 0 h 1196"/>
                        <a:gd name="T14" fmla="*/ 0 w 1152"/>
                        <a:gd name="T15" fmla="*/ 0 h 1196"/>
                        <a:gd name="T16" fmla="*/ 0 w 1152"/>
                        <a:gd name="T17" fmla="*/ 0 h 1196"/>
                        <a:gd name="T18" fmla="*/ 0 w 1152"/>
                        <a:gd name="T19" fmla="*/ 0 h 1196"/>
                        <a:gd name="T20" fmla="*/ 0 w 1152"/>
                        <a:gd name="T21" fmla="*/ 0 h 1196"/>
                        <a:gd name="T22" fmla="*/ 0 w 1152"/>
                        <a:gd name="T23" fmla="*/ 0 h 1196"/>
                        <a:gd name="T24" fmla="*/ 0 w 1152"/>
                        <a:gd name="T25" fmla="*/ 0 h 1196"/>
                        <a:gd name="T26" fmla="*/ 0 w 1152"/>
                        <a:gd name="T27" fmla="*/ 0 h 1196"/>
                        <a:gd name="T28" fmla="*/ 0 w 1152"/>
                        <a:gd name="T29" fmla="*/ 0 h 1196"/>
                        <a:gd name="T30" fmla="*/ 0 w 1152"/>
                        <a:gd name="T31" fmla="*/ 0 h 1196"/>
                        <a:gd name="T32" fmla="*/ 0 w 1152"/>
                        <a:gd name="T33" fmla="*/ 0 h 1196"/>
                        <a:gd name="T34" fmla="*/ 0 w 1152"/>
                        <a:gd name="T35" fmla="*/ 0 h 1196"/>
                        <a:gd name="T36" fmla="*/ 0 w 1152"/>
                        <a:gd name="T37" fmla="*/ 0 h 1196"/>
                        <a:gd name="T38" fmla="*/ 0 w 1152"/>
                        <a:gd name="T39" fmla="*/ 0 h 1196"/>
                        <a:gd name="T40" fmla="*/ 0 w 1152"/>
                        <a:gd name="T41" fmla="*/ 0 h 119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w 1152"/>
                        <a:gd name="T64" fmla="*/ 0 h 1196"/>
                        <a:gd name="T65" fmla="*/ 1152 w 1152"/>
                        <a:gd name="T66" fmla="*/ 1196 h 1196"/>
                      </a:gdLst>
                      <a:ahLst/>
                      <a:cxnLst>
                        <a:cxn ang="T42">
                          <a:pos x="T0" y="T1"/>
                        </a:cxn>
                        <a:cxn ang="T43">
                          <a:pos x="T2" y="T3"/>
                        </a:cxn>
                        <a:cxn ang="T44">
                          <a:pos x="T4" y="T5"/>
                        </a:cxn>
                        <a:cxn ang="T45">
                          <a:pos x="T6" y="T7"/>
                        </a:cxn>
                        <a:cxn ang="T46">
                          <a:pos x="T8" y="T9"/>
                        </a:cxn>
                        <a:cxn ang="T47">
                          <a:pos x="T10" y="T11"/>
                        </a:cxn>
                        <a:cxn ang="T48">
                          <a:pos x="T12" y="T13"/>
                        </a:cxn>
                        <a:cxn ang="T49">
                          <a:pos x="T14" y="T15"/>
                        </a:cxn>
                        <a:cxn ang="T50">
                          <a:pos x="T16" y="T17"/>
                        </a:cxn>
                        <a:cxn ang="T51">
                          <a:pos x="T18" y="T19"/>
                        </a:cxn>
                        <a:cxn ang="T52">
                          <a:pos x="T20" y="T21"/>
                        </a:cxn>
                        <a:cxn ang="T53">
                          <a:pos x="T22" y="T23"/>
                        </a:cxn>
                        <a:cxn ang="T54">
                          <a:pos x="T24" y="T25"/>
                        </a:cxn>
                        <a:cxn ang="T55">
                          <a:pos x="T26" y="T27"/>
                        </a:cxn>
                        <a:cxn ang="T56">
                          <a:pos x="T28" y="T29"/>
                        </a:cxn>
                        <a:cxn ang="T57">
                          <a:pos x="T30" y="T31"/>
                        </a:cxn>
                        <a:cxn ang="T58">
                          <a:pos x="T32" y="T33"/>
                        </a:cxn>
                        <a:cxn ang="T59">
                          <a:pos x="T34" y="T35"/>
                        </a:cxn>
                        <a:cxn ang="T60">
                          <a:pos x="T36" y="T37"/>
                        </a:cxn>
                        <a:cxn ang="T61">
                          <a:pos x="T38" y="T39"/>
                        </a:cxn>
                        <a:cxn ang="T62">
                          <a:pos x="T40" y="T41"/>
                        </a:cxn>
                      </a:cxnLst>
                      <a:rect l="T63" t="T64" r="T65" b="T66"/>
                      <a:pathLst>
                        <a:path w="1152" h="1196">
                          <a:moveTo>
                            <a:pt x="670" y="0"/>
                          </a:moveTo>
                          <a:lnTo>
                            <a:pt x="553" y="54"/>
                          </a:lnTo>
                          <a:lnTo>
                            <a:pt x="437" y="125"/>
                          </a:lnTo>
                          <a:lnTo>
                            <a:pt x="326" y="215"/>
                          </a:lnTo>
                          <a:lnTo>
                            <a:pt x="219" y="323"/>
                          </a:lnTo>
                          <a:lnTo>
                            <a:pt x="141" y="417"/>
                          </a:lnTo>
                          <a:lnTo>
                            <a:pt x="101" y="478"/>
                          </a:lnTo>
                          <a:lnTo>
                            <a:pt x="50" y="592"/>
                          </a:lnTo>
                          <a:lnTo>
                            <a:pt x="20" y="694"/>
                          </a:lnTo>
                          <a:lnTo>
                            <a:pt x="0" y="791"/>
                          </a:lnTo>
                          <a:lnTo>
                            <a:pt x="13" y="899"/>
                          </a:lnTo>
                          <a:lnTo>
                            <a:pt x="56" y="977"/>
                          </a:lnTo>
                          <a:lnTo>
                            <a:pt x="114" y="1036"/>
                          </a:lnTo>
                          <a:lnTo>
                            <a:pt x="166" y="1078"/>
                          </a:lnTo>
                          <a:lnTo>
                            <a:pt x="268" y="1137"/>
                          </a:lnTo>
                          <a:lnTo>
                            <a:pt x="359" y="1167"/>
                          </a:lnTo>
                          <a:lnTo>
                            <a:pt x="468" y="1192"/>
                          </a:lnTo>
                          <a:lnTo>
                            <a:pt x="651" y="1196"/>
                          </a:lnTo>
                          <a:lnTo>
                            <a:pt x="894" y="1167"/>
                          </a:lnTo>
                          <a:lnTo>
                            <a:pt x="1017" y="1120"/>
                          </a:lnTo>
                          <a:lnTo>
                            <a:pt x="1152" y="1012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E0C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340" name="Freeform 75"/>
                    <p:cNvSpPr>
                      <a:spLocks/>
                    </p:cNvSpPr>
                    <p:nvPr/>
                  </p:nvSpPr>
                  <p:spPr bwMode="auto">
                    <a:xfrm>
                      <a:off x="3617" y="3320"/>
                      <a:ext cx="172" cy="202"/>
                    </a:xfrm>
                    <a:custGeom>
                      <a:avLst/>
                      <a:gdLst>
                        <a:gd name="T0" fmla="*/ 0 w 863"/>
                        <a:gd name="T1" fmla="*/ 0 h 1012"/>
                        <a:gd name="T2" fmla="*/ 0 w 863"/>
                        <a:gd name="T3" fmla="*/ 0 h 1012"/>
                        <a:gd name="T4" fmla="*/ 0 w 863"/>
                        <a:gd name="T5" fmla="*/ 0 h 1012"/>
                        <a:gd name="T6" fmla="*/ 0 w 863"/>
                        <a:gd name="T7" fmla="*/ 0 h 1012"/>
                        <a:gd name="T8" fmla="*/ 0 w 863"/>
                        <a:gd name="T9" fmla="*/ 0 h 1012"/>
                        <a:gd name="T10" fmla="*/ 0 w 863"/>
                        <a:gd name="T11" fmla="*/ 0 h 1012"/>
                        <a:gd name="T12" fmla="*/ 0 w 863"/>
                        <a:gd name="T13" fmla="*/ 0 h 1012"/>
                        <a:gd name="T14" fmla="*/ 0 w 863"/>
                        <a:gd name="T15" fmla="*/ 0 h 1012"/>
                        <a:gd name="T16" fmla="*/ 0 w 863"/>
                        <a:gd name="T17" fmla="*/ 0 h 1012"/>
                        <a:gd name="T18" fmla="*/ 0 w 863"/>
                        <a:gd name="T19" fmla="*/ 0 h 1012"/>
                        <a:gd name="T20" fmla="*/ 0 w 863"/>
                        <a:gd name="T21" fmla="*/ 0 h 1012"/>
                        <a:gd name="T22" fmla="*/ 0 w 863"/>
                        <a:gd name="T23" fmla="*/ 0 h 1012"/>
                        <a:gd name="T24" fmla="*/ 0 w 863"/>
                        <a:gd name="T25" fmla="*/ 0 h 1012"/>
                        <a:gd name="T26" fmla="*/ 0 w 863"/>
                        <a:gd name="T27" fmla="*/ 0 h 1012"/>
                        <a:gd name="T28" fmla="*/ 0 w 863"/>
                        <a:gd name="T29" fmla="*/ 0 h 1012"/>
                        <a:gd name="T30" fmla="*/ 0 w 863"/>
                        <a:gd name="T31" fmla="*/ 0 h 1012"/>
                        <a:gd name="T32" fmla="*/ 0 w 863"/>
                        <a:gd name="T33" fmla="*/ 0 h 1012"/>
                        <a:gd name="T34" fmla="*/ 0 w 863"/>
                        <a:gd name="T35" fmla="*/ 0 h 1012"/>
                        <a:gd name="T36" fmla="*/ 0 w 863"/>
                        <a:gd name="T37" fmla="*/ 0 h 1012"/>
                        <a:gd name="T38" fmla="*/ 0 w 863"/>
                        <a:gd name="T39" fmla="*/ 0 h 1012"/>
                        <a:gd name="T40" fmla="*/ 0 w 863"/>
                        <a:gd name="T41" fmla="*/ 0 h 1012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w 863"/>
                        <a:gd name="T64" fmla="*/ 0 h 1012"/>
                        <a:gd name="T65" fmla="*/ 863 w 863"/>
                        <a:gd name="T66" fmla="*/ 1012 h 1012"/>
                      </a:gdLst>
                      <a:ahLst/>
                      <a:cxnLst>
                        <a:cxn ang="T42">
                          <a:pos x="T0" y="T1"/>
                        </a:cxn>
                        <a:cxn ang="T43">
                          <a:pos x="T2" y="T3"/>
                        </a:cxn>
                        <a:cxn ang="T44">
                          <a:pos x="T4" y="T5"/>
                        </a:cxn>
                        <a:cxn ang="T45">
                          <a:pos x="T6" y="T7"/>
                        </a:cxn>
                        <a:cxn ang="T46">
                          <a:pos x="T8" y="T9"/>
                        </a:cxn>
                        <a:cxn ang="T47">
                          <a:pos x="T10" y="T11"/>
                        </a:cxn>
                        <a:cxn ang="T48">
                          <a:pos x="T12" y="T13"/>
                        </a:cxn>
                        <a:cxn ang="T49">
                          <a:pos x="T14" y="T15"/>
                        </a:cxn>
                        <a:cxn ang="T50">
                          <a:pos x="T16" y="T17"/>
                        </a:cxn>
                        <a:cxn ang="T51">
                          <a:pos x="T18" y="T19"/>
                        </a:cxn>
                        <a:cxn ang="T52">
                          <a:pos x="T20" y="T21"/>
                        </a:cxn>
                        <a:cxn ang="T53">
                          <a:pos x="T22" y="T23"/>
                        </a:cxn>
                        <a:cxn ang="T54">
                          <a:pos x="T24" y="T25"/>
                        </a:cxn>
                        <a:cxn ang="T55">
                          <a:pos x="T26" y="T27"/>
                        </a:cxn>
                        <a:cxn ang="T56">
                          <a:pos x="T28" y="T29"/>
                        </a:cxn>
                        <a:cxn ang="T57">
                          <a:pos x="T30" y="T31"/>
                        </a:cxn>
                        <a:cxn ang="T58">
                          <a:pos x="T32" y="T33"/>
                        </a:cxn>
                        <a:cxn ang="T59">
                          <a:pos x="T34" y="T35"/>
                        </a:cxn>
                        <a:cxn ang="T60">
                          <a:pos x="T36" y="T37"/>
                        </a:cxn>
                        <a:cxn ang="T61">
                          <a:pos x="T38" y="T39"/>
                        </a:cxn>
                        <a:cxn ang="T62">
                          <a:pos x="T40" y="T41"/>
                        </a:cxn>
                      </a:cxnLst>
                      <a:rect l="T63" t="T64" r="T65" b="T66"/>
                      <a:pathLst>
                        <a:path w="863" h="1012">
                          <a:moveTo>
                            <a:pt x="500" y="0"/>
                          </a:moveTo>
                          <a:lnTo>
                            <a:pt x="412" y="46"/>
                          </a:lnTo>
                          <a:lnTo>
                            <a:pt x="328" y="106"/>
                          </a:lnTo>
                          <a:lnTo>
                            <a:pt x="245" y="182"/>
                          </a:lnTo>
                          <a:lnTo>
                            <a:pt x="163" y="270"/>
                          </a:lnTo>
                          <a:lnTo>
                            <a:pt x="105" y="352"/>
                          </a:lnTo>
                          <a:lnTo>
                            <a:pt x="76" y="403"/>
                          </a:lnTo>
                          <a:lnTo>
                            <a:pt x="38" y="499"/>
                          </a:lnTo>
                          <a:lnTo>
                            <a:pt x="14" y="585"/>
                          </a:lnTo>
                          <a:lnTo>
                            <a:pt x="0" y="668"/>
                          </a:lnTo>
                          <a:lnTo>
                            <a:pt x="8" y="760"/>
                          </a:lnTo>
                          <a:lnTo>
                            <a:pt x="42" y="824"/>
                          </a:lnTo>
                          <a:lnTo>
                            <a:pt x="87" y="875"/>
                          </a:lnTo>
                          <a:lnTo>
                            <a:pt x="125" y="910"/>
                          </a:lnTo>
                          <a:lnTo>
                            <a:pt x="202" y="962"/>
                          </a:lnTo>
                          <a:lnTo>
                            <a:pt x="270" y="987"/>
                          </a:lnTo>
                          <a:lnTo>
                            <a:pt x="352" y="1008"/>
                          </a:lnTo>
                          <a:lnTo>
                            <a:pt x="485" y="1012"/>
                          </a:lnTo>
                          <a:lnTo>
                            <a:pt x="670" y="987"/>
                          </a:lnTo>
                          <a:lnTo>
                            <a:pt x="763" y="945"/>
                          </a:lnTo>
                          <a:lnTo>
                            <a:pt x="863" y="856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E0C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sp>
                <p:nvSpPr>
                  <p:cNvPr id="8329" name="Line 76"/>
                  <p:cNvSpPr>
                    <a:spLocks noChangeShapeType="1"/>
                  </p:cNvSpPr>
                  <p:nvPr/>
                </p:nvSpPr>
                <p:spPr bwMode="auto">
                  <a:xfrm>
                    <a:off x="3706" y="3525"/>
                    <a:ext cx="426" cy="1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latin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8324" name="Group 77"/>
                <p:cNvGrpSpPr>
                  <a:grpSpLocks/>
                </p:cNvGrpSpPr>
                <p:nvPr/>
              </p:nvGrpSpPr>
              <p:grpSpPr bwMode="auto">
                <a:xfrm>
                  <a:off x="3602" y="3554"/>
                  <a:ext cx="335" cy="119"/>
                  <a:chOff x="3602" y="3554"/>
                  <a:chExt cx="335" cy="119"/>
                </a:xfrm>
              </p:grpSpPr>
              <p:sp>
                <p:nvSpPr>
                  <p:cNvPr id="8325" name="Freeform 78"/>
                  <p:cNvSpPr>
                    <a:spLocks/>
                  </p:cNvSpPr>
                  <p:nvPr/>
                </p:nvSpPr>
                <p:spPr bwMode="auto">
                  <a:xfrm>
                    <a:off x="3679" y="3589"/>
                    <a:ext cx="107" cy="40"/>
                  </a:xfrm>
                  <a:custGeom>
                    <a:avLst/>
                    <a:gdLst>
                      <a:gd name="T0" fmla="*/ 0 w 532"/>
                      <a:gd name="T1" fmla="*/ 0 h 198"/>
                      <a:gd name="T2" fmla="*/ 0 w 532"/>
                      <a:gd name="T3" fmla="*/ 0 h 198"/>
                      <a:gd name="T4" fmla="*/ 0 w 532"/>
                      <a:gd name="T5" fmla="*/ 0 h 198"/>
                      <a:gd name="T6" fmla="*/ 0 w 532"/>
                      <a:gd name="T7" fmla="*/ 0 h 198"/>
                      <a:gd name="T8" fmla="*/ 0 w 532"/>
                      <a:gd name="T9" fmla="*/ 0 h 198"/>
                      <a:gd name="T10" fmla="*/ 0 w 532"/>
                      <a:gd name="T11" fmla="*/ 0 h 198"/>
                      <a:gd name="T12" fmla="*/ 0 w 532"/>
                      <a:gd name="T13" fmla="*/ 0 h 198"/>
                      <a:gd name="T14" fmla="*/ 0 w 532"/>
                      <a:gd name="T15" fmla="*/ 0 h 198"/>
                      <a:gd name="T16" fmla="*/ 0 w 532"/>
                      <a:gd name="T17" fmla="*/ 0 h 198"/>
                      <a:gd name="T18" fmla="*/ 0 w 532"/>
                      <a:gd name="T19" fmla="*/ 0 h 198"/>
                      <a:gd name="T20" fmla="*/ 0 w 532"/>
                      <a:gd name="T21" fmla="*/ 0 h 198"/>
                      <a:gd name="T22" fmla="*/ 0 w 532"/>
                      <a:gd name="T23" fmla="*/ 0 h 198"/>
                      <a:gd name="T24" fmla="*/ 0 w 532"/>
                      <a:gd name="T25" fmla="*/ 0 h 198"/>
                      <a:gd name="T26" fmla="*/ 0 w 532"/>
                      <a:gd name="T27" fmla="*/ 0 h 19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532"/>
                      <a:gd name="T43" fmla="*/ 0 h 198"/>
                      <a:gd name="T44" fmla="*/ 532 w 532"/>
                      <a:gd name="T45" fmla="*/ 198 h 19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532" h="198">
                        <a:moveTo>
                          <a:pt x="71" y="0"/>
                        </a:moveTo>
                        <a:lnTo>
                          <a:pt x="135" y="39"/>
                        </a:lnTo>
                        <a:lnTo>
                          <a:pt x="232" y="62"/>
                        </a:lnTo>
                        <a:lnTo>
                          <a:pt x="316" y="71"/>
                        </a:lnTo>
                        <a:lnTo>
                          <a:pt x="422" y="76"/>
                        </a:lnTo>
                        <a:lnTo>
                          <a:pt x="532" y="42"/>
                        </a:lnTo>
                        <a:lnTo>
                          <a:pt x="503" y="85"/>
                        </a:lnTo>
                        <a:lnTo>
                          <a:pt x="422" y="127"/>
                        </a:lnTo>
                        <a:lnTo>
                          <a:pt x="304" y="169"/>
                        </a:lnTo>
                        <a:lnTo>
                          <a:pt x="200" y="198"/>
                        </a:lnTo>
                        <a:lnTo>
                          <a:pt x="65" y="198"/>
                        </a:lnTo>
                        <a:lnTo>
                          <a:pt x="0" y="163"/>
                        </a:lnTo>
                        <a:lnTo>
                          <a:pt x="5" y="69"/>
                        </a:lnTo>
                        <a:lnTo>
                          <a:pt x="71" y="0"/>
                        </a:lnTo>
                        <a:close/>
                      </a:path>
                    </a:pathLst>
                  </a:custGeom>
                  <a:solidFill>
                    <a:srgbClr val="C0C0E0"/>
                  </a:solidFill>
                  <a:ln w="3175">
                    <a:solidFill>
                      <a:srgbClr val="C0C0E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8326" name="Freeform 79"/>
                  <p:cNvSpPr>
                    <a:spLocks/>
                  </p:cNvSpPr>
                  <p:nvPr/>
                </p:nvSpPr>
                <p:spPr bwMode="auto">
                  <a:xfrm>
                    <a:off x="3726" y="3600"/>
                    <a:ext cx="211" cy="73"/>
                  </a:xfrm>
                  <a:custGeom>
                    <a:avLst/>
                    <a:gdLst>
                      <a:gd name="T0" fmla="*/ 0 w 1055"/>
                      <a:gd name="T1" fmla="*/ 0 h 361"/>
                      <a:gd name="T2" fmla="*/ 0 w 1055"/>
                      <a:gd name="T3" fmla="*/ 0 h 361"/>
                      <a:gd name="T4" fmla="*/ 0 w 1055"/>
                      <a:gd name="T5" fmla="*/ 0 h 361"/>
                      <a:gd name="T6" fmla="*/ 0 w 1055"/>
                      <a:gd name="T7" fmla="*/ 0 h 361"/>
                      <a:gd name="T8" fmla="*/ 0 w 1055"/>
                      <a:gd name="T9" fmla="*/ 0 h 361"/>
                      <a:gd name="T10" fmla="*/ 0 w 1055"/>
                      <a:gd name="T11" fmla="*/ 0 h 361"/>
                      <a:gd name="T12" fmla="*/ 0 w 1055"/>
                      <a:gd name="T13" fmla="*/ 0 h 361"/>
                      <a:gd name="T14" fmla="*/ 0 w 1055"/>
                      <a:gd name="T15" fmla="*/ 0 h 361"/>
                      <a:gd name="T16" fmla="*/ 0 w 1055"/>
                      <a:gd name="T17" fmla="*/ 0 h 361"/>
                      <a:gd name="T18" fmla="*/ 0 w 1055"/>
                      <a:gd name="T19" fmla="*/ 0 h 361"/>
                      <a:gd name="T20" fmla="*/ 0 w 1055"/>
                      <a:gd name="T21" fmla="*/ 0 h 361"/>
                      <a:gd name="T22" fmla="*/ 0 w 1055"/>
                      <a:gd name="T23" fmla="*/ 0 h 361"/>
                      <a:gd name="T24" fmla="*/ 0 w 1055"/>
                      <a:gd name="T25" fmla="*/ 0 h 361"/>
                      <a:gd name="T26" fmla="*/ 0 w 1055"/>
                      <a:gd name="T27" fmla="*/ 0 h 361"/>
                      <a:gd name="T28" fmla="*/ 0 w 1055"/>
                      <a:gd name="T29" fmla="*/ 0 h 361"/>
                      <a:gd name="T30" fmla="*/ 0 w 1055"/>
                      <a:gd name="T31" fmla="*/ 0 h 361"/>
                      <a:gd name="T32" fmla="*/ 0 w 1055"/>
                      <a:gd name="T33" fmla="*/ 0 h 361"/>
                      <a:gd name="T34" fmla="*/ 0 w 1055"/>
                      <a:gd name="T35" fmla="*/ 0 h 361"/>
                      <a:gd name="T36" fmla="*/ 0 w 1055"/>
                      <a:gd name="T37" fmla="*/ 0 h 361"/>
                      <a:gd name="T38" fmla="*/ 0 w 1055"/>
                      <a:gd name="T39" fmla="*/ 0 h 361"/>
                      <a:gd name="T40" fmla="*/ 0 w 1055"/>
                      <a:gd name="T41" fmla="*/ 0 h 361"/>
                      <a:gd name="T42" fmla="*/ 0 w 1055"/>
                      <a:gd name="T43" fmla="*/ 0 h 361"/>
                      <a:gd name="T44" fmla="*/ 0 w 1055"/>
                      <a:gd name="T45" fmla="*/ 0 h 361"/>
                      <a:gd name="T46" fmla="*/ 0 w 1055"/>
                      <a:gd name="T47" fmla="*/ 0 h 361"/>
                      <a:gd name="T48" fmla="*/ 0 w 1055"/>
                      <a:gd name="T49" fmla="*/ 0 h 361"/>
                      <a:gd name="T50" fmla="*/ 0 w 1055"/>
                      <a:gd name="T51" fmla="*/ 0 h 361"/>
                      <a:gd name="T52" fmla="*/ 0 w 1055"/>
                      <a:gd name="T53" fmla="*/ 0 h 361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1055"/>
                      <a:gd name="T82" fmla="*/ 0 h 361"/>
                      <a:gd name="T83" fmla="*/ 1055 w 1055"/>
                      <a:gd name="T84" fmla="*/ 361 h 361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1055" h="361">
                        <a:moveTo>
                          <a:pt x="0" y="333"/>
                        </a:moveTo>
                        <a:lnTo>
                          <a:pt x="107" y="310"/>
                        </a:lnTo>
                        <a:lnTo>
                          <a:pt x="220" y="280"/>
                        </a:lnTo>
                        <a:lnTo>
                          <a:pt x="336" y="228"/>
                        </a:lnTo>
                        <a:lnTo>
                          <a:pt x="429" y="171"/>
                        </a:lnTo>
                        <a:lnTo>
                          <a:pt x="497" y="120"/>
                        </a:lnTo>
                        <a:lnTo>
                          <a:pt x="541" y="74"/>
                        </a:lnTo>
                        <a:lnTo>
                          <a:pt x="570" y="25"/>
                        </a:lnTo>
                        <a:lnTo>
                          <a:pt x="596" y="0"/>
                        </a:lnTo>
                        <a:lnTo>
                          <a:pt x="674" y="23"/>
                        </a:lnTo>
                        <a:lnTo>
                          <a:pt x="786" y="38"/>
                        </a:lnTo>
                        <a:lnTo>
                          <a:pt x="888" y="38"/>
                        </a:lnTo>
                        <a:lnTo>
                          <a:pt x="982" y="29"/>
                        </a:lnTo>
                        <a:lnTo>
                          <a:pt x="1038" y="6"/>
                        </a:lnTo>
                        <a:lnTo>
                          <a:pt x="1051" y="42"/>
                        </a:lnTo>
                        <a:lnTo>
                          <a:pt x="1055" y="87"/>
                        </a:lnTo>
                        <a:lnTo>
                          <a:pt x="1051" y="142"/>
                        </a:lnTo>
                        <a:lnTo>
                          <a:pt x="1038" y="171"/>
                        </a:lnTo>
                        <a:lnTo>
                          <a:pt x="1010" y="221"/>
                        </a:lnTo>
                        <a:lnTo>
                          <a:pt x="978" y="255"/>
                        </a:lnTo>
                        <a:lnTo>
                          <a:pt x="939" y="296"/>
                        </a:lnTo>
                        <a:lnTo>
                          <a:pt x="883" y="336"/>
                        </a:lnTo>
                        <a:lnTo>
                          <a:pt x="718" y="352"/>
                        </a:lnTo>
                        <a:lnTo>
                          <a:pt x="510" y="356"/>
                        </a:lnTo>
                        <a:lnTo>
                          <a:pt x="308" y="361"/>
                        </a:lnTo>
                        <a:lnTo>
                          <a:pt x="128" y="359"/>
                        </a:lnTo>
                        <a:lnTo>
                          <a:pt x="0" y="333"/>
                        </a:lnTo>
                        <a:close/>
                      </a:path>
                    </a:pathLst>
                  </a:custGeom>
                  <a:solidFill>
                    <a:srgbClr val="E0E0FF"/>
                  </a:solidFill>
                  <a:ln w="3175">
                    <a:solidFill>
                      <a:srgbClr val="E0E0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8327" name="Freeform 80"/>
                  <p:cNvSpPr>
                    <a:spLocks/>
                  </p:cNvSpPr>
                  <p:nvPr/>
                </p:nvSpPr>
                <p:spPr bwMode="auto">
                  <a:xfrm>
                    <a:off x="3602" y="3554"/>
                    <a:ext cx="127" cy="79"/>
                  </a:xfrm>
                  <a:custGeom>
                    <a:avLst/>
                    <a:gdLst>
                      <a:gd name="T0" fmla="*/ 0 w 636"/>
                      <a:gd name="T1" fmla="*/ 0 h 396"/>
                      <a:gd name="T2" fmla="*/ 0 w 636"/>
                      <a:gd name="T3" fmla="*/ 0 h 396"/>
                      <a:gd name="T4" fmla="*/ 0 w 636"/>
                      <a:gd name="T5" fmla="*/ 0 h 396"/>
                      <a:gd name="T6" fmla="*/ 0 w 636"/>
                      <a:gd name="T7" fmla="*/ 0 h 396"/>
                      <a:gd name="T8" fmla="*/ 0 w 636"/>
                      <a:gd name="T9" fmla="*/ 0 h 396"/>
                      <a:gd name="T10" fmla="*/ 0 w 636"/>
                      <a:gd name="T11" fmla="*/ 0 h 396"/>
                      <a:gd name="T12" fmla="*/ 0 w 636"/>
                      <a:gd name="T13" fmla="*/ 0 h 396"/>
                      <a:gd name="T14" fmla="*/ 0 w 636"/>
                      <a:gd name="T15" fmla="*/ 0 h 396"/>
                      <a:gd name="T16" fmla="*/ 0 w 636"/>
                      <a:gd name="T17" fmla="*/ 0 h 396"/>
                      <a:gd name="T18" fmla="*/ 0 w 636"/>
                      <a:gd name="T19" fmla="*/ 0 h 396"/>
                      <a:gd name="T20" fmla="*/ 0 w 636"/>
                      <a:gd name="T21" fmla="*/ 0 h 396"/>
                      <a:gd name="T22" fmla="*/ 0 w 636"/>
                      <a:gd name="T23" fmla="*/ 0 h 396"/>
                      <a:gd name="T24" fmla="*/ 0 w 636"/>
                      <a:gd name="T25" fmla="*/ 0 h 396"/>
                      <a:gd name="T26" fmla="*/ 0 w 636"/>
                      <a:gd name="T27" fmla="*/ 0 h 396"/>
                      <a:gd name="T28" fmla="*/ 0 w 636"/>
                      <a:gd name="T29" fmla="*/ 0 h 396"/>
                      <a:gd name="T30" fmla="*/ 0 w 636"/>
                      <a:gd name="T31" fmla="*/ 0 h 396"/>
                      <a:gd name="T32" fmla="*/ 0 w 636"/>
                      <a:gd name="T33" fmla="*/ 0 h 396"/>
                      <a:gd name="T34" fmla="*/ 0 w 636"/>
                      <a:gd name="T35" fmla="*/ 0 h 396"/>
                      <a:gd name="T36" fmla="*/ 0 w 636"/>
                      <a:gd name="T37" fmla="*/ 0 h 396"/>
                      <a:gd name="T38" fmla="*/ 0 w 636"/>
                      <a:gd name="T39" fmla="*/ 0 h 396"/>
                      <a:gd name="T40" fmla="*/ 0 w 636"/>
                      <a:gd name="T41" fmla="*/ 0 h 396"/>
                      <a:gd name="T42" fmla="*/ 0 w 636"/>
                      <a:gd name="T43" fmla="*/ 0 h 396"/>
                      <a:gd name="T44" fmla="*/ 0 w 636"/>
                      <a:gd name="T45" fmla="*/ 0 h 396"/>
                      <a:gd name="T46" fmla="*/ 0 w 636"/>
                      <a:gd name="T47" fmla="*/ 0 h 396"/>
                      <a:gd name="T48" fmla="*/ 0 w 636"/>
                      <a:gd name="T49" fmla="*/ 0 h 39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w 636"/>
                      <a:gd name="T76" fmla="*/ 0 h 396"/>
                      <a:gd name="T77" fmla="*/ 636 w 636"/>
                      <a:gd name="T78" fmla="*/ 396 h 396"/>
                    </a:gdLst>
                    <a:ahLst/>
                    <a:cxnLst>
                      <a:cxn ang="T50">
                        <a:pos x="T0" y="T1"/>
                      </a:cxn>
                      <a:cxn ang="T51">
                        <a:pos x="T2" y="T3"/>
                      </a:cxn>
                      <a:cxn ang="T52">
                        <a:pos x="T4" y="T5"/>
                      </a:cxn>
                      <a:cxn ang="T53">
                        <a:pos x="T6" y="T7"/>
                      </a:cxn>
                      <a:cxn ang="T54">
                        <a:pos x="T8" y="T9"/>
                      </a:cxn>
                      <a:cxn ang="T55">
                        <a:pos x="T10" y="T11"/>
                      </a:cxn>
                      <a:cxn ang="T56">
                        <a:pos x="T12" y="T13"/>
                      </a:cxn>
                      <a:cxn ang="T57">
                        <a:pos x="T14" y="T15"/>
                      </a:cxn>
                      <a:cxn ang="T58">
                        <a:pos x="T16" y="T17"/>
                      </a:cxn>
                      <a:cxn ang="T59">
                        <a:pos x="T18" y="T19"/>
                      </a:cxn>
                      <a:cxn ang="T60">
                        <a:pos x="T20" y="T21"/>
                      </a:cxn>
                      <a:cxn ang="T61">
                        <a:pos x="T22" y="T23"/>
                      </a:cxn>
                      <a:cxn ang="T62">
                        <a:pos x="T24" y="T25"/>
                      </a:cxn>
                      <a:cxn ang="T63">
                        <a:pos x="T26" y="T27"/>
                      </a:cxn>
                      <a:cxn ang="T64">
                        <a:pos x="T28" y="T29"/>
                      </a:cxn>
                      <a:cxn ang="T65">
                        <a:pos x="T30" y="T31"/>
                      </a:cxn>
                      <a:cxn ang="T66">
                        <a:pos x="T32" y="T33"/>
                      </a:cxn>
                      <a:cxn ang="T67">
                        <a:pos x="T34" y="T35"/>
                      </a:cxn>
                      <a:cxn ang="T68">
                        <a:pos x="T36" y="T37"/>
                      </a:cxn>
                      <a:cxn ang="T69">
                        <a:pos x="T38" y="T39"/>
                      </a:cxn>
                      <a:cxn ang="T70">
                        <a:pos x="T40" y="T41"/>
                      </a:cxn>
                      <a:cxn ang="T71">
                        <a:pos x="T42" y="T43"/>
                      </a:cxn>
                      <a:cxn ang="T72">
                        <a:pos x="T44" y="T45"/>
                      </a:cxn>
                      <a:cxn ang="T73">
                        <a:pos x="T46" y="T47"/>
                      </a:cxn>
                      <a:cxn ang="T74">
                        <a:pos x="T48" y="T49"/>
                      </a:cxn>
                    </a:cxnLst>
                    <a:rect l="T75" t="T76" r="T77" b="T78"/>
                    <a:pathLst>
                      <a:path w="636" h="396">
                        <a:moveTo>
                          <a:pt x="125" y="0"/>
                        </a:moveTo>
                        <a:lnTo>
                          <a:pt x="223" y="41"/>
                        </a:lnTo>
                        <a:lnTo>
                          <a:pt x="636" y="138"/>
                        </a:lnTo>
                        <a:lnTo>
                          <a:pt x="623" y="157"/>
                        </a:lnTo>
                        <a:lnTo>
                          <a:pt x="520" y="208"/>
                        </a:lnTo>
                        <a:lnTo>
                          <a:pt x="472" y="232"/>
                        </a:lnTo>
                        <a:lnTo>
                          <a:pt x="447" y="274"/>
                        </a:lnTo>
                        <a:lnTo>
                          <a:pt x="439" y="306"/>
                        </a:lnTo>
                        <a:lnTo>
                          <a:pt x="451" y="342"/>
                        </a:lnTo>
                        <a:lnTo>
                          <a:pt x="482" y="361"/>
                        </a:lnTo>
                        <a:lnTo>
                          <a:pt x="520" y="367"/>
                        </a:lnTo>
                        <a:lnTo>
                          <a:pt x="584" y="374"/>
                        </a:lnTo>
                        <a:lnTo>
                          <a:pt x="536" y="393"/>
                        </a:lnTo>
                        <a:lnTo>
                          <a:pt x="465" y="396"/>
                        </a:lnTo>
                        <a:lnTo>
                          <a:pt x="439" y="393"/>
                        </a:lnTo>
                        <a:lnTo>
                          <a:pt x="390" y="378"/>
                        </a:lnTo>
                        <a:lnTo>
                          <a:pt x="301" y="329"/>
                        </a:lnTo>
                        <a:lnTo>
                          <a:pt x="179" y="245"/>
                        </a:lnTo>
                        <a:lnTo>
                          <a:pt x="112" y="202"/>
                        </a:lnTo>
                        <a:lnTo>
                          <a:pt x="41" y="151"/>
                        </a:lnTo>
                        <a:lnTo>
                          <a:pt x="25" y="148"/>
                        </a:lnTo>
                        <a:lnTo>
                          <a:pt x="0" y="106"/>
                        </a:lnTo>
                        <a:lnTo>
                          <a:pt x="8" y="64"/>
                        </a:lnTo>
                        <a:lnTo>
                          <a:pt x="38" y="29"/>
                        </a:lnTo>
                        <a:lnTo>
                          <a:pt x="125" y="0"/>
                        </a:lnTo>
                        <a:close/>
                      </a:path>
                    </a:pathLst>
                  </a:custGeom>
                  <a:solidFill>
                    <a:srgbClr val="E0E0FF"/>
                  </a:solidFill>
                  <a:ln w="3175">
                    <a:solidFill>
                      <a:srgbClr val="E0E0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>
                      <a:latin typeface="Times New Roman" panose="02020603050405020304" pitchFamily="18" charset="0"/>
                    </a:endParaRPr>
                  </a:p>
                </p:txBody>
              </p:sp>
            </p:grpSp>
          </p:grpSp>
          <p:grpSp>
            <p:nvGrpSpPr>
              <p:cNvPr id="8258" name="Group 81"/>
              <p:cNvGrpSpPr>
                <a:grpSpLocks/>
              </p:cNvGrpSpPr>
              <p:nvPr/>
            </p:nvGrpSpPr>
            <p:grpSpPr bwMode="auto">
              <a:xfrm>
                <a:off x="3756" y="3218"/>
                <a:ext cx="242" cy="325"/>
                <a:chOff x="3756" y="3218"/>
                <a:chExt cx="242" cy="325"/>
              </a:xfrm>
            </p:grpSpPr>
            <p:grpSp>
              <p:nvGrpSpPr>
                <p:cNvPr id="8259" name="Group 82"/>
                <p:cNvGrpSpPr>
                  <a:grpSpLocks/>
                </p:cNvGrpSpPr>
                <p:nvPr/>
              </p:nvGrpSpPr>
              <p:grpSpPr bwMode="auto">
                <a:xfrm>
                  <a:off x="3810" y="3329"/>
                  <a:ext cx="172" cy="143"/>
                  <a:chOff x="3810" y="3329"/>
                  <a:chExt cx="172" cy="143"/>
                </a:xfrm>
              </p:grpSpPr>
              <p:sp>
                <p:nvSpPr>
                  <p:cNvPr id="8313" name="Freeform 83"/>
                  <p:cNvSpPr>
                    <a:spLocks/>
                  </p:cNvSpPr>
                  <p:nvPr/>
                </p:nvSpPr>
                <p:spPr bwMode="auto">
                  <a:xfrm>
                    <a:off x="3810" y="3329"/>
                    <a:ext cx="112" cy="89"/>
                  </a:xfrm>
                  <a:custGeom>
                    <a:avLst/>
                    <a:gdLst>
                      <a:gd name="T0" fmla="*/ 0 w 558"/>
                      <a:gd name="T1" fmla="*/ 0 h 448"/>
                      <a:gd name="T2" fmla="*/ 0 w 558"/>
                      <a:gd name="T3" fmla="*/ 0 h 448"/>
                      <a:gd name="T4" fmla="*/ 0 w 558"/>
                      <a:gd name="T5" fmla="*/ 0 h 448"/>
                      <a:gd name="T6" fmla="*/ 0 w 558"/>
                      <a:gd name="T7" fmla="*/ 0 h 448"/>
                      <a:gd name="T8" fmla="*/ 0 w 558"/>
                      <a:gd name="T9" fmla="*/ 0 h 448"/>
                      <a:gd name="T10" fmla="*/ 0 w 558"/>
                      <a:gd name="T11" fmla="*/ 0 h 448"/>
                      <a:gd name="T12" fmla="*/ 0 w 558"/>
                      <a:gd name="T13" fmla="*/ 0 h 448"/>
                      <a:gd name="T14" fmla="*/ 0 w 558"/>
                      <a:gd name="T15" fmla="*/ 0 h 448"/>
                      <a:gd name="T16" fmla="*/ 0 w 558"/>
                      <a:gd name="T17" fmla="*/ 0 h 448"/>
                      <a:gd name="T18" fmla="*/ 0 w 558"/>
                      <a:gd name="T19" fmla="*/ 0 h 448"/>
                      <a:gd name="T20" fmla="*/ 0 w 558"/>
                      <a:gd name="T21" fmla="*/ 0 h 448"/>
                      <a:gd name="T22" fmla="*/ 0 w 558"/>
                      <a:gd name="T23" fmla="*/ 0 h 448"/>
                      <a:gd name="T24" fmla="*/ 0 w 558"/>
                      <a:gd name="T25" fmla="*/ 0 h 448"/>
                      <a:gd name="T26" fmla="*/ 0 w 558"/>
                      <a:gd name="T27" fmla="*/ 0 h 448"/>
                      <a:gd name="T28" fmla="*/ 0 w 558"/>
                      <a:gd name="T29" fmla="*/ 0 h 448"/>
                      <a:gd name="T30" fmla="*/ 0 w 558"/>
                      <a:gd name="T31" fmla="*/ 0 h 448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w 558"/>
                      <a:gd name="T49" fmla="*/ 0 h 448"/>
                      <a:gd name="T50" fmla="*/ 558 w 558"/>
                      <a:gd name="T51" fmla="*/ 448 h 448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T48" t="T49" r="T50" b="T51"/>
                    <a:pathLst>
                      <a:path w="558" h="448">
                        <a:moveTo>
                          <a:pt x="383" y="177"/>
                        </a:moveTo>
                        <a:lnTo>
                          <a:pt x="462" y="214"/>
                        </a:lnTo>
                        <a:lnTo>
                          <a:pt x="484" y="247"/>
                        </a:lnTo>
                        <a:lnTo>
                          <a:pt x="503" y="330"/>
                        </a:lnTo>
                        <a:lnTo>
                          <a:pt x="533" y="391"/>
                        </a:lnTo>
                        <a:lnTo>
                          <a:pt x="558" y="448"/>
                        </a:lnTo>
                        <a:lnTo>
                          <a:pt x="497" y="397"/>
                        </a:lnTo>
                        <a:lnTo>
                          <a:pt x="449" y="372"/>
                        </a:lnTo>
                        <a:lnTo>
                          <a:pt x="378" y="320"/>
                        </a:lnTo>
                        <a:lnTo>
                          <a:pt x="350" y="272"/>
                        </a:lnTo>
                        <a:lnTo>
                          <a:pt x="332" y="202"/>
                        </a:lnTo>
                        <a:lnTo>
                          <a:pt x="78" y="99"/>
                        </a:lnTo>
                        <a:lnTo>
                          <a:pt x="0" y="3"/>
                        </a:lnTo>
                        <a:lnTo>
                          <a:pt x="38" y="0"/>
                        </a:lnTo>
                        <a:lnTo>
                          <a:pt x="121" y="30"/>
                        </a:lnTo>
                        <a:lnTo>
                          <a:pt x="383" y="177"/>
                        </a:lnTo>
                        <a:close/>
                      </a:path>
                    </a:pathLst>
                  </a:custGeom>
                  <a:solidFill>
                    <a:srgbClr val="E040A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>
                      <a:latin typeface="Times New Roman" panose="02020603050405020304" pitchFamily="18" charset="0"/>
                    </a:endParaRPr>
                  </a:p>
                </p:txBody>
              </p:sp>
              <p:grpSp>
                <p:nvGrpSpPr>
                  <p:cNvPr id="8314" name="Group 84"/>
                  <p:cNvGrpSpPr>
                    <a:grpSpLocks/>
                  </p:cNvGrpSpPr>
                  <p:nvPr/>
                </p:nvGrpSpPr>
                <p:grpSpPr bwMode="auto">
                  <a:xfrm>
                    <a:off x="3890" y="3380"/>
                    <a:ext cx="92" cy="92"/>
                    <a:chOff x="3890" y="3380"/>
                    <a:chExt cx="92" cy="92"/>
                  </a:xfrm>
                </p:grpSpPr>
                <p:sp>
                  <p:nvSpPr>
                    <p:cNvPr id="8315" name="Freeform 85"/>
                    <p:cNvSpPr>
                      <a:spLocks/>
                    </p:cNvSpPr>
                    <p:nvPr/>
                  </p:nvSpPr>
                  <p:spPr bwMode="auto">
                    <a:xfrm>
                      <a:off x="3890" y="3380"/>
                      <a:ext cx="92" cy="92"/>
                    </a:xfrm>
                    <a:custGeom>
                      <a:avLst/>
                      <a:gdLst>
                        <a:gd name="T0" fmla="*/ 0 w 460"/>
                        <a:gd name="T1" fmla="*/ 0 h 462"/>
                        <a:gd name="T2" fmla="*/ 0 w 460"/>
                        <a:gd name="T3" fmla="*/ 0 h 462"/>
                        <a:gd name="T4" fmla="*/ 0 w 460"/>
                        <a:gd name="T5" fmla="*/ 0 h 462"/>
                        <a:gd name="T6" fmla="*/ 0 w 460"/>
                        <a:gd name="T7" fmla="*/ 0 h 462"/>
                        <a:gd name="T8" fmla="*/ 0 w 460"/>
                        <a:gd name="T9" fmla="*/ 0 h 462"/>
                        <a:gd name="T10" fmla="*/ 0 w 460"/>
                        <a:gd name="T11" fmla="*/ 0 h 462"/>
                        <a:gd name="T12" fmla="*/ 0 w 460"/>
                        <a:gd name="T13" fmla="*/ 0 h 462"/>
                        <a:gd name="T14" fmla="*/ 0 w 460"/>
                        <a:gd name="T15" fmla="*/ 0 h 462"/>
                        <a:gd name="T16" fmla="*/ 0 w 460"/>
                        <a:gd name="T17" fmla="*/ 0 h 462"/>
                        <a:gd name="T18" fmla="*/ 0 w 460"/>
                        <a:gd name="T19" fmla="*/ 0 h 462"/>
                        <a:gd name="T20" fmla="*/ 0 w 460"/>
                        <a:gd name="T21" fmla="*/ 0 h 462"/>
                        <a:gd name="T22" fmla="*/ 0 w 460"/>
                        <a:gd name="T23" fmla="*/ 0 h 462"/>
                        <a:gd name="T24" fmla="*/ 0 w 460"/>
                        <a:gd name="T25" fmla="*/ 0 h 462"/>
                        <a:gd name="T26" fmla="*/ 0 w 460"/>
                        <a:gd name="T27" fmla="*/ 0 h 462"/>
                        <a:gd name="T28" fmla="*/ 0 w 460"/>
                        <a:gd name="T29" fmla="*/ 0 h 462"/>
                        <a:gd name="T30" fmla="*/ 0 w 460"/>
                        <a:gd name="T31" fmla="*/ 0 h 462"/>
                        <a:gd name="T32" fmla="*/ 0 w 460"/>
                        <a:gd name="T33" fmla="*/ 0 h 462"/>
                        <a:gd name="T34" fmla="*/ 0 w 460"/>
                        <a:gd name="T35" fmla="*/ 0 h 462"/>
                        <a:gd name="T36" fmla="*/ 0 w 460"/>
                        <a:gd name="T37" fmla="*/ 0 h 462"/>
                        <a:gd name="T38" fmla="*/ 0 w 460"/>
                        <a:gd name="T39" fmla="*/ 0 h 462"/>
                        <a:gd name="T40" fmla="*/ 0 w 460"/>
                        <a:gd name="T41" fmla="*/ 0 h 462"/>
                        <a:gd name="T42" fmla="*/ 0 w 460"/>
                        <a:gd name="T43" fmla="*/ 0 h 462"/>
                        <a:gd name="T44" fmla="*/ 0 w 460"/>
                        <a:gd name="T45" fmla="*/ 0 h 462"/>
                        <a:gd name="T46" fmla="*/ 0 w 460"/>
                        <a:gd name="T47" fmla="*/ 0 h 462"/>
                        <a:gd name="T48" fmla="*/ 0 w 460"/>
                        <a:gd name="T49" fmla="*/ 0 h 462"/>
                        <a:gd name="T50" fmla="*/ 0 w 460"/>
                        <a:gd name="T51" fmla="*/ 0 h 462"/>
                        <a:gd name="T52" fmla="*/ 0 w 460"/>
                        <a:gd name="T53" fmla="*/ 0 h 462"/>
                        <a:gd name="T54" fmla="*/ 0 w 460"/>
                        <a:gd name="T55" fmla="*/ 0 h 462"/>
                        <a:gd name="T56" fmla="*/ 0 w 460"/>
                        <a:gd name="T57" fmla="*/ 0 h 462"/>
                        <a:gd name="T58" fmla="*/ 0 w 460"/>
                        <a:gd name="T59" fmla="*/ 0 h 462"/>
                        <a:gd name="T60" fmla="*/ 0 w 460"/>
                        <a:gd name="T61" fmla="*/ 0 h 462"/>
                        <a:gd name="T62" fmla="*/ 0 w 460"/>
                        <a:gd name="T63" fmla="*/ 0 h 462"/>
                        <a:gd name="T64" fmla="*/ 0 w 460"/>
                        <a:gd name="T65" fmla="*/ 0 h 462"/>
                        <a:gd name="T66" fmla="*/ 0 w 460"/>
                        <a:gd name="T67" fmla="*/ 0 h 462"/>
                        <a:gd name="T68" fmla="*/ 0 w 460"/>
                        <a:gd name="T69" fmla="*/ 0 h 462"/>
                        <a:gd name="T70" fmla="*/ 0 w 460"/>
                        <a:gd name="T71" fmla="*/ 0 h 462"/>
                        <a:gd name="T72" fmla="*/ 0 w 460"/>
                        <a:gd name="T73" fmla="*/ 0 h 462"/>
                        <a:gd name="T74" fmla="*/ 0 w 460"/>
                        <a:gd name="T75" fmla="*/ 0 h 462"/>
                        <a:gd name="T76" fmla="*/ 0 w 460"/>
                        <a:gd name="T77" fmla="*/ 0 h 462"/>
                        <a:gd name="T78" fmla="*/ 0 w 460"/>
                        <a:gd name="T79" fmla="*/ 0 h 462"/>
                        <a:gd name="T80" fmla="*/ 0 w 460"/>
                        <a:gd name="T81" fmla="*/ 0 h 462"/>
                        <a:gd name="T82" fmla="*/ 0 w 460"/>
                        <a:gd name="T83" fmla="*/ 0 h 462"/>
                        <a:gd name="T84" fmla="*/ 0 w 460"/>
                        <a:gd name="T85" fmla="*/ 0 h 462"/>
                        <a:gd name="T86" fmla="*/ 0 w 460"/>
                        <a:gd name="T87" fmla="*/ 0 h 462"/>
                        <a:gd name="T88" fmla="*/ 0 w 460"/>
                        <a:gd name="T89" fmla="*/ 0 h 462"/>
                        <a:gd name="T90" fmla="*/ 0 w 460"/>
                        <a:gd name="T91" fmla="*/ 0 h 462"/>
                        <a:gd name="T92" fmla="*/ 0 w 460"/>
                        <a:gd name="T93" fmla="*/ 0 h 462"/>
                        <a:gd name="T94" fmla="*/ 0 w 460"/>
                        <a:gd name="T95" fmla="*/ 0 h 462"/>
                        <a:gd name="T96" fmla="*/ 0 w 460"/>
                        <a:gd name="T97" fmla="*/ 0 h 462"/>
                        <a:gd name="T98" fmla="*/ 0 w 460"/>
                        <a:gd name="T99" fmla="*/ 0 h 462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w 460"/>
                        <a:gd name="T151" fmla="*/ 0 h 462"/>
                        <a:gd name="T152" fmla="*/ 460 w 460"/>
                        <a:gd name="T153" fmla="*/ 462 h 462"/>
                      </a:gdLst>
                      <a:ahLst/>
                      <a:cxnLst>
                        <a:cxn ang="T100">
                          <a:pos x="T0" y="T1"/>
                        </a:cxn>
                        <a:cxn ang="T101">
                          <a:pos x="T2" y="T3"/>
                        </a:cxn>
                        <a:cxn ang="T102">
                          <a:pos x="T4" y="T5"/>
                        </a:cxn>
                        <a:cxn ang="T103">
                          <a:pos x="T6" y="T7"/>
                        </a:cxn>
                        <a:cxn ang="T104">
                          <a:pos x="T8" y="T9"/>
                        </a:cxn>
                        <a:cxn ang="T105">
                          <a:pos x="T10" y="T11"/>
                        </a:cxn>
                        <a:cxn ang="T106">
                          <a:pos x="T12" y="T13"/>
                        </a:cxn>
                        <a:cxn ang="T107">
                          <a:pos x="T14" y="T15"/>
                        </a:cxn>
                        <a:cxn ang="T108">
                          <a:pos x="T16" y="T17"/>
                        </a:cxn>
                        <a:cxn ang="T109">
                          <a:pos x="T18" y="T19"/>
                        </a:cxn>
                        <a:cxn ang="T110">
                          <a:pos x="T20" y="T21"/>
                        </a:cxn>
                        <a:cxn ang="T111">
                          <a:pos x="T22" y="T23"/>
                        </a:cxn>
                        <a:cxn ang="T112">
                          <a:pos x="T24" y="T25"/>
                        </a:cxn>
                        <a:cxn ang="T113">
                          <a:pos x="T26" y="T27"/>
                        </a:cxn>
                        <a:cxn ang="T114">
                          <a:pos x="T28" y="T29"/>
                        </a:cxn>
                        <a:cxn ang="T115">
                          <a:pos x="T30" y="T31"/>
                        </a:cxn>
                        <a:cxn ang="T116">
                          <a:pos x="T32" y="T33"/>
                        </a:cxn>
                        <a:cxn ang="T117">
                          <a:pos x="T34" y="T35"/>
                        </a:cxn>
                        <a:cxn ang="T118">
                          <a:pos x="T36" y="T37"/>
                        </a:cxn>
                        <a:cxn ang="T119">
                          <a:pos x="T38" y="T39"/>
                        </a:cxn>
                        <a:cxn ang="T120">
                          <a:pos x="T40" y="T41"/>
                        </a:cxn>
                        <a:cxn ang="T121">
                          <a:pos x="T42" y="T43"/>
                        </a:cxn>
                        <a:cxn ang="T122">
                          <a:pos x="T44" y="T45"/>
                        </a:cxn>
                        <a:cxn ang="T123">
                          <a:pos x="T46" y="T47"/>
                        </a:cxn>
                        <a:cxn ang="T124">
                          <a:pos x="T48" y="T49"/>
                        </a:cxn>
                        <a:cxn ang="T125">
                          <a:pos x="T50" y="T51"/>
                        </a:cxn>
                        <a:cxn ang="T126">
                          <a:pos x="T52" y="T53"/>
                        </a:cxn>
                        <a:cxn ang="T127">
                          <a:pos x="T54" y="T55"/>
                        </a:cxn>
                        <a:cxn ang="T128">
                          <a:pos x="T56" y="T57"/>
                        </a:cxn>
                        <a:cxn ang="T129">
                          <a:pos x="T58" y="T59"/>
                        </a:cxn>
                        <a:cxn ang="T130">
                          <a:pos x="T60" y="T61"/>
                        </a:cxn>
                        <a:cxn ang="T131">
                          <a:pos x="T62" y="T63"/>
                        </a:cxn>
                        <a:cxn ang="T132">
                          <a:pos x="T64" y="T65"/>
                        </a:cxn>
                        <a:cxn ang="T133">
                          <a:pos x="T66" y="T67"/>
                        </a:cxn>
                        <a:cxn ang="T134">
                          <a:pos x="T68" y="T69"/>
                        </a:cxn>
                        <a:cxn ang="T135">
                          <a:pos x="T70" y="T71"/>
                        </a:cxn>
                        <a:cxn ang="T136">
                          <a:pos x="T72" y="T73"/>
                        </a:cxn>
                        <a:cxn ang="T137">
                          <a:pos x="T74" y="T75"/>
                        </a:cxn>
                        <a:cxn ang="T138">
                          <a:pos x="T76" y="T77"/>
                        </a:cxn>
                        <a:cxn ang="T139">
                          <a:pos x="T78" y="T79"/>
                        </a:cxn>
                        <a:cxn ang="T140">
                          <a:pos x="T80" y="T81"/>
                        </a:cxn>
                        <a:cxn ang="T141">
                          <a:pos x="T82" y="T83"/>
                        </a:cxn>
                        <a:cxn ang="T142">
                          <a:pos x="T84" y="T85"/>
                        </a:cxn>
                        <a:cxn ang="T143">
                          <a:pos x="T86" y="T87"/>
                        </a:cxn>
                        <a:cxn ang="T144">
                          <a:pos x="T88" y="T89"/>
                        </a:cxn>
                        <a:cxn ang="T145">
                          <a:pos x="T90" y="T91"/>
                        </a:cxn>
                        <a:cxn ang="T146">
                          <a:pos x="T92" y="T93"/>
                        </a:cxn>
                        <a:cxn ang="T147">
                          <a:pos x="T94" y="T95"/>
                        </a:cxn>
                        <a:cxn ang="T148">
                          <a:pos x="T96" y="T97"/>
                        </a:cxn>
                        <a:cxn ang="T149">
                          <a:pos x="T98" y="T99"/>
                        </a:cxn>
                      </a:cxnLst>
                      <a:rect l="T150" t="T151" r="T152" b="T153"/>
                      <a:pathLst>
                        <a:path w="460" h="462">
                          <a:moveTo>
                            <a:pt x="0" y="375"/>
                          </a:moveTo>
                          <a:lnTo>
                            <a:pt x="62" y="349"/>
                          </a:lnTo>
                          <a:lnTo>
                            <a:pt x="79" y="309"/>
                          </a:lnTo>
                          <a:lnTo>
                            <a:pt x="94" y="272"/>
                          </a:lnTo>
                          <a:lnTo>
                            <a:pt x="96" y="226"/>
                          </a:lnTo>
                          <a:lnTo>
                            <a:pt x="84" y="169"/>
                          </a:lnTo>
                          <a:lnTo>
                            <a:pt x="74" y="109"/>
                          </a:lnTo>
                          <a:lnTo>
                            <a:pt x="90" y="98"/>
                          </a:lnTo>
                          <a:lnTo>
                            <a:pt x="111" y="96"/>
                          </a:lnTo>
                          <a:lnTo>
                            <a:pt x="135" y="109"/>
                          </a:lnTo>
                          <a:lnTo>
                            <a:pt x="160" y="142"/>
                          </a:lnTo>
                          <a:lnTo>
                            <a:pt x="189" y="210"/>
                          </a:lnTo>
                          <a:lnTo>
                            <a:pt x="214" y="152"/>
                          </a:lnTo>
                          <a:lnTo>
                            <a:pt x="252" y="107"/>
                          </a:lnTo>
                          <a:lnTo>
                            <a:pt x="289" y="77"/>
                          </a:lnTo>
                          <a:lnTo>
                            <a:pt x="340" y="32"/>
                          </a:lnTo>
                          <a:lnTo>
                            <a:pt x="378" y="3"/>
                          </a:lnTo>
                          <a:lnTo>
                            <a:pt x="403" y="0"/>
                          </a:lnTo>
                          <a:lnTo>
                            <a:pt x="419" y="16"/>
                          </a:lnTo>
                          <a:lnTo>
                            <a:pt x="412" y="38"/>
                          </a:lnTo>
                          <a:lnTo>
                            <a:pt x="390" y="77"/>
                          </a:lnTo>
                          <a:lnTo>
                            <a:pt x="358" y="125"/>
                          </a:lnTo>
                          <a:lnTo>
                            <a:pt x="318" y="175"/>
                          </a:lnTo>
                          <a:lnTo>
                            <a:pt x="373" y="162"/>
                          </a:lnTo>
                          <a:lnTo>
                            <a:pt x="418" y="163"/>
                          </a:lnTo>
                          <a:lnTo>
                            <a:pt x="441" y="175"/>
                          </a:lnTo>
                          <a:lnTo>
                            <a:pt x="441" y="199"/>
                          </a:lnTo>
                          <a:lnTo>
                            <a:pt x="429" y="221"/>
                          </a:lnTo>
                          <a:lnTo>
                            <a:pt x="406" y="244"/>
                          </a:lnTo>
                          <a:lnTo>
                            <a:pt x="368" y="257"/>
                          </a:lnTo>
                          <a:lnTo>
                            <a:pt x="412" y="254"/>
                          </a:lnTo>
                          <a:lnTo>
                            <a:pt x="447" y="264"/>
                          </a:lnTo>
                          <a:lnTo>
                            <a:pt x="460" y="295"/>
                          </a:lnTo>
                          <a:lnTo>
                            <a:pt x="448" y="320"/>
                          </a:lnTo>
                          <a:lnTo>
                            <a:pt x="420" y="333"/>
                          </a:lnTo>
                          <a:lnTo>
                            <a:pt x="346" y="329"/>
                          </a:lnTo>
                          <a:lnTo>
                            <a:pt x="382" y="342"/>
                          </a:lnTo>
                          <a:lnTo>
                            <a:pt x="400" y="356"/>
                          </a:lnTo>
                          <a:lnTo>
                            <a:pt x="413" y="375"/>
                          </a:lnTo>
                          <a:lnTo>
                            <a:pt x="408" y="405"/>
                          </a:lnTo>
                          <a:lnTo>
                            <a:pt x="387" y="422"/>
                          </a:lnTo>
                          <a:lnTo>
                            <a:pt x="363" y="421"/>
                          </a:lnTo>
                          <a:lnTo>
                            <a:pt x="330" y="411"/>
                          </a:lnTo>
                          <a:lnTo>
                            <a:pt x="299" y="395"/>
                          </a:lnTo>
                          <a:lnTo>
                            <a:pt x="279" y="424"/>
                          </a:lnTo>
                          <a:lnTo>
                            <a:pt x="258" y="446"/>
                          </a:lnTo>
                          <a:lnTo>
                            <a:pt x="234" y="457"/>
                          </a:lnTo>
                          <a:lnTo>
                            <a:pt x="204" y="462"/>
                          </a:lnTo>
                          <a:lnTo>
                            <a:pt x="77" y="431"/>
                          </a:lnTo>
                          <a:lnTo>
                            <a:pt x="0" y="375"/>
                          </a:lnTo>
                          <a:close/>
                        </a:path>
                      </a:pathLst>
                    </a:custGeom>
                    <a:solidFill>
                      <a:srgbClr val="E0A080"/>
                    </a:solidFill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grpSp>
                  <p:nvGrpSpPr>
                    <p:cNvPr id="8316" name="Group 8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903" y="3419"/>
                      <a:ext cx="63" cy="47"/>
                      <a:chOff x="3903" y="3419"/>
                      <a:chExt cx="63" cy="47"/>
                    </a:xfrm>
                  </p:grpSpPr>
                  <p:sp>
                    <p:nvSpPr>
                      <p:cNvPr id="8317" name="Freeform 8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46" y="3420"/>
                        <a:ext cx="20" cy="13"/>
                      </a:xfrm>
                      <a:custGeom>
                        <a:avLst/>
                        <a:gdLst>
                          <a:gd name="T0" fmla="*/ 0 w 104"/>
                          <a:gd name="T1" fmla="*/ 0 h 66"/>
                          <a:gd name="T2" fmla="*/ 0 w 104"/>
                          <a:gd name="T3" fmla="*/ 0 h 66"/>
                          <a:gd name="T4" fmla="*/ 0 w 104"/>
                          <a:gd name="T5" fmla="*/ 0 h 66"/>
                          <a:gd name="T6" fmla="*/ 0 w 104"/>
                          <a:gd name="T7" fmla="*/ 0 h 66"/>
                          <a:gd name="T8" fmla="*/ 0 w 104"/>
                          <a:gd name="T9" fmla="*/ 0 h 66"/>
                          <a:gd name="T10" fmla="*/ 0 w 104"/>
                          <a:gd name="T11" fmla="*/ 0 h 66"/>
                          <a:gd name="T12" fmla="*/ 0 w 104"/>
                          <a:gd name="T13" fmla="*/ 0 h 6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  <a:gd name="T21" fmla="*/ 0 w 104"/>
                          <a:gd name="T22" fmla="*/ 0 h 66"/>
                          <a:gd name="T23" fmla="*/ 104 w 104"/>
                          <a:gd name="T24" fmla="*/ 66 h 66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T21" t="T22" r="T23" b="T24"/>
                        <a:pathLst>
                          <a:path w="104" h="66">
                            <a:moveTo>
                              <a:pt x="104" y="59"/>
                            </a:moveTo>
                            <a:lnTo>
                              <a:pt x="65" y="66"/>
                            </a:lnTo>
                            <a:lnTo>
                              <a:pt x="32" y="64"/>
                            </a:lnTo>
                            <a:lnTo>
                              <a:pt x="10" y="53"/>
                            </a:lnTo>
                            <a:lnTo>
                              <a:pt x="0" y="34"/>
                            </a:lnTo>
                            <a:lnTo>
                              <a:pt x="6" y="13"/>
                            </a:lnTo>
                            <a:lnTo>
                              <a:pt x="28" y="0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318" name="Freeform 8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42" y="3433"/>
                        <a:ext cx="22" cy="14"/>
                      </a:xfrm>
                      <a:custGeom>
                        <a:avLst/>
                        <a:gdLst>
                          <a:gd name="T0" fmla="*/ 0 w 112"/>
                          <a:gd name="T1" fmla="*/ 0 h 70"/>
                          <a:gd name="T2" fmla="*/ 0 w 112"/>
                          <a:gd name="T3" fmla="*/ 0 h 70"/>
                          <a:gd name="T4" fmla="*/ 0 w 112"/>
                          <a:gd name="T5" fmla="*/ 0 h 70"/>
                          <a:gd name="T6" fmla="*/ 0 w 112"/>
                          <a:gd name="T7" fmla="*/ 0 h 70"/>
                          <a:gd name="T8" fmla="*/ 0 w 112"/>
                          <a:gd name="T9" fmla="*/ 0 h 70"/>
                          <a:gd name="T10" fmla="*/ 0 w 112"/>
                          <a:gd name="T11" fmla="*/ 0 h 70"/>
                          <a:gd name="T12" fmla="*/ 0 w 112"/>
                          <a:gd name="T13" fmla="*/ 0 h 70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  <a:gd name="T21" fmla="*/ 0 w 112"/>
                          <a:gd name="T22" fmla="*/ 0 h 70"/>
                          <a:gd name="T23" fmla="*/ 112 w 112"/>
                          <a:gd name="T24" fmla="*/ 70 h 70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T21" t="T22" r="T23" b="T24"/>
                        <a:pathLst>
                          <a:path w="112" h="70">
                            <a:moveTo>
                              <a:pt x="112" y="68"/>
                            </a:moveTo>
                            <a:lnTo>
                              <a:pt x="73" y="70"/>
                            </a:lnTo>
                            <a:lnTo>
                              <a:pt x="38" y="66"/>
                            </a:lnTo>
                            <a:lnTo>
                              <a:pt x="15" y="56"/>
                            </a:lnTo>
                            <a:lnTo>
                              <a:pt x="0" y="36"/>
                            </a:lnTo>
                            <a:lnTo>
                              <a:pt x="6" y="19"/>
                            </a:lnTo>
                            <a:lnTo>
                              <a:pt x="23" y="0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319" name="Freeform 8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35" y="3443"/>
                        <a:ext cx="14" cy="17"/>
                      </a:xfrm>
                      <a:custGeom>
                        <a:avLst/>
                        <a:gdLst>
                          <a:gd name="T0" fmla="*/ 0 w 71"/>
                          <a:gd name="T1" fmla="*/ 0 h 85"/>
                          <a:gd name="T2" fmla="*/ 0 w 71"/>
                          <a:gd name="T3" fmla="*/ 0 h 85"/>
                          <a:gd name="T4" fmla="*/ 0 w 71"/>
                          <a:gd name="T5" fmla="*/ 0 h 85"/>
                          <a:gd name="T6" fmla="*/ 0 w 71"/>
                          <a:gd name="T7" fmla="*/ 0 h 85"/>
                          <a:gd name="T8" fmla="*/ 0 w 71"/>
                          <a:gd name="T9" fmla="*/ 0 h 85"/>
                          <a:gd name="T10" fmla="*/ 0 w 71"/>
                          <a:gd name="T11" fmla="*/ 0 h 85"/>
                          <a:gd name="T12" fmla="*/ 0 60000 65536"/>
                          <a:gd name="T13" fmla="*/ 0 60000 6553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w 71"/>
                          <a:gd name="T19" fmla="*/ 0 h 85"/>
                          <a:gd name="T20" fmla="*/ 71 w 71"/>
                          <a:gd name="T21" fmla="*/ 85 h 85"/>
                        </a:gdLst>
                        <a:ahLst/>
                        <a:cxnLst>
                          <a:cxn ang="T12">
                            <a:pos x="T0" y="T1"/>
                          </a:cxn>
                          <a:cxn ang="T13">
                            <a:pos x="T2" y="T3"/>
                          </a:cxn>
                          <a:cxn ang="T14">
                            <a:pos x="T4" y="T5"/>
                          </a:cxn>
                          <a:cxn ang="T15">
                            <a:pos x="T6" y="T7"/>
                          </a:cxn>
                          <a:cxn ang="T16">
                            <a:pos x="T8" y="T9"/>
                          </a:cxn>
                          <a:cxn ang="T17">
                            <a:pos x="T10" y="T11"/>
                          </a:cxn>
                        </a:cxnLst>
                        <a:rect l="T18" t="T19" r="T20" b="T21"/>
                        <a:pathLst>
                          <a:path w="71" h="85">
                            <a:moveTo>
                              <a:pt x="71" y="85"/>
                            </a:moveTo>
                            <a:lnTo>
                              <a:pt x="36" y="71"/>
                            </a:lnTo>
                            <a:lnTo>
                              <a:pt x="14" y="55"/>
                            </a:lnTo>
                            <a:lnTo>
                              <a:pt x="0" y="31"/>
                            </a:lnTo>
                            <a:lnTo>
                              <a:pt x="7" y="8"/>
                            </a:lnTo>
                            <a:lnTo>
                              <a:pt x="25" y="0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320" name="Freeform 9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28" y="3419"/>
                        <a:ext cx="3" cy="16"/>
                      </a:xfrm>
                      <a:custGeom>
                        <a:avLst/>
                        <a:gdLst>
                          <a:gd name="T0" fmla="*/ 0 w 15"/>
                          <a:gd name="T1" fmla="*/ 0 h 80"/>
                          <a:gd name="T2" fmla="*/ 0 w 15"/>
                          <a:gd name="T3" fmla="*/ 0 h 80"/>
                          <a:gd name="T4" fmla="*/ 0 w 15"/>
                          <a:gd name="T5" fmla="*/ 0 h 80"/>
                          <a:gd name="T6" fmla="*/ 0 w 15"/>
                          <a:gd name="T7" fmla="*/ 0 h 80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  <a:gd name="T12" fmla="*/ 0 w 15"/>
                          <a:gd name="T13" fmla="*/ 0 h 80"/>
                          <a:gd name="T14" fmla="*/ 15 w 15"/>
                          <a:gd name="T15" fmla="*/ 80 h 80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T12" t="T13" r="T14" b="T15"/>
                        <a:pathLst>
                          <a:path w="15" h="80">
                            <a:moveTo>
                              <a:pt x="0" y="0"/>
                            </a:moveTo>
                            <a:lnTo>
                              <a:pt x="13" y="36"/>
                            </a:lnTo>
                            <a:lnTo>
                              <a:pt x="15" y="57"/>
                            </a:lnTo>
                            <a:lnTo>
                              <a:pt x="13" y="80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321" name="Freeform 9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27" y="3419"/>
                        <a:ext cx="12" cy="7"/>
                      </a:xfrm>
                      <a:custGeom>
                        <a:avLst/>
                        <a:gdLst>
                          <a:gd name="T0" fmla="*/ 0 w 61"/>
                          <a:gd name="T1" fmla="*/ 0 h 32"/>
                          <a:gd name="T2" fmla="*/ 0 w 61"/>
                          <a:gd name="T3" fmla="*/ 0 h 32"/>
                          <a:gd name="T4" fmla="*/ 0 w 61"/>
                          <a:gd name="T5" fmla="*/ 0 h 32"/>
                          <a:gd name="T6" fmla="*/ 0 w 61"/>
                          <a:gd name="T7" fmla="*/ 0 h 32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  <a:gd name="T12" fmla="*/ 0 w 61"/>
                          <a:gd name="T13" fmla="*/ 0 h 32"/>
                          <a:gd name="T14" fmla="*/ 61 w 61"/>
                          <a:gd name="T15" fmla="*/ 32 h 32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T12" t="T13" r="T14" b="T15"/>
                        <a:pathLst>
                          <a:path w="61" h="32">
                            <a:moveTo>
                              <a:pt x="0" y="0"/>
                            </a:moveTo>
                            <a:lnTo>
                              <a:pt x="27" y="3"/>
                            </a:lnTo>
                            <a:lnTo>
                              <a:pt x="46" y="13"/>
                            </a:lnTo>
                            <a:lnTo>
                              <a:pt x="61" y="32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322" name="Freeform 9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03" y="3449"/>
                        <a:ext cx="20" cy="17"/>
                      </a:xfrm>
                      <a:custGeom>
                        <a:avLst/>
                        <a:gdLst>
                          <a:gd name="T0" fmla="*/ 0 w 104"/>
                          <a:gd name="T1" fmla="*/ 0 h 87"/>
                          <a:gd name="T2" fmla="*/ 0 w 104"/>
                          <a:gd name="T3" fmla="*/ 0 h 87"/>
                          <a:gd name="T4" fmla="*/ 0 w 104"/>
                          <a:gd name="T5" fmla="*/ 0 h 87"/>
                          <a:gd name="T6" fmla="*/ 0 w 104"/>
                          <a:gd name="T7" fmla="*/ 0 h 87"/>
                          <a:gd name="T8" fmla="*/ 0 w 104"/>
                          <a:gd name="T9" fmla="*/ 0 h 87"/>
                          <a:gd name="T10" fmla="*/ 0 w 104"/>
                          <a:gd name="T11" fmla="*/ 0 h 87"/>
                          <a:gd name="T12" fmla="*/ 0 w 104"/>
                          <a:gd name="T13" fmla="*/ 0 h 87"/>
                          <a:gd name="T14" fmla="*/ 0 w 104"/>
                          <a:gd name="T15" fmla="*/ 0 h 87"/>
                          <a:gd name="T16" fmla="*/ 0 w 104"/>
                          <a:gd name="T17" fmla="*/ 0 h 87"/>
                          <a:gd name="T18" fmla="*/ 0 w 104"/>
                          <a:gd name="T19" fmla="*/ 0 h 87"/>
                          <a:gd name="T20" fmla="*/ 0 w 104"/>
                          <a:gd name="T21" fmla="*/ 0 h 87"/>
                          <a:gd name="T22" fmla="*/ 0 60000 65536"/>
                          <a:gd name="T23" fmla="*/ 0 60000 65536"/>
                          <a:gd name="T24" fmla="*/ 0 60000 65536"/>
                          <a:gd name="T25" fmla="*/ 0 60000 65536"/>
                          <a:gd name="T26" fmla="*/ 0 60000 65536"/>
                          <a:gd name="T27" fmla="*/ 0 60000 65536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w 104"/>
                          <a:gd name="T34" fmla="*/ 0 h 87"/>
                          <a:gd name="T35" fmla="*/ 104 w 104"/>
                          <a:gd name="T36" fmla="*/ 87 h 87"/>
                        </a:gdLst>
                        <a:ahLst/>
                        <a:cxnLst>
                          <a:cxn ang="T22">
                            <a:pos x="T0" y="T1"/>
                          </a:cxn>
                          <a:cxn ang="T23">
                            <a:pos x="T2" y="T3"/>
                          </a:cxn>
                          <a:cxn ang="T24">
                            <a:pos x="T4" y="T5"/>
                          </a:cxn>
                          <a:cxn ang="T25">
                            <a:pos x="T6" y="T7"/>
                          </a:cxn>
                          <a:cxn ang="T26">
                            <a:pos x="T8" y="T9"/>
                          </a:cxn>
                          <a:cxn ang="T27">
                            <a:pos x="T10" y="T11"/>
                          </a:cxn>
                          <a:cxn ang="T28">
                            <a:pos x="T12" y="T13"/>
                          </a:cxn>
                          <a:cxn ang="T29">
                            <a:pos x="T14" y="T15"/>
                          </a:cxn>
                          <a:cxn ang="T30">
                            <a:pos x="T16" y="T17"/>
                          </a:cxn>
                          <a:cxn ang="T31">
                            <a:pos x="T18" y="T19"/>
                          </a:cxn>
                          <a:cxn ang="T32">
                            <a:pos x="T20" y="T21"/>
                          </a:cxn>
                        </a:cxnLst>
                        <a:rect l="T33" t="T34" r="T35" b="T36"/>
                        <a:pathLst>
                          <a:path w="104" h="87">
                            <a:moveTo>
                              <a:pt x="0" y="0"/>
                            </a:moveTo>
                            <a:lnTo>
                              <a:pt x="2" y="13"/>
                            </a:lnTo>
                            <a:lnTo>
                              <a:pt x="6" y="28"/>
                            </a:lnTo>
                            <a:lnTo>
                              <a:pt x="13" y="39"/>
                            </a:lnTo>
                            <a:lnTo>
                              <a:pt x="29" y="51"/>
                            </a:lnTo>
                            <a:lnTo>
                              <a:pt x="49" y="59"/>
                            </a:lnTo>
                            <a:lnTo>
                              <a:pt x="70" y="61"/>
                            </a:lnTo>
                            <a:lnTo>
                              <a:pt x="87" y="65"/>
                            </a:lnTo>
                            <a:lnTo>
                              <a:pt x="97" y="76"/>
                            </a:lnTo>
                            <a:lnTo>
                              <a:pt x="104" y="86"/>
                            </a:lnTo>
                            <a:lnTo>
                              <a:pt x="104" y="87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8260" name="Group 93"/>
                <p:cNvGrpSpPr>
                  <a:grpSpLocks/>
                </p:cNvGrpSpPr>
                <p:nvPr/>
              </p:nvGrpSpPr>
              <p:grpSpPr bwMode="auto">
                <a:xfrm>
                  <a:off x="3756" y="3218"/>
                  <a:ext cx="242" cy="325"/>
                  <a:chOff x="3756" y="3218"/>
                  <a:chExt cx="242" cy="325"/>
                </a:xfrm>
              </p:grpSpPr>
              <p:grpSp>
                <p:nvGrpSpPr>
                  <p:cNvPr id="8261" name="Group 94"/>
                  <p:cNvGrpSpPr>
                    <a:grpSpLocks/>
                  </p:cNvGrpSpPr>
                  <p:nvPr/>
                </p:nvGrpSpPr>
                <p:grpSpPr bwMode="auto">
                  <a:xfrm>
                    <a:off x="3799" y="3218"/>
                    <a:ext cx="192" cy="180"/>
                    <a:chOff x="3799" y="3218"/>
                    <a:chExt cx="192" cy="180"/>
                  </a:xfrm>
                </p:grpSpPr>
                <p:sp>
                  <p:nvSpPr>
                    <p:cNvPr id="8282" name="Freeform 95"/>
                    <p:cNvSpPr>
                      <a:spLocks/>
                    </p:cNvSpPr>
                    <p:nvPr/>
                  </p:nvSpPr>
                  <p:spPr bwMode="auto">
                    <a:xfrm>
                      <a:off x="3817" y="3218"/>
                      <a:ext cx="171" cy="180"/>
                    </a:xfrm>
                    <a:custGeom>
                      <a:avLst/>
                      <a:gdLst>
                        <a:gd name="T0" fmla="*/ 0 w 859"/>
                        <a:gd name="T1" fmla="*/ 0 h 901"/>
                        <a:gd name="T2" fmla="*/ 0 w 859"/>
                        <a:gd name="T3" fmla="*/ 0 h 901"/>
                        <a:gd name="T4" fmla="*/ 0 w 859"/>
                        <a:gd name="T5" fmla="*/ 0 h 901"/>
                        <a:gd name="T6" fmla="*/ 0 w 859"/>
                        <a:gd name="T7" fmla="*/ 0 h 901"/>
                        <a:gd name="T8" fmla="*/ 0 w 859"/>
                        <a:gd name="T9" fmla="*/ 0 h 901"/>
                        <a:gd name="T10" fmla="*/ 0 w 859"/>
                        <a:gd name="T11" fmla="*/ 0 h 901"/>
                        <a:gd name="T12" fmla="*/ 0 w 859"/>
                        <a:gd name="T13" fmla="*/ 0 h 901"/>
                        <a:gd name="T14" fmla="*/ 0 w 859"/>
                        <a:gd name="T15" fmla="*/ 0 h 901"/>
                        <a:gd name="T16" fmla="*/ 0 w 859"/>
                        <a:gd name="T17" fmla="*/ 0 h 901"/>
                        <a:gd name="T18" fmla="*/ 0 w 859"/>
                        <a:gd name="T19" fmla="*/ 0 h 901"/>
                        <a:gd name="T20" fmla="*/ 0 w 859"/>
                        <a:gd name="T21" fmla="*/ 0 h 901"/>
                        <a:gd name="T22" fmla="*/ 0 w 859"/>
                        <a:gd name="T23" fmla="*/ 0 h 901"/>
                        <a:gd name="T24" fmla="*/ 0 w 859"/>
                        <a:gd name="T25" fmla="*/ 0 h 901"/>
                        <a:gd name="T26" fmla="*/ 0 w 859"/>
                        <a:gd name="T27" fmla="*/ 0 h 901"/>
                        <a:gd name="T28" fmla="*/ 0 w 859"/>
                        <a:gd name="T29" fmla="*/ 0 h 901"/>
                        <a:gd name="T30" fmla="*/ 0 w 859"/>
                        <a:gd name="T31" fmla="*/ 0 h 901"/>
                        <a:gd name="T32" fmla="*/ 0 w 859"/>
                        <a:gd name="T33" fmla="*/ 0 h 901"/>
                        <a:gd name="T34" fmla="*/ 0 w 859"/>
                        <a:gd name="T35" fmla="*/ 0 h 901"/>
                        <a:gd name="T36" fmla="*/ 0 w 859"/>
                        <a:gd name="T37" fmla="*/ 0 h 901"/>
                        <a:gd name="T38" fmla="*/ 0 w 859"/>
                        <a:gd name="T39" fmla="*/ 0 h 901"/>
                        <a:gd name="T40" fmla="*/ 0 w 859"/>
                        <a:gd name="T41" fmla="*/ 0 h 901"/>
                        <a:gd name="T42" fmla="*/ 0 w 859"/>
                        <a:gd name="T43" fmla="*/ 0 h 901"/>
                        <a:gd name="T44" fmla="*/ 0 w 859"/>
                        <a:gd name="T45" fmla="*/ 0 h 901"/>
                        <a:gd name="T46" fmla="*/ 0 w 859"/>
                        <a:gd name="T47" fmla="*/ 0 h 901"/>
                        <a:gd name="T48" fmla="*/ 0 w 859"/>
                        <a:gd name="T49" fmla="*/ 0 h 901"/>
                        <a:gd name="T50" fmla="*/ 0 w 859"/>
                        <a:gd name="T51" fmla="*/ 0 h 901"/>
                        <a:gd name="T52" fmla="*/ 0 w 859"/>
                        <a:gd name="T53" fmla="*/ 0 h 901"/>
                        <a:gd name="T54" fmla="*/ 0 w 859"/>
                        <a:gd name="T55" fmla="*/ 0 h 901"/>
                        <a:gd name="T56" fmla="*/ 0 w 859"/>
                        <a:gd name="T57" fmla="*/ 0 h 901"/>
                        <a:gd name="T58" fmla="*/ 0 w 859"/>
                        <a:gd name="T59" fmla="*/ 0 h 901"/>
                        <a:gd name="T60" fmla="*/ 0 w 859"/>
                        <a:gd name="T61" fmla="*/ 0 h 901"/>
                        <a:gd name="T62" fmla="*/ 0 w 859"/>
                        <a:gd name="T63" fmla="*/ 0 h 901"/>
                        <a:gd name="T64" fmla="*/ 0 w 859"/>
                        <a:gd name="T65" fmla="*/ 0 h 901"/>
                        <a:gd name="T66" fmla="*/ 0 w 859"/>
                        <a:gd name="T67" fmla="*/ 0 h 901"/>
                        <a:gd name="T68" fmla="*/ 0 w 859"/>
                        <a:gd name="T69" fmla="*/ 0 h 901"/>
                        <a:gd name="T70" fmla="*/ 0 w 859"/>
                        <a:gd name="T71" fmla="*/ 0 h 901"/>
                        <a:gd name="T72" fmla="*/ 0 w 859"/>
                        <a:gd name="T73" fmla="*/ 0 h 901"/>
                        <a:gd name="T74" fmla="*/ 0 w 859"/>
                        <a:gd name="T75" fmla="*/ 0 h 901"/>
                        <a:gd name="T76" fmla="*/ 0 w 859"/>
                        <a:gd name="T77" fmla="*/ 0 h 901"/>
                        <a:gd name="T78" fmla="*/ 0 w 859"/>
                        <a:gd name="T79" fmla="*/ 0 h 901"/>
                        <a:gd name="T80" fmla="*/ 0 w 859"/>
                        <a:gd name="T81" fmla="*/ 0 h 901"/>
                        <a:gd name="T82" fmla="*/ 0 w 859"/>
                        <a:gd name="T83" fmla="*/ 0 h 901"/>
                        <a:gd name="T84" fmla="*/ 0 w 859"/>
                        <a:gd name="T85" fmla="*/ 0 h 901"/>
                        <a:gd name="T86" fmla="*/ 0 w 859"/>
                        <a:gd name="T87" fmla="*/ 0 h 901"/>
                        <a:gd name="T88" fmla="*/ 0 w 859"/>
                        <a:gd name="T89" fmla="*/ 0 h 901"/>
                        <a:gd name="T90" fmla="*/ 0 w 859"/>
                        <a:gd name="T91" fmla="*/ 0 h 901"/>
                        <a:gd name="T92" fmla="*/ 0 w 859"/>
                        <a:gd name="T93" fmla="*/ 0 h 901"/>
                        <a:gd name="T94" fmla="*/ 0 w 859"/>
                        <a:gd name="T95" fmla="*/ 0 h 901"/>
                        <a:gd name="T96" fmla="*/ 0 w 859"/>
                        <a:gd name="T97" fmla="*/ 0 h 901"/>
                        <a:gd name="T98" fmla="*/ 0 w 859"/>
                        <a:gd name="T99" fmla="*/ 0 h 901"/>
                        <a:gd name="T100" fmla="*/ 0 w 859"/>
                        <a:gd name="T101" fmla="*/ 0 h 901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w 859"/>
                        <a:gd name="T154" fmla="*/ 0 h 901"/>
                        <a:gd name="T155" fmla="*/ 859 w 859"/>
                        <a:gd name="T156" fmla="*/ 901 h 901"/>
                      </a:gdLst>
                      <a:ahLst/>
                      <a:cxnLst>
                        <a:cxn ang="T102">
                          <a:pos x="T0" y="T1"/>
                        </a:cxn>
                        <a:cxn ang="T103">
                          <a:pos x="T2" y="T3"/>
                        </a:cxn>
                        <a:cxn ang="T104">
                          <a:pos x="T4" y="T5"/>
                        </a:cxn>
                        <a:cxn ang="T105">
                          <a:pos x="T6" y="T7"/>
                        </a:cxn>
                        <a:cxn ang="T106">
                          <a:pos x="T8" y="T9"/>
                        </a:cxn>
                        <a:cxn ang="T107">
                          <a:pos x="T10" y="T11"/>
                        </a:cxn>
                        <a:cxn ang="T108">
                          <a:pos x="T12" y="T13"/>
                        </a:cxn>
                        <a:cxn ang="T109">
                          <a:pos x="T14" y="T15"/>
                        </a:cxn>
                        <a:cxn ang="T110">
                          <a:pos x="T16" y="T17"/>
                        </a:cxn>
                        <a:cxn ang="T111">
                          <a:pos x="T18" y="T19"/>
                        </a:cxn>
                        <a:cxn ang="T112">
                          <a:pos x="T20" y="T21"/>
                        </a:cxn>
                        <a:cxn ang="T113">
                          <a:pos x="T22" y="T23"/>
                        </a:cxn>
                        <a:cxn ang="T114">
                          <a:pos x="T24" y="T25"/>
                        </a:cxn>
                        <a:cxn ang="T115">
                          <a:pos x="T26" y="T27"/>
                        </a:cxn>
                        <a:cxn ang="T116">
                          <a:pos x="T28" y="T29"/>
                        </a:cxn>
                        <a:cxn ang="T117">
                          <a:pos x="T30" y="T31"/>
                        </a:cxn>
                        <a:cxn ang="T118">
                          <a:pos x="T32" y="T33"/>
                        </a:cxn>
                        <a:cxn ang="T119">
                          <a:pos x="T34" y="T35"/>
                        </a:cxn>
                        <a:cxn ang="T120">
                          <a:pos x="T36" y="T37"/>
                        </a:cxn>
                        <a:cxn ang="T121">
                          <a:pos x="T38" y="T39"/>
                        </a:cxn>
                        <a:cxn ang="T122">
                          <a:pos x="T40" y="T41"/>
                        </a:cxn>
                        <a:cxn ang="T123">
                          <a:pos x="T42" y="T43"/>
                        </a:cxn>
                        <a:cxn ang="T124">
                          <a:pos x="T44" y="T45"/>
                        </a:cxn>
                        <a:cxn ang="T125">
                          <a:pos x="T46" y="T47"/>
                        </a:cxn>
                        <a:cxn ang="T126">
                          <a:pos x="T48" y="T49"/>
                        </a:cxn>
                        <a:cxn ang="T127">
                          <a:pos x="T50" y="T51"/>
                        </a:cxn>
                        <a:cxn ang="T128">
                          <a:pos x="T52" y="T53"/>
                        </a:cxn>
                        <a:cxn ang="T129">
                          <a:pos x="T54" y="T55"/>
                        </a:cxn>
                        <a:cxn ang="T130">
                          <a:pos x="T56" y="T57"/>
                        </a:cxn>
                        <a:cxn ang="T131">
                          <a:pos x="T58" y="T59"/>
                        </a:cxn>
                        <a:cxn ang="T132">
                          <a:pos x="T60" y="T61"/>
                        </a:cxn>
                        <a:cxn ang="T133">
                          <a:pos x="T62" y="T63"/>
                        </a:cxn>
                        <a:cxn ang="T134">
                          <a:pos x="T64" y="T65"/>
                        </a:cxn>
                        <a:cxn ang="T135">
                          <a:pos x="T66" y="T67"/>
                        </a:cxn>
                        <a:cxn ang="T136">
                          <a:pos x="T68" y="T69"/>
                        </a:cxn>
                        <a:cxn ang="T137">
                          <a:pos x="T70" y="T71"/>
                        </a:cxn>
                        <a:cxn ang="T138">
                          <a:pos x="T72" y="T73"/>
                        </a:cxn>
                        <a:cxn ang="T139">
                          <a:pos x="T74" y="T75"/>
                        </a:cxn>
                        <a:cxn ang="T140">
                          <a:pos x="T76" y="T77"/>
                        </a:cxn>
                        <a:cxn ang="T141">
                          <a:pos x="T78" y="T79"/>
                        </a:cxn>
                        <a:cxn ang="T142">
                          <a:pos x="T80" y="T81"/>
                        </a:cxn>
                        <a:cxn ang="T143">
                          <a:pos x="T82" y="T83"/>
                        </a:cxn>
                        <a:cxn ang="T144">
                          <a:pos x="T84" y="T85"/>
                        </a:cxn>
                        <a:cxn ang="T145">
                          <a:pos x="T86" y="T87"/>
                        </a:cxn>
                        <a:cxn ang="T146">
                          <a:pos x="T88" y="T89"/>
                        </a:cxn>
                        <a:cxn ang="T147">
                          <a:pos x="T90" y="T91"/>
                        </a:cxn>
                        <a:cxn ang="T148">
                          <a:pos x="T92" y="T93"/>
                        </a:cxn>
                        <a:cxn ang="T149">
                          <a:pos x="T94" y="T95"/>
                        </a:cxn>
                        <a:cxn ang="T150">
                          <a:pos x="T96" y="T97"/>
                        </a:cxn>
                        <a:cxn ang="T151">
                          <a:pos x="T98" y="T99"/>
                        </a:cxn>
                        <a:cxn ang="T152">
                          <a:pos x="T100" y="T101"/>
                        </a:cxn>
                      </a:cxnLst>
                      <a:rect l="T153" t="T154" r="T155" b="T156"/>
                      <a:pathLst>
                        <a:path w="859" h="901">
                          <a:moveTo>
                            <a:pt x="106" y="714"/>
                          </a:moveTo>
                          <a:lnTo>
                            <a:pt x="147" y="637"/>
                          </a:lnTo>
                          <a:lnTo>
                            <a:pt x="147" y="614"/>
                          </a:lnTo>
                          <a:lnTo>
                            <a:pt x="132" y="583"/>
                          </a:lnTo>
                          <a:lnTo>
                            <a:pt x="109" y="550"/>
                          </a:lnTo>
                          <a:lnTo>
                            <a:pt x="67" y="518"/>
                          </a:lnTo>
                          <a:lnTo>
                            <a:pt x="40" y="475"/>
                          </a:lnTo>
                          <a:lnTo>
                            <a:pt x="27" y="437"/>
                          </a:lnTo>
                          <a:lnTo>
                            <a:pt x="10" y="408"/>
                          </a:lnTo>
                          <a:lnTo>
                            <a:pt x="10" y="375"/>
                          </a:lnTo>
                          <a:lnTo>
                            <a:pt x="0" y="298"/>
                          </a:lnTo>
                          <a:lnTo>
                            <a:pt x="10" y="239"/>
                          </a:lnTo>
                          <a:lnTo>
                            <a:pt x="29" y="188"/>
                          </a:lnTo>
                          <a:lnTo>
                            <a:pt x="55" y="133"/>
                          </a:lnTo>
                          <a:lnTo>
                            <a:pt x="86" y="102"/>
                          </a:lnTo>
                          <a:lnTo>
                            <a:pt x="145" y="64"/>
                          </a:lnTo>
                          <a:lnTo>
                            <a:pt x="209" y="38"/>
                          </a:lnTo>
                          <a:lnTo>
                            <a:pt x="276" y="15"/>
                          </a:lnTo>
                          <a:lnTo>
                            <a:pt x="362" y="2"/>
                          </a:lnTo>
                          <a:lnTo>
                            <a:pt x="423" y="0"/>
                          </a:lnTo>
                          <a:lnTo>
                            <a:pt x="484" y="5"/>
                          </a:lnTo>
                          <a:lnTo>
                            <a:pt x="561" y="20"/>
                          </a:lnTo>
                          <a:lnTo>
                            <a:pt x="632" y="43"/>
                          </a:lnTo>
                          <a:lnTo>
                            <a:pt x="683" y="69"/>
                          </a:lnTo>
                          <a:lnTo>
                            <a:pt x="747" y="118"/>
                          </a:lnTo>
                          <a:lnTo>
                            <a:pt x="790" y="176"/>
                          </a:lnTo>
                          <a:lnTo>
                            <a:pt x="823" y="229"/>
                          </a:lnTo>
                          <a:lnTo>
                            <a:pt x="839" y="268"/>
                          </a:lnTo>
                          <a:lnTo>
                            <a:pt x="859" y="336"/>
                          </a:lnTo>
                          <a:lnTo>
                            <a:pt x="859" y="388"/>
                          </a:lnTo>
                          <a:lnTo>
                            <a:pt x="846" y="463"/>
                          </a:lnTo>
                          <a:lnTo>
                            <a:pt x="826" y="524"/>
                          </a:lnTo>
                          <a:lnTo>
                            <a:pt x="797" y="575"/>
                          </a:lnTo>
                          <a:lnTo>
                            <a:pt x="772" y="604"/>
                          </a:lnTo>
                          <a:lnTo>
                            <a:pt x="735" y="637"/>
                          </a:lnTo>
                          <a:lnTo>
                            <a:pt x="674" y="662"/>
                          </a:lnTo>
                          <a:lnTo>
                            <a:pt x="629" y="678"/>
                          </a:lnTo>
                          <a:lnTo>
                            <a:pt x="577" y="693"/>
                          </a:lnTo>
                          <a:lnTo>
                            <a:pt x="497" y="701"/>
                          </a:lnTo>
                          <a:lnTo>
                            <a:pt x="428" y="714"/>
                          </a:lnTo>
                          <a:lnTo>
                            <a:pt x="382" y="723"/>
                          </a:lnTo>
                          <a:lnTo>
                            <a:pt x="369" y="745"/>
                          </a:lnTo>
                          <a:lnTo>
                            <a:pt x="372" y="772"/>
                          </a:lnTo>
                          <a:lnTo>
                            <a:pt x="369" y="798"/>
                          </a:lnTo>
                          <a:lnTo>
                            <a:pt x="359" y="817"/>
                          </a:lnTo>
                          <a:lnTo>
                            <a:pt x="354" y="853"/>
                          </a:lnTo>
                          <a:lnTo>
                            <a:pt x="356" y="901"/>
                          </a:lnTo>
                          <a:lnTo>
                            <a:pt x="298" y="821"/>
                          </a:lnTo>
                          <a:lnTo>
                            <a:pt x="222" y="756"/>
                          </a:lnTo>
                          <a:lnTo>
                            <a:pt x="158" y="726"/>
                          </a:lnTo>
                          <a:lnTo>
                            <a:pt x="106" y="714"/>
                          </a:lnTo>
                          <a:close/>
                        </a:path>
                      </a:pathLst>
                    </a:custGeom>
                    <a:solidFill>
                      <a:srgbClr val="E0A080"/>
                    </a:solidFill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grpSp>
                  <p:nvGrpSpPr>
                    <p:cNvPr id="8283" name="Group 9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799" y="3218"/>
                      <a:ext cx="161" cy="124"/>
                      <a:chOff x="3799" y="3218"/>
                      <a:chExt cx="161" cy="124"/>
                    </a:xfrm>
                  </p:grpSpPr>
                  <p:grpSp>
                    <p:nvGrpSpPr>
                      <p:cNvPr id="8295" name="Group 9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842" y="3218"/>
                        <a:ext cx="111" cy="38"/>
                        <a:chOff x="3842" y="3218"/>
                        <a:chExt cx="111" cy="38"/>
                      </a:xfrm>
                    </p:grpSpPr>
                    <p:sp>
                      <p:nvSpPr>
                        <p:cNvPr id="8311" name="Freeform 9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851" y="3224"/>
                          <a:ext cx="102" cy="32"/>
                        </a:xfrm>
                        <a:custGeom>
                          <a:avLst/>
                          <a:gdLst>
                            <a:gd name="T0" fmla="*/ 0 w 510"/>
                            <a:gd name="T1" fmla="*/ 0 h 160"/>
                            <a:gd name="T2" fmla="*/ 0 w 510"/>
                            <a:gd name="T3" fmla="*/ 0 h 160"/>
                            <a:gd name="T4" fmla="*/ 0 w 510"/>
                            <a:gd name="T5" fmla="*/ 0 h 160"/>
                            <a:gd name="T6" fmla="*/ 0 w 510"/>
                            <a:gd name="T7" fmla="*/ 0 h 160"/>
                            <a:gd name="T8" fmla="*/ 0 w 510"/>
                            <a:gd name="T9" fmla="*/ 0 h 160"/>
                            <a:gd name="T10" fmla="*/ 0 w 510"/>
                            <a:gd name="T11" fmla="*/ 0 h 160"/>
                            <a:gd name="T12" fmla="*/ 0 w 510"/>
                            <a:gd name="T13" fmla="*/ 0 h 160"/>
                            <a:gd name="T14" fmla="*/ 0 w 510"/>
                            <a:gd name="T15" fmla="*/ 0 h 160"/>
                            <a:gd name="T16" fmla="*/ 0 w 510"/>
                            <a:gd name="T17" fmla="*/ 0 h 160"/>
                            <a:gd name="T18" fmla="*/ 0 60000 65536"/>
                            <a:gd name="T19" fmla="*/ 0 60000 65536"/>
                            <a:gd name="T20" fmla="*/ 0 60000 65536"/>
                            <a:gd name="T21" fmla="*/ 0 60000 65536"/>
                            <a:gd name="T22" fmla="*/ 0 60000 65536"/>
                            <a:gd name="T23" fmla="*/ 0 60000 65536"/>
                            <a:gd name="T24" fmla="*/ 0 60000 65536"/>
                            <a:gd name="T25" fmla="*/ 0 60000 65536"/>
                            <a:gd name="T26" fmla="*/ 0 60000 65536"/>
                            <a:gd name="T27" fmla="*/ 0 w 510"/>
                            <a:gd name="T28" fmla="*/ 0 h 160"/>
                            <a:gd name="T29" fmla="*/ 510 w 510"/>
                            <a:gd name="T30" fmla="*/ 160 h 160"/>
                          </a:gdLst>
                          <a:ahLst/>
                          <a:cxnLst>
                            <a:cxn ang="T18">
                              <a:pos x="T0" y="T1"/>
                            </a:cxn>
                            <a:cxn ang="T19">
                              <a:pos x="T2" y="T3"/>
                            </a:cxn>
                            <a:cxn ang="T20">
                              <a:pos x="T4" y="T5"/>
                            </a:cxn>
                            <a:cxn ang="T21">
                              <a:pos x="T6" y="T7"/>
                            </a:cxn>
                            <a:cxn ang="T22">
                              <a:pos x="T8" y="T9"/>
                            </a:cxn>
                            <a:cxn ang="T23">
                              <a:pos x="T10" y="T11"/>
                            </a:cxn>
                            <a:cxn ang="T24">
                              <a:pos x="T12" y="T13"/>
                            </a:cxn>
                            <a:cxn ang="T25">
                              <a:pos x="T14" y="T15"/>
                            </a:cxn>
                            <a:cxn ang="T26">
                              <a:pos x="T16" y="T17"/>
                            </a:cxn>
                          </a:cxnLst>
                          <a:rect l="T27" t="T28" r="T29" b="T30"/>
                          <a:pathLst>
                            <a:path w="510" h="160">
                              <a:moveTo>
                                <a:pt x="0" y="160"/>
                              </a:moveTo>
                              <a:lnTo>
                                <a:pt x="39" y="110"/>
                              </a:lnTo>
                              <a:lnTo>
                                <a:pt x="90" y="71"/>
                              </a:lnTo>
                              <a:lnTo>
                                <a:pt x="151" y="38"/>
                              </a:lnTo>
                              <a:lnTo>
                                <a:pt x="212" y="19"/>
                              </a:lnTo>
                              <a:lnTo>
                                <a:pt x="279" y="5"/>
                              </a:lnTo>
                              <a:lnTo>
                                <a:pt x="366" y="0"/>
                              </a:lnTo>
                              <a:lnTo>
                                <a:pt x="430" y="10"/>
                              </a:lnTo>
                              <a:lnTo>
                                <a:pt x="510" y="36"/>
                              </a:lnTo>
                            </a:path>
                          </a:pathLst>
                        </a:custGeom>
                        <a:noFill/>
                        <a:ln w="3175">
                          <a:solidFill>
                            <a:srgbClr val="000000"/>
                          </a:solidFill>
                          <a:prstDash val="solid"/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8312" name="Freeform 9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842" y="3218"/>
                          <a:ext cx="105" cy="35"/>
                        </a:xfrm>
                        <a:custGeom>
                          <a:avLst/>
                          <a:gdLst>
                            <a:gd name="T0" fmla="*/ 0 w 526"/>
                            <a:gd name="T1" fmla="*/ 0 h 176"/>
                            <a:gd name="T2" fmla="*/ 0 w 526"/>
                            <a:gd name="T3" fmla="*/ 0 h 176"/>
                            <a:gd name="T4" fmla="*/ 0 w 526"/>
                            <a:gd name="T5" fmla="*/ 0 h 176"/>
                            <a:gd name="T6" fmla="*/ 0 w 526"/>
                            <a:gd name="T7" fmla="*/ 0 h 176"/>
                            <a:gd name="T8" fmla="*/ 0 w 526"/>
                            <a:gd name="T9" fmla="*/ 0 h 176"/>
                            <a:gd name="T10" fmla="*/ 0 w 526"/>
                            <a:gd name="T11" fmla="*/ 0 h 176"/>
                            <a:gd name="T12" fmla="*/ 0 w 526"/>
                            <a:gd name="T13" fmla="*/ 0 h 176"/>
                            <a:gd name="T14" fmla="*/ 0 w 526"/>
                            <a:gd name="T15" fmla="*/ 0 h 176"/>
                            <a:gd name="T16" fmla="*/ 0 w 526"/>
                            <a:gd name="T17" fmla="*/ 0 h 176"/>
                            <a:gd name="T18" fmla="*/ 0 w 526"/>
                            <a:gd name="T19" fmla="*/ 0 h 176"/>
                            <a:gd name="T20" fmla="*/ 0 w 526"/>
                            <a:gd name="T21" fmla="*/ 0 h 176"/>
                            <a:gd name="T22" fmla="*/ 0 60000 65536"/>
                            <a:gd name="T23" fmla="*/ 0 60000 65536"/>
                            <a:gd name="T24" fmla="*/ 0 60000 65536"/>
                            <a:gd name="T25" fmla="*/ 0 60000 65536"/>
                            <a:gd name="T26" fmla="*/ 0 60000 65536"/>
                            <a:gd name="T27" fmla="*/ 0 60000 65536"/>
                            <a:gd name="T28" fmla="*/ 0 60000 65536"/>
                            <a:gd name="T29" fmla="*/ 0 60000 65536"/>
                            <a:gd name="T30" fmla="*/ 0 60000 65536"/>
                            <a:gd name="T31" fmla="*/ 0 60000 65536"/>
                            <a:gd name="T32" fmla="*/ 0 60000 65536"/>
                            <a:gd name="T33" fmla="*/ 0 w 526"/>
                            <a:gd name="T34" fmla="*/ 0 h 176"/>
                            <a:gd name="T35" fmla="*/ 526 w 526"/>
                            <a:gd name="T36" fmla="*/ 176 h 176"/>
                          </a:gdLst>
                          <a:ahLst/>
                          <a:cxnLst>
                            <a:cxn ang="T22">
                              <a:pos x="T0" y="T1"/>
                            </a:cxn>
                            <a:cxn ang="T23">
                              <a:pos x="T2" y="T3"/>
                            </a:cxn>
                            <a:cxn ang="T24">
                              <a:pos x="T4" y="T5"/>
                            </a:cxn>
                            <a:cxn ang="T25">
                              <a:pos x="T6" y="T7"/>
                            </a:cxn>
                            <a:cxn ang="T26">
                              <a:pos x="T8" y="T9"/>
                            </a:cxn>
                            <a:cxn ang="T27">
                              <a:pos x="T10" y="T11"/>
                            </a:cxn>
                            <a:cxn ang="T28">
                              <a:pos x="T12" y="T13"/>
                            </a:cxn>
                            <a:cxn ang="T29">
                              <a:pos x="T14" y="T15"/>
                            </a:cxn>
                            <a:cxn ang="T30">
                              <a:pos x="T16" y="T17"/>
                            </a:cxn>
                            <a:cxn ang="T31">
                              <a:pos x="T18" y="T19"/>
                            </a:cxn>
                            <a:cxn ang="T32">
                              <a:pos x="T20" y="T21"/>
                            </a:cxn>
                          </a:cxnLst>
                          <a:rect l="T33" t="T34" r="T35" b="T36"/>
                          <a:pathLst>
                            <a:path w="526" h="176">
                              <a:moveTo>
                                <a:pt x="0" y="176"/>
                              </a:moveTo>
                              <a:lnTo>
                                <a:pt x="25" y="125"/>
                              </a:lnTo>
                              <a:lnTo>
                                <a:pt x="56" y="89"/>
                              </a:lnTo>
                              <a:lnTo>
                                <a:pt x="90" y="60"/>
                              </a:lnTo>
                              <a:lnTo>
                                <a:pt x="151" y="28"/>
                              </a:lnTo>
                              <a:lnTo>
                                <a:pt x="231" y="5"/>
                              </a:lnTo>
                              <a:lnTo>
                                <a:pt x="305" y="0"/>
                              </a:lnTo>
                              <a:lnTo>
                                <a:pt x="385" y="8"/>
                              </a:lnTo>
                              <a:lnTo>
                                <a:pt x="458" y="31"/>
                              </a:lnTo>
                              <a:lnTo>
                                <a:pt x="494" y="41"/>
                              </a:lnTo>
                              <a:lnTo>
                                <a:pt x="526" y="51"/>
                              </a:lnTo>
                            </a:path>
                          </a:pathLst>
                        </a:custGeom>
                        <a:noFill/>
                        <a:ln w="3175">
                          <a:solidFill>
                            <a:srgbClr val="000000"/>
                          </a:solidFill>
                          <a:prstDash val="solid"/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</p:grpSp>
                  <p:grpSp>
                    <p:nvGrpSpPr>
                      <p:cNvPr id="8296" name="Group 10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799" y="3241"/>
                        <a:ext cx="60" cy="61"/>
                        <a:chOff x="3799" y="3241"/>
                        <a:chExt cx="60" cy="61"/>
                      </a:xfrm>
                    </p:grpSpPr>
                    <p:sp>
                      <p:nvSpPr>
                        <p:cNvPr id="8304" name="Freeform 101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799" y="3241"/>
                          <a:ext cx="60" cy="61"/>
                        </a:xfrm>
                        <a:custGeom>
                          <a:avLst/>
                          <a:gdLst>
                            <a:gd name="T0" fmla="*/ 0 w 302"/>
                            <a:gd name="T1" fmla="*/ 0 h 305"/>
                            <a:gd name="T2" fmla="*/ 0 w 302"/>
                            <a:gd name="T3" fmla="*/ 0 h 305"/>
                            <a:gd name="T4" fmla="*/ 0 w 302"/>
                            <a:gd name="T5" fmla="*/ 0 h 305"/>
                            <a:gd name="T6" fmla="*/ 0 w 302"/>
                            <a:gd name="T7" fmla="*/ 0 h 305"/>
                            <a:gd name="T8" fmla="*/ 0 w 302"/>
                            <a:gd name="T9" fmla="*/ 0 h 305"/>
                            <a:gd name="T10" fmla="*/ 0 w 302"/>
                            <a:gd name="T11" fmla="*/ 0 h 305"/>
                            <a:gd name="T12" fmla="*/ 0 w 302"/>
                            <a:gd name="T13" fmla="*/ 0 h 305"/>
                            <a:gd name="T14" fmla="*/ 0 w 302"/>
                            <a:gd name="T15" fmla="*/ 0 h 305"/>
                            <a:gd name="T16" fmla="*/ 0 w 302"/>
                            <a:gd name="T17" fmla="*/ 0 h 305"/>
                            <a:gd name="T18" fmla="*/ 0 w 302"/>
                            <a:gd name="T19" fmla="*/ 0 h 305"/>
                            <a:gd name="T20" fmla="*/ 0 w 302"/>
                            <a:gd name="T21" fmla="*/ 0 h 305"/>
                            <a:gd name="T22" fmla="*/ 0 w 302"/>
                            <a:gd name="T23" fmla="*/ 0 h 305"/>
                            <a:gd name="T24" fmla="*/ 0 w 302"/>
                            <a:gd name="T25" fmla="*/ 0 h 305"/>
                            <a:gd name="T26" fmla="*/ 0 w 302"/>
                            <a:gd name="T27" fmla="*/ 0 h 305"/>
                            <a:gd name="T28" fmla="*/ 0 w 302"/>
                            <a:gd name="T29" fmla="*/ 0 h 305"/>
                            <a:gd name="T30" fmla="*/ 0 w 302"/>
                            <a:gd name="T31" fmla="*/ 0 h 305"/>
                            <a:gd name="T32" fmla="*/ 0 w 302"/>
                            <a:gd name="T33" fmla="*/ 0 h 305"/>
                            <a:gd name="T34" fmla="*/ 0 w 302"/>
                            <a:gd name="T35" fmla="*/ 0 h 305"/>
                            <a:gd name="T36" fmla="*/ 0 w 302"/>
                            <a:gd name="T37" fmla="*/ 0 h 305"/>
                            <a:gd name="T38" fmla="*/ 0 w 302"/>
                            <a:gd name="T39" fmla="*/ 0 h 305"/>
                            <a:gd name="T40" fmla="*/ 0 w 302"/>
                            <a:gd name="T41" fmla="*/ 0 h 305"/>
                            <a:gd name="T42" fmla="*/ 0 w 302"/>
                            <a:gd name="T43" fmla="*/ 0 h 305"/>
                            <a:gd name="T44" fmla="*/ 0 w 302"/>
                            <a:gd name="T45" fmla="*/ 0 h 305"/>
                            <a:gd name="T46" fmla="*/ 0 w 302"/>
                            <a:gd name="T47" fmla="*/ 0 h 305"/>
                            <a:gd name="T48" fmla="*/ 0 w 302"/>
                            <a:gd name="T49" fmla="*/ 0 h 305"/>
                            <a:gd name="T50" fmla="*/ 0 w 302"/>
                            <a:gd name="T51" fmla="*/ 0 h 305"/>
                            <a:gd name="T52" fmla="*/ 0 w 302"/>
                            <a:gd name="T53" fmla="*/ 0 h 305"/>
                            <a:gd name="T54" fmla="*/ 0 w 302"/>
                            <a:gd name="T55" fmla="*/ 0 h 305"/>
                            <a:gd name="T56" fmla="*/ 0 w 302"/>
                            <a:gd name="T57" fmla="*/ 0 h 305"/>
                            <a:gd name="T58" fmla="*/ 0 w 302"/>
                            <a:gd name="T59" fmla="*/ 0 h 305"/>
                            <a:gd name="T60" fmla="*/ 0 w 302"/>
                            <a:gd name="T61" fmla="*/ 0 h 305"/>
                            <a:gd name="T62" fmla="*/ 0 w 302"/>
                            <a:gd name="T63" fmla="*/ 0 h 305"/>
                            <a:gd name="T64" fmla="*/ 0 w 302"/>
                            <a:gd name="T65" fmla="*/ 0 h 305"/>
                            <a:gd name="T66" fmla="*/ 0 60000 65536"/>
                            <a:gd name="T67" fmla="*/ 0 60000 65536"/>
                            <a:gd name="T68" fmla="*/ 0 60000 65536"/>
                            <a:gd name="T69" fmla="*/ 0 60000 65536"/>
                            <a:gd name="T70" fmla="*/ 0 60000 65536"/>
                            <a:gd name="T71" fmla="*/ 0 60000 65536"/>
                            <a:gd name="T72" fmla="*/ 0 60000 65536"/>
                            <a:gd name="T73" fmla="*/ 0 60000 65536"/>
                            <a:gd name="T74" fmla="*/ 0 60000 65536"/>
                            <a:gd name="T75" fmla="*/ 0 60000 65536"/>
                            <a:gd name="T76" fmla="*/ 0 60000 65536"/>
                            <a:gd name="T77" fmla="*/ 0 60000 65536"/>
                            <a:gd name="T78" fmla="*/ 0 60000 65536"/>
                            <a:gd name="T79" fmla="*/ 0 60000 65536"/>
                            <a:gd name="T80" fmla="*/ 0 60000 65536"/>
                            <a:gd name="T81" fmla="*/ 0 60000 65536"/>
                            <a:gd name="T82" fmla="*/ 0 60000 65536"/>
                            <a:gd name="T83" fmla="*/ 0 60000 65536"/>
                            <a:gd name="T84" fmla="*/ 0 60000 65536"/>
                            <a:gd name="T85" fmla="*/ 0 60000 65536"/>
                            <a:gd name="T86" fmla="*/ 0 60000 65536"/>
                            <a:gd name="T87" fmla="*/ 0 60000 65536"/>
                            <a:gd name="T88" fmla="*/ 0 60000 65536"/>
                            <a:gd name="T89" fmla="*/ 0 60000 65536"/>
                            <a:gd name="T90" fmla="*/ 0 60000 65536"/>
                            <a:gd name="T91" fmla="*/ 0 60000 65536"/>
                            <a:gd name="T92" fmla="*/ 0 60000 65536"/>
                            <a:gd name="T93" fmla="*/ 0 60000 65536"/>
                            <a:gd name="T94" fmla="*/ 0 60000 65536"/>
                            <a:gd name="T95" fmla="*/ 0 60000 65536"/>
                            <a:gd name="T96" fmla="*/ 0 60000 65536"/>
                            <a:gd name="T97" fmla="*/ 0 60000 65536"/>
                            <a:gd name="T98" fmla="*/ 0 60000 65536"/>
                            <a:gd name="T99" fmla="*/ 0 w 302"/>
                            <a:gd name="T100" fmla="*/ 0 h 305"/>
                            <a:gd name="T101" fmla="*/ 302 w 302"/>
                            <a:gd name="T102" fmla="*/ 305 h 305"/>
                          </a:gdLst>
                          <a:ahLst/>
                          <a:cxnLst>
                            <a:cxn ang="T66">
                              <a:pos x="T0" y="T1"/>
                            </a:cxn>
                            <a:cxn ang="T67">
                              <a:pos x="T2" y="T3"/>
                            </a:cxn>
                            <a:cxn ang="T68">
                              <a:pos x="T4" y="T5"/>
                            </a:cxn>
                            <a:cxn ang="T69">
                              <a:pos x="T6" y="T7"/>
                            </a:cxn>
                            <a:cxn ang="T70">
                              <a:pos x="T8" y="T9"/>
                            </a:cxn>
                            <a:cxn ang="T71">
                              <a:pos x="T10" y="T11"/>
                            </a:cxn>
                            <a:cxn ang="T72">
                              <a:pos x="T12" y="T13"/>
                            </a:cxn>
                            <a:cxn ang="T73">
                              <a:pos x="T14" y="T15"/>
                            </a:cxn>
                            <a:cxn ang="T74">
                              <a:pos x="T16" y="T17"/>
                            </a:cxn>
                            <a:cxn ang="T75">
                              <a:pos x="T18" y="T19"/>
                            </a:cxn>
                            <a:cxn ang="T76">
                              <a:pos x="T20" y="T21"/>
                            </a:cxn>
                            <a:cxn ang="T77">
                              <a:pos x="T22" y="T23"/>
                            </a:cxn>
                            <a:cxn ang="T78">
                              <a:pos x="T24" y="T25"/>
                            </a:cxn>
                            <a:cxn ang="T79">
                              <a:pos x="T26" y="T27"/>
                            </a:cxn>
                            <a:cxn ang="T80">
                              <a:pos x="T28" y="T29"/>
                            </a:cxn>
                            <a:cxn ang="T81">
                              <a:pos x="T30" y="T31"/>
                            </a:cxn>
                            <a:cxn ang="T82">
                              <a:pos x="T32" y="T33"/>
                            </a:cxn>
                            <a:cxn ang="T83">
                              <a:pos x="T34" y="T35"/>
                            </a:cxn>
                            <a:cxn ang="T84">
                              <a:pos x="T36" y="T37"/>
                            </a:cxn>
                            <a:cxn ang="T85">
                              <a:pos x="T38" y="T39"/>
                            </a:cxn>
                            <a:cxn ang="T86">
                              <a:pos x="T40" y="T41"/>
                            </a:cxn>
                            <a:cxn ang="T87">
                              <a:pos x="T42" y="T43"/>
                            </a:cxn>
                            <a:cxn ang="T88">
                              <a:pos x="T44" y="T45"/>
                            </a:cxn>
                            <a:cxn ang="T89">
                              <a:pos x="T46" y="T47"/>
                            </a:cxn>
                            <a:cxn ang="T90">
                              <a:pos x="T48" y="T49"/>
                            </a:cxn>
                            <a:cxn ang="T91">
                              <a:pos x="T50" y="T51"/>
                            </a:cxn>
                            <a:cxn ang="T92">
                              <a:pos x="T52" y="T53"/>
                            </a:cxn>
                            <a:cxn ang="T93">
                              <a:pos x="T54" y="T55"/>
                            </a:cxn>
                            <a:cxn ang="T94">
                              <a:pos x="T56" y="T57"/>
                            </a:cxn>
                            <a:cxn ang="T95">
                              <a:pos x="T58" y="T59"/>
                            </a:cxn>
                            <a:cxn ang="T96">
                              <a:pos x="T60" y="T61"/>
                            </a:cxn>
                            <a:cxn ang="T97">
                              <a:pos x="T62" y="T63"/>
                            </a:cxn>
                            <a:cxn ang="T98">
                              <a:pos x="T64" y="T65"/>
                            </a:cxn>
                          </a:cxnLst>
                          <a:rect l="T99" t="T100" r="T101" b="T102"/>
                          <a:pathLst>
                            <a:path w="302" h="305">
                              <a:moveTo>
                                <a:pt x="56" y="290"/>
                              </a:moveTo>
                              <a:lnTo>
                                <a:pt x="17" y="253"/>
                              </a:lnTo>
                              <a:lnTo>
                                <a:pt x="0" y="200"/>
                              </a:lnTo>
                              <a:lnTo>
                                <a:pt x="9" y="133"/>
                              </a:lnTo>
                              <a:lnTo>
                                <a:pt x="32" y="83"/>
                              </a:lnTo>
                              <a:lnTo>
                                <a:pt x="50" y="58"/>
                              </a:lnTo>
                              <a:lnTo>
                                <a:pt x="71" y="25"/>
                              </a:lnTo>
                              <a:lnTo>
                                <a:pt x="81" y="14"/>
                              </a:lnTo>
                              <a:lnTo>
                                <a:pt x="95" y="2"/>
                              </a:lnTo>
                              <a:lnTo>
                                <a:pt x="110" y="0"/>
                              </a:lnTo>
                              <a:lnTo>
                                <a:pt x="119" y="13"/>
                              </a:lnTo>
                              <a:lnTo>
                                <a:pt x="126" y="27"/>
                              </a:lnTo>
                              <a:lnTo>
                                <a:pt x="132" y="17"/>
                              </a:lnTo>
                              <a:lnTo>
                                <a:pt x="149" y="15"/>
                              </a:lnTo>
                              <a:lnTo>
                                <a:pt x="159" y="27"/>
                              </a:lnTo>
                              <a:lnTo>
                                <a:pt x="163" y="45"/>
                              </a:lnTo>
                              <a:lnTo>
                                <a:pt x="167" y="69"/>
                              </a:lnTo>
                              <a:lnTo>
                                <a:pt x="180" y="63"/>
                              </a:lnTo>
                              <a:lnTo>
                                <a:pt x="194" y="70"/>
                              </a:lnTo>
                              <a:lnTo>
                                <a:pt x="197" y="77"/>
                              </a:lnTo>
                              <a:lnTo>
                                <a:pt x="196" y="90"/>
                              </a:lnTo>
                              <a:lnTo>
                                <a:pt x="194" y="103"/>
                              </a:lnTo>
                              <a:lnTo>
                                <a:pt x="202" y="95"/>
                              </a:lnTo>
                              <a:lnTo>
                                <a:pt x="215" y="88"/>
                              </a:lnTo>
                              <a:lnTo>
                                <a:pt x="236" y="90"/>
                              </a:lnTo>
                              <a:lnTo>
                                <a:pt x="237" y="101"/>
                              </a:lnTo>
                              <a:lnTo>
                                <a:pt x="238" y="111"/>
                              </a:lnTo>
                              <a:lnTo>
                                <a:pt x="238" y="123"/>
                              </a:lnTo>
                              <a:lnTo>
                                <a:pt x="251" y="121"/>
                              </a:lnTo>
                              <a:lnTo>
                                <a:pt x="264" y="126"/>
                              </a:lnTo>
                              <a:lnTo>
                                <a:pt x="271" y="136"/>
                              </a:lnTo>
                              <a:lnTo>
                                <a:pt x="274" y="152"/>
                              </a:lnTo>
                              <a:lnTo>
                                <a:pt x="286" y="157"/>
                              </a:lnTo>
                              <a:lnTo>
                                <a:pt x="293" y="175"/>
                              </a:lnTo>
                              <a:lnTo>
                                <a:pt x="290" y="195"/>
                              </a:lnTo>
                              <a:lnTo>
                                <a:pt x="286" y="228"/>
                              </a:lnTo>
                              <a:lnTo>
                                <a:pt x="289" y="247"/>
                              </a:lnTo>
                              <a:lnTo>
                                <a:pt x="296" y="260"/>
                              </a:lnTo>
                              <a:lnTo>
                                <a:pt x="302" y="273"/>
                              </a:lnTo>
                              <a:lnTo>
                                <a:pt x="302" y="289"/>
                              </a:lnTo>
                              <a:lnTo>
                                <a:pt x="293" y="302"/>
                              </a:lnTo>
                              <a:lnTo>
                                <a:pt x="283" y="305"/>
                              </a:lnTo>
                              <a:lnTo>
                                <a:pt x="271" y="305"/>
                              </a:lnTo>
                              <a:lnTo>
                                <a:pt x="259" y="303"/>
                              </a:lnTo>
                              <a:lnTo>
                                <a:pt x="245" y="290"/>
                              </a:lnTo>
                              <a:lnTo>
                                <a:pt x="237" y="279"/>
                              </a:lnTo>
                              <a:lnTo>
                                <a:pt x="235" y="273"/>
                              </a:lnTo>
                              <a:lnTo>
                                <a:pt x="222" y="277"/>
                              </a:lnTo>
                              <a:lnTo>
                                <a:pt x="206" y="276"/>
                              </a:lnTo>
                              <a:lnTo>
                                <a:pt x="196" y="271"/>
                              </a:lnTo>
                              <a:lnTo>
                                <a:pt x="193" y="266"/>
                              </a:lnTo>
                              <a:lnTo>
                                <a:pt x="180" y="266"/>
                              </a:lnTo>
                              <a:lnTo>
                                <a:pt x="172" y="263"/>
                              </a:lnTo>
                              <a:lnTo>
                                <a:pt x="167" y="261"/>
                              </a:lnTo>
                              <a:lnTo>
                                <a:pt x="157" y="261"/>
                              </a:lnTo>
                              <a:lnTo>
                                <a:pt x="149" y="259"/>
                              </a:lnTo>
                              <a:lnTo>
                                <a:pt x="142" y="247"/>
                              </a:lnTo>
                              <a:lnTo>
                                <a:pt x="137" y="240"/>
                              </a:lnTo>
                              <a:lnTo>
                                <a:pt x="132" y="247"/>
                              </a:lnTo>
                              <a:lnTo>
                                <a:pt x="127" y="259"/>
                              </a:lnTo>
                              <a:lnTo>
                                <a:pt x="118" y="263"/>
                              </a:lnTo>
                              <a:lnTo>
                                <a:pt x="107" y="264"/>
                              </a:lnTo>
                              <a:lnTo>
                                <a:pt x="101" y="264"/>
                              </a:lnTo>
                              <a:lnTo>
                                <a:pt x="98" y="271"/>
                              </a:lnTo>
                              <a:lnTo>
                                <a:pt x="90" y="279"/>
                              </a:lnTo>
                              <a:lnTo>
                                <a:pt x="81" y="290"/>
                              </a:lnTo>
                              <a:lnTo>
                                <a:pt x="56" y="29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C08040"/>
                        </a:solidFill>
                        <a:ln w="3175">
                          <a:solidFill>
                            <a:srgbClr val="000000"/>
                          </a:solidFill>
                          <a:prstDash val="solid"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zh-CN" altLang="en-US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grpSp>
                      <p:nvGrpSpPr>
                        <p:cNvPr id="8305" name="Group 102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802" y="3244"/>
                          <a:ext cx="46" cy="54"/>
                          <a:chOff x="3802" y="3244"/>
                          <a:chExt cx="46" cy="54"/>
                        </a:xfrm>
                      </p:grpSpPr>
                      <p:sp>
                        <p:nvSpPr>
                          <p:cNvPr id="8306" name="Freeform 103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838" y="3280"/>
                            <a:ext cx="10" cy="11"/>
                          </a:xfrm>
                          <a:custGeom>
                            <a:avLst/>
                            <a:gdLst>
                              <a:gd name="T0" fmla="*/ 0 w 46"/>
                              <a:gd name="T1" fmla="*/ 0 h 56"/>
                              <a:gd name="T2" fmla="*/ 0 w 46"/>
                              <a:gd name="T3" fmla="*/ 0 h 56"/>
                              <a:gd name="T4" fmla="*/ 0 w 46"/>
                              <a:gd name="T5" fmla="*/ 0 h 56"/>
                              <a:gd name="T6" fmla="*/ 0 w 46"/>
                              <a:gd name="T7" fmla="*/ 0 h 56"/>
                              <a:gd name="T8" fmla="*/ 0 w 46"/>
                              <a:gd name="T9" fmla="*/ 0 h 56"/>
                              <a:gd name="T10" fmla="*/ 0 w 46"/>
                              <a:gd name="T11" fmla="*/ 0 h 56"/>
                              <a:gd name="T12" fmla="*/ 0 w 46"/>
                              <a:gd name="T13" fmla="*/ 0 h 56"/>
                              <a:gd name="T14" fmla="*/ 0 w 46"/>
                              <a:gd name="T15" fmla="*/ 0 h 56"/>
                              <a:gd name="T16" fmla="*/ 0 60000 65536"/>
                              <a:gd name="T17" fmla="*/ 0 60000 65536"/>
                              <a:gd name="T18" fmla="*/ 0 60000 65536"/>
                              <a:gd name="T19" fmla="*/ 0 60000 65536"/>
                              <a:gd name="T20" fmla="*/ 0 60000 65536"/>
                              <a:gd name="T21" fmla="*/ 0 60000 65536"/>
                              <a:gd name="T22" fmla="*/ 0 60000 65536"/>
                              <a:gd name="T23" fmla="*/ 0 60000 65536"/>
                              <a:gd name="T24" fmla="*/ 0 w 46"/>
                              <a:gd name="T25" fmla="*/ 0 h 56"/>
                              <a:gd name="T26" fmla="*/ 46 w 46"/>
                              <a:gd name="T27" fmla="*/ 56 h 56"/>
                            </a:gdLst>
                            <a:ahLst/>
                            <a:cxnLst>
                              <a:cxn ang="T16">
                                <a:pos x="T0" y="T1"/>
                              </a:cxn>
                              <a:cxn ang="T17">
                                <a:pos x="T2" y="T3"/>
                              </a:cxn>
                              <a:cxn ang="T18">
                                <a:pos x="T4" y="T5"/>
                              </a:cxn>
                              <a:cxn ang="T19">
                                <a:pos x="T6" y="T7"/>
                              </a:cxn>
                              <a:cxn ang="T20">
                                <a:pos x="T8" y="T9"/>
                              </a:cxn>
                              <a:cxn ang="T21">
                                <a:pos x="T10" y="T11"/>
                              </a:cxn>
                              <a:cxn ang="T22">
                                <a:pos x="T12" y="T13"/>
                              </a:cxn>
                              <a:cxn ang="T23">
                                <a:pos x="T14" y="T15"/>
                              </a:cxn>
                            </a:cxnLst>
                            <a:rect l="T24" t="T25" r="T26" b="T27"/>
                            <a:pathLst>
                              <a:path w="46" h="56">
                                <a:moveTo>
                                  <a:pt x="13" y="56"/>
                                </a:moveTo>
                                <a:lnTo>
                                  <a:pt x="10" y="27"/>
                                </a:lnTo>
                                <a:lnTo>
                                  <a:pt x="19" y="12"/>
                                </a:lnTo>
                                <a:lnTo>
                                  <a:pt x="46" y="0"/>
                                </a:lnTo>
                                <a:lnTo>
                                  <a:pt x="28" y="2"/>
                                </a:lnTo>
                                <a:lnTo>
                                  <a:pt x="7" y="8"/>
                                </a:lnTo>
                                <a:lnTo>
                                  <a:pt x="0" y="22"/>
                                </a:lnTo>
                                <a:lnTo>
                                  <a:pt x="13" y="56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804000"/>
                          </a:solidFill>
                          <a:ln w="3175">
                            <a:solidFill>
                              <a:srgbClr val="0000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>
                              <a:latin typeface="Times New Roman" panose="02020603050405020304" pitchFamily="18" charset="0"/>
                            </a:endParaRPr>
                          </a:p>
                        </p:txBody>
                      </p:sp>
                      <p:sp>
                        <p:nvSpPr>
                          <p:cNvPr id="8307" name="Freeform 104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821" y="3262"/>
                            <a:ext cx="15" cy="27"/>
                          </a:xfrm>
                          <a:custGeom>
                            <a:avLst/>
                            <a:gdLst>
                              <a:gd name="T0" fmla="*/ 0 w 73"/>
                              <a:gd name="T1" fmla="*/ 0 h 137"/>
                              <a:gd name="T2" fmla="*/ 0 w 73"/>
                              <a:gd name="T3" fmla="*/ 0 h 137"/>
                              <a:gd name="T4" fmla="*/ 0 w 73"/>
                              <a:gd name="T5" fmla="*/ 0 h 137"/>
                              <a:gd name="T6" fmla="*/ 0 w 73"/>
                              <a:gd name="T7" fmla="*/ 0 h 137"/>
                              <a:gd name="T8" fmla="*/ 0 w 73"/>
                              <a:gd name="T9" fmla="*/ 0 h 137"/>
                              <a:gd name="T10" fmla="*/ 0 w 73"/>
                              <a:gd name="T11" fmla="*/ 0 h 137"/>
                              <a:gd name="T12" fmla="*/ 0 w 73"/>
                              <a:gd name="T13" fmla="*/ 0 h 137"/>
                              <a:gd name="T14" fmla="*/ 0 w 73"/>
                              <a:gd name="T15" fmla="*/ 0 h 137"/>
                              <a:gd name="T16" fmla="*/ 0 w 73"/>
                              <a:gd name="T17" fmla="*/ 0 h 137"/>
                              <a:gd name="T18" fmla="*/ 0 w 73"/>
                              <a:gd name="T19" fmla="*/ 0 h 137"/>
                              <a:gd name="T20" fmla="*/ 0 w 73"/>
                              <a:gd name="T21" fmla="*/ 0 h 137"/>
                              <a:gd name="T22" fmla="*/ 0 w 73"/>
                              <a:gd name="T23" fmla="*/ 0 h 137"/>
                              <a:gd name="T24" fmla="*/ 0 60000 65536"/>
                              <a:gd name="T25" fmla="*/ 0 60000 65536"/>
                              <a:gd name="T26" fmla="*/ 0 60000 65536"/>
                              <a:gd name="T27" fmla="*/ 0 60000 65536"/>
                              <a:gd name="T28" fmla="*/ 0 60000 65536"/>
                              <a:gd name="T29" fmla="*/ 0 60000 65536"/>
                              <a:gd name="T30" fmla="*/ 0 60000 65536"/>
                              <a:gd name="T31" fmla="*/ 0 60000 65536"/>
                              <a:gd name="T32" fmla="*/ 0 60000 65536"/>
                              <a:gd name="T33" fmla="*/ 0 60000 65536"/>
                              <a:gd name="T34" fmla="*/ 0 60000 65536"/>
                              <a:gd name="T35" fmla="*/ 0 60000 65536"/>
                              <a:gd name="T36" fmla="*/ 0 w 73"/>
                              <a:gd name="T37" fmla="*/ 0 h 137"/>
                              <a:gd name="T38" fmla="*/ 73 w 73"/>
                              <a:gd name="T39" fmla="*/ 137 h 137"/>
                            </a:gdLst>
                            <a:ahLst/>
                            <a:cxnLst>
                              <a:cxn ang="T24">
                                <a:pos x="T0" y="T1"/>
                              </a:cxn>
                              <a:cxn ang="T25">
                                <a:pos x="T2" y="T3"/>
                              </a:cxn>
                              <a:cxn ang="T26">
                                <a:pos x="T4" y="T5"/>
                              </a:cxn>
                              <a:cxn ang="T27">
                                <a:pos x="T6" y="T7"/>
                              </a:cxn>
                              <a:cxn ang="T28">
                                <a:pos x="T8" y="T9"/>
                              </a:cxn>
                              <a:cxn ang="T29">
                                <a:pos x="T10" y="T11"/>
                              </a:cxn>
                              <a:cxn ang="T30">
                                <a:pos x="T12" y="T13"/>
                              </a:cxn>
                              <a:cxn ang="T31">
                                <a:pos x="T14" y="T15"/>
                              </a:cxn>
                              <a:cxn ang="T32">
                                <a:pos x="T16" y="T17"/>
                              </a:cxn>
                              <a:cxn ang="T33">
                                <a:pos x="T18" y="T19"/>
                              </a:cxn>
                              <a:cxn ang="T34">
                                <a:pos x="T20" y="T21"/>
                              </a:cxn>
                              <a:cxn ang="T35">
                                <a:pos x="T22" y="T23"/>
                              </a:cxn>
                            </a:cxnLst>
                            <a:rect l="T36" t="T37" r="T38" b="T39"/>
                            <a:pathLst>
                              <a:path w="73" h="137">
                                <a:moveTo>
                                  <a:pt x="30" y="137"/>
                                </a:moveTo>
                                <a:lnTo>
                                  <a:pt x="17" y="107"/>
                                </a:lnTo>
                                <a:lnTo>
                                  <a:pt x="17" y="65"/>
                                </a:lnTo>
                                <a:lnTo>
                                  <a:pt x="42" y="33"/>
                                </a:lnTo>
                                <a:lnTo>
                                  <a:pt x="73" y="0"/>
                                </a:lnTo>
                                <a:lnTo>
                                  <a:pt x="54" y="19"/>
                                </a:lnTo>
                                <a:lnTo>
                                  <a:pt x="23" y="42"/>
                                </a:lnTo>
                                <a:lnTo>
                                  <a:pt x="0" y="61"/>
                                </a:lnTo>
                                <a:lnTo>
                                  <a:pt x="5" y="77"/>
                                </a:lnTo>
                                <a:lnTo>
                                  <a:pt x="4" y="96"/>
                                </a:lnTo>
                                <a:lnTo>
                                  <a:pt x="4" y="117"/>
                                </a:lnTo>
                                <a:lnTo>
                                  <a:pt x="30" y="137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804000"/>
                          </a:solidFill>
                          <a:ln w="3175">
                            <a:solidFill>
                              <a:srgbClr val="0000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>
                              <a:latin typeface="Times New Roman" panose="02020603050405020304" pitchFamily="18" charset="0"/>
                            </a:endParaRPr>
                          </a:p>
                        </p:txBody>
                      </p:sp>
                      <p:sp>
                        <p:nvSpPr>
                          <p:cNvPr id="8308" name="Freeform 105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802" y="3277"/>
                            <a:ext cx="10" cy="21"/>
                          </a:xfrm>
                          <a:custGeom>
                            <a:avLst/>
                            <a:gdLst>
                              <a:gd name="T0" fmla="*/ 0 w 50"/>
                              <a:gd name="T1" fmla="*/ 0 h 106"/>
                              <a:gd name="T2" fmla="*/ 0 w 50"/>
                              <a:gd name="T3" fmla="*/ 0 h 106"/>
                              <a:gd name="T4" fmla="*/ 0 w 50"/>
                              <a:gd name="T5" fmla="*/ 0 h 106"/>
                              <a:gd name="T6" fmla="*/ 0 w 50"/>
                              <a:gd name="T7" fmla="*/ 0 h 106"/>
                              <a:gd name="T8" fmla="*/ 0 w 50"/>
                              <a:gd name="T9" fmla="*/ 0 h 106"/>
                              <a:gd name="T10" fmla="*/ 0 w 50"/>
                              <a:gd name="T11" fmla="*/ 0 h 106"/>
                              <a:gd name="T12" fmla="*/ 0 w 50"/>
                              <a:gd name="T13" fmla="*/ 0 h 106"/>
                              <a:gd name="T14" fmla="*/ 0 w 50"/>
                              <a:gd name="T15" fmla="*/ 0 h 106"/>
                              <a:gd name="T16" fmla="*/ 0 60000 65536"/>
                              <a:gd name="T17" fmla="*/ 0 60000 65536"/>
                              <a:gd name="T18" fmla="*/ 0 60000 65536"/>
                              <a:gd name="T19" fmla="*/ 0 60000 65536"/>
                              <a:gd name="T20" fmla="*/ 0 60000 65536"/>
                              <a:gd name="T21" fmla="*/ 0 60000 65536"/>
                              <a:gd name="T22" fmla="*/ 0 60000 65536"/>
                              <a:gd name="T23" fmla="*/ 0 60000 65536"/>
                              <a:gd name="T24" fmla="*/ 0 w 50"/>
                              <a:gd name="T25" fmla="*/ 0 h 106"/>
                              <a:gd name="T26" fmla="*/ 50 w 50"/>
                              <a:gd name="T27" fmla="*/ 106 h 106"/>
                            </a:gdLst>
                            <a:ahLst/>
                            <a:cxnLst>
                              <a:cxn ang="T16">
                                <a:pos x="T0" y="T1"/>
                              </a:cxn>
                              <a:cxn ang="T17">
                                <a:pos x="T2" y="T3"/>
                              </a:cxn>
                              <a:cxn ang="T18">
                                <a:pos x="T4" y="T5"/>
                              </a:cxn>
                              <a:cxn ang="T19">
                                <a:pos x="T6" y="T7"/>
                              </a:cxn>
                              <a:cxn ang="T20">
                                <a:pos x="T8" y="T9"/>
                              </a:cxn>
                              <a:cxn ang="T21">
                                <a:pos x="T10" y="T11"/>
                              </a:cxn>
                              <a:cxn ang="T22">
                                <a:pos x="T12" y="T13"/>
                              </a:cxn>
                              <a:cxn ang="T23">
                                <a:pos x="T14" y="T15"/>
                              </a:cxn>
                            </a:cxnLst>
                            <a:rect l="T24" t="T25" r="T26" b="T27"/>
                            <a:pathLst>
                              <a:path w="50" h="106">
                                <a:moveTo>
                                  <a:pt x="22" y="88"/>
                                </a:moveTo>
                                <a:lnTo>
                                  <a:pt x="0" y="56"/>
                                </a:lnTo>
                                <a:lnTo>
                                  <a:pt x="9" y="33"/>
                                </a:lnTo>
                                <a:lnTo>
                                  <a:pt x="28" y="0"/>
                                </a:lnTo>
                                <a:lnTo>
                                  <a:pt x="12" y="57"/>
                                </a:lnTo>
                                <a:lnTo>
                                  <a:pt x="24" y="82"/>
                                </a:lnTo>
                                <a:lnTo>
                                  <a:pt x="50" y="106"/>
                                </a:lnTo>
                                <a:lnTo>
                                  <a:pt x="22" y="88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804000"/>
                          </a:solidFill>
                          <a:ln w="3175">
                            <a:solidFill>
                              <a:srgbClr val="0000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>
                              <a:latin typeface="Times New Roman" panose="02020603050405020304" pitchFamily="18" charset="0"/>
                            </a:endParaRPr>
                          </a:p>
                        </p:txBody>
                      </p:sp>
                      <p:sp>
                        <p:nvSpPr>
                          <p:cNvPr id="8309" name="Freeform 106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810" y="3244"/>
                            <a:ext cx="13" cy="22"/>
                          </a:xfrm>
                          <a:custGeom>
                            <a:avLst/>
                            <a:gdLst>
                              <a:gd name="T0" fmla="*/ 0 w 68"/>
                              <a:gd name="T1" fmla="*/ 0 h 106"/>
                              <a:gd name="T2" fmla="*/ 0 w 68"/>
                              <a:gd name="T3" fmla="*/ 0 h 106"/>
                              <a:gd name="T4" fmla="*/ 0 w 68"/>
                              <a:gd name="T5" fmla="*/ 0 h 106"/>
                              <a:gd name="T6" fmla="*/ 0 w 68"/>
                              <a:gd name="T7" fmla="*/ 0 h 106"/>
                              <a:gd name="T8" fmla="*/ 0 w 68"/>
                              <a:gd name="T9" fmla="*/ 0 h 106"/>
                              <a:gd name="T10" fmla="*/ 0 w 68"/>
                              <a:gd name="T11" fmla="*/ 0 h 106"/>
                              <a:gd name="T12" fmla="*/ 0 w 68"/>
                              <a:gd name="T13" fmla="*/ 0 h 106"/>
                              <a:gd name="T14" fmla="*/ 0 w 68"/>
                              <a:gd name="T15" fmla="*/ 0 h 106"/>
                              <a:gd name="T16" fmla="*/ 0 w 68"/>
                              <a:gd name="T17" fmla="*/ 0 h 106"/>
                              <a:gd name="T18" fmla="*/ 0 60000 65536"/>
                              <a:gd name="T19" fmla="*/ 0 60000 65536"/>
                              <a:gd name="T20" fmla="*/ 0 60000 65536"/>
                              <a:gd name="T21" fmla="*/ 0 60000 65536"/>
                              <a:gd name="T22" fmla="*/ 0 60000 65536"/>
                              <a:gd name="T23" fmla="*/ 0 60000 65536"/>
                              <a:gd name="T24" fmla="*/ 0 60000 65536"/>
                              <a:gd name="T25" fmla="*/ 0 60000 65536"/>
                              <a:gd name="T26" fmla="*/ 0 60000 65536"/>
                              <a:gd name="T27" fmla="*/ 0 w 68"/>
                              <a:gd name="T28" fmla="*/ 0 h 106"/>
                              <a:gd name="T29" fmla="*/ 68 w 68"/>
                              <a:gd name="T30" fmla="*/ 106 h 106"/>
                            </a:gdLst>
                            <a:ahLst/>
                            <a:cxnLst>
                              <a:cxn ang="T18">
                                <a:pos x="T0" y="T1"/>
                              </a:cxn>
                              <a:cxn ang="T19">
                                <a:pos x="T2" y="T3"/>
                              </a:cxn>
                              <a:cxn ang="T20">
                                <a:pos x="T4" y="T5"/>
                              </a:cxn>
                              <a:cxn ang="T21">
                                <a:pos x="T6" y="T7"/>
                              </a:cxn>
                              <a:cxn ang="T22">
                                <a:pos x="T8" y="T9"/>
                              </a:cxn>
                              <a:cxn ang="T23">
                                <a:pos x="T10" y="T11"/>
                              </a:cxn>
                              <a:cxn ang="T24">
                                <a:pos x="T12" y="T13"/>
                              </a:cxn>
                              <a:cxn ang="T25">
                                <a:pos x="T14" y="T15"/>
                              </a:cxn>
                              <a:cxn ang="T26">
                                <a:pos x="T16" y="T17"/>
                              </a:cxn>
                            </a:cxnLst>
                            <a:rect l="T27" t="T28" r="T29" b="T30"/>
                            <a:pathLst>
                              <a:path w="68" h="106">
                                <a:moveTo>
                                  <a:pt x="68" y="0"/>
                                </a:moveTo>
                                <a:lnTo>
                                  <a:pt x="36" y="26"/>
                                </a:lnTo>
                                <a:lnTo>
                                  <a:pt x="9" y="53"/>
                                </a:lnTo>
                                <a:lnTo>
                                  <a:pt x="5" y="74"/>
                                </a:lnTo>
                                <a:lnTo>
                                  <a:pt x="0" y="106"/>
                                </a:lnTo>
                                <a:lnTo>
                                  <a:pt x="11" y="81"/>
                                </a:lnTo>
                                <a:lnTo>
                                  <a:pt x="20" y="55"/>
                                </a:lnTo>
                                <a:lnTo>
                                  <a:pt x="49" y="23"/>
                                </a:lnTo>
                                <a:lnTo>
                                  <a:pt x="68" y="0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804000"/>
                          </a:solidFill>
                          <a:ln w="3175">
                            <a:solidFill>
                              <a:srgbClr val="0000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>
                              <a:latin typeface="Times New Roman" panose="02020603050405020304" pitchFamily="18" charset="0"/>
                            </a:endParaRPr>
                          </a:p>
                        </p:txBody>
                      </p:sp>
                      <p:sp>
                        <p:nvSpPr>
                          <p:cNvPr id="8310" name="Freeform 107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808" y="3284"/>
                            <a:ext cx="8" cy="14"/>
                          </a:xfrm>
                          <a:custGeom>
                            <a:avLst/>
                            <a:gdLst>
                              <a:gd name="T0" fmla="*/ 0 w 38"/>
                              <a:gd name="T1" fmla="*/ 0 h 67"/>
                              <a:gd name="T2" fmla="*/ 0 w 38"/>
                              <a:gd name="T3" fmla="*/ 0 h 67"/>
                              <a:gd name="T4" fmla="*/ 0 w 38"/>
                              <a:gd name="T5" fmla="*/ 0 h 67"/>
                              <a:gd name="T6" fmla="*/ 0 w 38"/>
                              <a:gd name="T7" fmla="*/ 0 h 67"/>
                              <a:gd name="T8" fmla="*/ 0 w 38"/>
                              <a:gd name="T9" fmla="*/ 0 h 67"/>
                              <a:gd name="T10" fmla="*/ 0 w 38"/>
                              <a:gd name="T11" fmla="*/ 0 h 67"/>
                              <a:gd name="T12" fmla="*/ 0 w 38"/>
                              <a:gd name="T13" fmla="*/ 0 h 67"/>
                              <a:gd name="T14" fmla="*/ 0 w 38"/>
                              <a:gd name="T15" fmla="*/ 0 h 67"/>
                              <a:gd name="T16" fmla="*/ 0 w 38"/>
                              <a:gd name="T17" fmla="*/ 0 h 67"/>
                              <a:gd name="T18" fmla="*/ 0 w 38"/>
                              <a:gd name="T19" fmla="*/ 0 h 67"/>
                              <a:gd name="T20" fmla="*/ 0 w 38"/>
                              <a:gd name="T21" fmla="*/ 0 h 67"/>
                              <a:gd name="T22" fmla="*/ 0 60000 65536"/>
                              <a:gd name="T23" fmla="*/ 0 60000 65536"/>
                              <a:gd name="T24" fmla="*/ 0 60000 65536"/>
                              <a:gd name="T25" fmla="*/ 0 60000 65536"/>
                              <a:gd name="T26" fmla="*/ 0 60000 65536"/>
                              <a:gd name="T27" fmla="*/ 0 60000 65536"/>
                              <a:gd name="T28" fmla="*/ 0 60000 65536"/>
                              <a:gd name="T29" fmla="*/ 0 60000 65536"/>
                              <a:gd name="T30" fmla="*/ 0 60000 65536"/>
                              <a:gd name="T31" fmla="*/ 0 60000 65536"/>
                              <a:gd name="T32" fmla="*/ 0 60000 65536"/>
                              <a:gd name="T33" fmla="*/ 0 w 38"/>
                              <a:gd name="T34" fmla="*/ 0 h 67"/>
                              <a:gd name="T35" fmla="*/ 38 w 38"/>
                              <a:gd name="T36" fmla="*/ 67 h 67"/>
                            </a:gdLst>
                            <a:ahLst/>
                            <a:cxnLst>
                              <a:cxn ang="T22">
                                <a:pos x="T0" y="T1"/>
                              </a:cxn>
                              <a:cxn ang="T23">
                                <a:pos x="T2" y="T3"/>
                              </a:cxn>
                              <a:cxn ang="T24">
                                <a:pos x="T4" y="T5"/>
                              </a:cxn>
                              <a:cxn ang="T25">
                                <a:pos x="T6" y="T7"/>
                              </a:cxn>
                              <a:cxn ang="T26">
                                <a:pos x="T8" y="T9"/>
                              </a:cxn>
                              <a:cxn ang="T27">
                                <a:pos x="T10" y="T11"/>
                              </a:cxn>
                              <a:cxn ang="T28">
                                <a:pos x="T12" y="T13"/>
                              </a:cxn>
                              <a:cxn ang="T29">
                                <a:pos x="T14" y="T15"/>
                              </a:cxn>
                              <a:cxn ang="T30">
                                <a:pos x="T16" y="T17"/>
                              </a:cxn>
                              <a:cxn ang="T31">
                                <a:pos x="T18" y="T19"/>
                              </a:cxn>
                              <a:cxn ang="T32">
                                <a:pos x="T20" y="T21"/>
                              </a:cxn>
                            </a:cxnLst>
                            <a:rect l="T33" t="T34" r="T35" b="T36"/>
                            <a:pathLst>
                              <a:path w="38" h="67">
                                <a:moveTo>
                                  <a:pt x="15" y="67"/>
                                </a:moveTo>
                                <a:lnTo>
                                  <a:pt x="5" y="45"/>
                                </a:lnTo>
                                <a:lnTo>
                                  <a:pt x="0" y="33"/>
                                </a:lnTo>
                                <a:lnTo>
                                  <a:pt x="11" y="14"/>
                                </a:lnTo>
                                <a:lnTo>
                                  <a:pt x="35" y="0"/>
                                </a:lnTo>
                                <a:lnTo>
                                  <a:pt x="21" y="19"/>
                                </a:lnTo>
                                <a:lnTo>
                                  <a:pt x="13" y="39"/>
                                </a:lnTo>
                                <a:lnTo>
                                  <a:pt x="25" y="45"/>
                                </a:lnTo>
                                <a:lnTo>
                                  <a:pt x="38" y="30"/>
                                </a:lnTo>
                                <a:lnTo>
                                  <a:pt x="32" y="44"/>
                                </a:lnTo>
                                <a:lnTo>
                                  <a:pt x="15" y="67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804000"/>
                          </a:solidFill>
                          <a:ln w="3175">
                            <a:solidFill>
                              <a:srgbClr val="0000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>
                              <a:latin typeface="Times New Roman" panose="02020603050405020304" pitchFamily="18" charset="0"/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8297" name="Group 10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895" y="3311"/>
                        <a:ext cx="65" cy="31"/>
                        <a:chOff x="3895" y="3311"/>
                        <a:chExt cx="65" cy="31"/>
                      </a:xfrm>
                    </p:grpSpPr>
                    <p:sp>
                      <p:nvSpPr>
                        <p:cNvPr id="8298" name="Freeform 10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895" y="3311"/>
                          <a:ext cx="65" cy="31"/>
                        </a:xfrm>
                        <a:custGeom>
                          <a:avLst/>
                          <a:gdLst>
                            <a:gd name="T0" fmla="*/ 0 w 324"/>
                            <a:gd name="T1" fmla="*/ 0 h 159"/>
                            <a:gd name="T2" fmla="*/ 0 w 324"/>
                            <a:gd name="T3" fmla="*/ 0 h 159"/>
                            <a:gd name="T4" fmla="*/ 0 w 324"/>
                            <a:gd name="T5" fmla="*/ 0 h 159"/>
                            <a:gd name="T6" fmla="*/ 0 w 324"/>
                            <a:gd name="T7" fmla="*/ 0 h 159"/>
                            <a:gd name="T8" fmla="*/ 0 w 324"/>
                            <a:gd name="T9" fmla="*/ 0 h 159"/>
                            <a:gd name="T10" fmla="*/ 0 w 324"/>
                            <a:gd name="T11" fmla="*/ 0 h 159"/>
                            <a:gd name="T12" fmla="*/ 0 w 324"/>
                            <a:gd name="T13" fmla="*/ 0 h 159"/>
                            <a:gd name="T14" fmla="*/ 0 w 324"/>
                            <a:gd name="T15" fmla="*/ 0 h 159"/>
                            <a:gd name="T16" fmla="*/ 0 w 324"/>
                            <a:gd name="T17" fmla="*/ 0 h 159"/>
                            <a:gd name="T18" fmla="*/ 0 w 324"/>
                            <a:gd name="T19" fmla="*/ 0 h 159"/>
                            <a:gd name="T20" fmla="*/ 0 w 324"/>
                            <a:gd name="T21" fmla="*/ 0 h 159"/>
                            <a:gd name="T22" fmla="*/ 0 w 324"/>
                            <a:gd name="T23" fmla="*/ 0 h 159"/>
                            <a:gd name="T24" fmla="*/ 0 w 324"/>
                            <a:gd name="T25" fmla="*/ 0 h 159"/>
                            <a:gd name="T26" fmla="*/ 0 w 324"/>
                            <a:gd name="T27" fmla="*/ 0 h 159"/>
                            <a:gd name="T28" fmla="*/ 0 w 324"/>
                            <a:gd name="T29" fmla="*/ 0 h 159"/>
                            <a:gd name="T30" fmla="*/ 0 w 324"/>
                            <a:gd name="T31" fmla="*/ 0 h 159"/>
                            <a:gd name="T32" fmla="*/ 0 w 324"/>
                            <a:gd name="T33" fmla="*/ 0 h 159"/>
                            <a:gd name="T34" fmla="*/ 0 w 324"/>
                            <a:gd name="T35" fmla="*/ 0 h 159"/>
                            <a:gd name="T36" fmla="*/ 0 w 324"/>
                            <a:gd name="T37" fmla="*/ 0 h 159"/>
                            <a:gd name="T38" fmla="*/ 0 w 324"/>
                            <a:gd name="T39" fmla="*/ 0 h 159"/>
                            <a:gd name="T40" fmla="*/ 0 w 324"/>
                            <a:gd name="T41" fmla="*/ 0 h 159"/>
                            <a:gd name="T42" fmla="*/ 0 w 324"/>
                            <a:gd name="T43" fmla="*/ 0 h 159"/>
                            <a:gd name="T44" fmla="*/ 0 w 324"/>
                            <a:gd name="T45" fmla="*/ 0 h 159"/>
                            <a:gd name="T46" fmla="*/ 0 w 324"/>
                            <a:gd name="T47" fmla="*/ 0 h 159"/>
                            <a:gd name="T48" fmla="*/ 0 w 324"/>
                            <a:gd name="T49" fmla="*/ 0 h 159"/>
                            <a:gd name="T50" fmla="*/ 0 w 324"/>
                            <a:gd name="T51" fmla="*/ 0 h 159"/>
                            <a:gd name="T52" fmla="*/ 0 w 324"/>
                            <a:gd name="T53" fmla="*/ 0 h 159"/>
                            <a:gd name="T54" fmla="*/ 0 w 324"/>
                            <a:gd name="T55" fmla="*/ 0 h 159"/>
                            <a:gd name="T56" fmla="*/ 0 w 324"/>
                            <a:gd name="T57" fmla="*/ 0 h 159"/>
                            <a:gd name="T58" fmla="*/ 0 w 324"/>
                            <a:gd name="T59" fmla="*/ 0 h 159"/>
                            <a:gd name="T60" fmla="*/ 0 w 324"/>
                            <a:gd name="T61" fmla="*/ 0 h 159"/>
                            <a:gd name="T62" fmla="*/ 0 w 324"/>
                            <a:gd name="T63" fmla="*/ 0 h 159"/>
                            <a:gd name="T64" fmla="*/ 0 w 324"/>
                            <a:gd name="T65" fmla="*/ 0 h 159"/>
                            <a:gd name="T66" fmla="*/ 0 w 324"/>
                            <a:gd name="T67" fmla="*/ 0 h 159"/>
                            <a:gd name="T68" fmla="*/ 0 w 324"/>
                            <a:gd name="T69" fmla="*/ 0 h 159"/>
                            <a:gd name="T70" fmla="*/ 0 w 324"/>
                            <a:gd name="T71" fmla="*/ 0 h 159"/>
                            <a:gd name="T72" fmla="*/ 0 w 324"/>
                            <a:gd name="T73" fmla="*/ 0 h 159"/>
                            <a:gd name="T74" fmla="*/ 0 w 324"/>
                            <a:gd name="T75" fmla="*/ 0 h 159"/>
                            <a:gd name="T76" fmla="*/ 0 60000 65536"/>
                            <a:gd name="T77" fmla="*/ 0 60000 65536"/>
                            <a:gd name="T78" fmla="*/ 0 60000 65536"/>
                            <a:gd name="T79" fmla="*/ 0 60000 65536"/>
                            <a:gd name="T80" fmla="*/ 0 60000 65536"/>
                            <a:gd name="T81" fmla="*/ 0 60000 65536"/>
                            <a:gd name="T82" fmla="*/ 0 60000 65536"/>
                            <a:gd name="T83" fmla="*/ 0 60000 65536"/>
                            <a:gd name="T84" fmla="*/ 0 60000 65536"/>
                            <a:gd name="T85" fmla="*/ 0 60000 65536"/>
                            <a:gd name="T86" fmla="*/ 0 60000 65536"/>
                            <a:gd name="T87" fmla="*/ 0 60000 65536"/>
                            <a:gd name="T88" fmla="*/ 0 60000 65536"/>
                            <a:gd name="T89" fmla="*/ 0 60000 65536"/>
                            <a:gd name="T90" fmla="*/ 0 60000 65536"/>
                            <a:gd name="T91" fmla="*/ 0 60000 65536"/>
                            <a:gd name="T92" fmla="*/ 0 60000 65536"/>
                            <a:gd name="T93" fmla="*/ 0 60000 65536"/>
                            <a:gd name="T94" fmla="*/ 0 60000 65536"/>
                            <a:gd name="T95" fmla="*/ 0 60000 65536"/>
                            <a:gd name="T96" fmla="*/ 0 60000 65536"/>
                            <a:gd name="T97" fmla="*/ 0 60000 65536"/>
                            <a:gd name="T98" fmla="*/ 0 60000 65536"/>
                            <a:gd name="T99" fmla="*/ 0 60000 65536"/>
                            <a:gd name="T100" fmla="*/ 0 60000 65536"/>
                            <a:gd name="T101" fmla="*/ 0 60000 65536"/>
                            <a:gd name="T102" fmla="*/ 0 60000 65536"/>
                            <a:gd name="T103" fmla="*/ 0 60000 65536"/>
                            <a:gd name="T104" fmla="*/ 0 60000 65536"/>
                            <a:gd name="T105" fmla="*/ 0 60000 65536"/>
                            <a:gd name="T106" fmla="*/ 0 60000 65536"/>
                            <a:gd name="T107" fmla="*/ 0 60000 65536"/>
                            <a:gd name="T108" fmla="*/ 0 60000 65536"/>
                            <a:gd name="T109" fmla="*/ 0 60000 65536"/>
                            <a:gd name="T110" fmla="*/ 0 60000 65536"/>
                            <a:gd name="T111" fmla="*/ 0 60000 65536"/>
                            <a:gd name="T112" fmla="*/ 0 60000 65536"/>
                            <a:gd name="T113" fmla="*/ 0 60000 65536"/>
                            <a:gd name="T114" fmla="*/ 0 w 324"/>
                            <a:gd name="T115" fmla="*/ 0 h 159"/>
                            <a:gd name="T116" fmla="*/ 324 w 324"/>
                            <a:gd name="T117" fmla="*/ 159 h 159"/>
                          </a:gdLst>
                          <a:ahLst/>
                          <a:cxnLst>
                            <a:cxn ang="T76">
                              <a:pos x="T0" y="T1"/>
                            </a:cxn>
                            <a:cxn ang="T77">
                              <a:pos x="T2" y="T3"/>
                            </a:cxn>
                            <a:cxn ang="T78">
                              <a:pos x="T4" y="T5"/>
                            </a:cxn>
                            <a:cxn ang="T79">
                              <a:pos x="T6" y="T7"/>
                            </a:cxn>
                            <a:cxn ang="T80">
                              <a:pos x="T8" y="T9"/>
                            </a:cxn>
                            <a:cxn ang="T81">
                              <a:pos x="T10" y="T11"/>
                            </a:cxn>
                            <a:cxn ang="T82">
                              <a:pos x="T12" y="T13"/>
                            </a:cxn>
                            <a:cxn ang="T83">
                              <a:pos x="T14" y="T15"/>
                            </a:cxn>
                            <a:cxn ang="T84">
                              <a:pos x="T16" y="T17"/>
                            </a:cxn>
                            <a:cxn ang="T85">
                              <a:pos x="T18" y="T19"/>
                            </a:cxn>
                            <a:cxn ang="T86">
                              <a:pos x="T20" y="T21"/>
                            </a:cxn>
                            <a:cxn ang="T87">
                              <a:pos x="T22" y="T23"/>
                            </a:cxn>
                            <a:cxn ang="T88">
                              <a:pos x="T24" y="T25"/>
                            </a:cxn>
                            <a:cxn ang="T89">
                              <a:pos x="T26" y="T27"/>
                            </a:cxn>
                            <a:cxn ang="T90">
                              <a:pos x="T28" y="T29"/>
                            </a:cxn>
                            <a:cxn ang="T91">
                              <a:pos x="T30" y="T31"/>
                            </a:cxn>
                            <a:cxn ang="T92">
                              <a:pos x="T32" y="T33"/>
                            </a:cxn>
                            <a:cxn ang="T93">
                              <a:pos x="T34" y="T35"/>
                            </a:cxn>
                            <a:cxn ang="T94">
                              <a:pos x="T36" y="T37"/>
                            </a:cxn>
                            <a:cxn ang="T95">
                              <a:pos x="T38" y="T39"/>
                            </a:cxn>
                            <a:cxn ang="T96">
                              <a:pos x="T40" y="T41"/>
                            </a:cxn>
                            <a:cxn ang="T97">
                              <a:pos x="T42" y="T43"/>
                            </a:cxn>
                            <a:cxn ang="T98">
                              <a:pos x="T44" y="T45"/>
                            </a:cxn>
                            <a:cxn ang="T99">
                              <a:pos x="T46" y="T47"/>
                            </a:cxn>
                            <a:cxn ang="T100">
                              <a:pos x="T48" y="T49"/>
                            </a:cxn>
                            <a:cxn ang="T101">
                              <a:pos x="T50" y="T51"/>
                            </a:cxn>
                            <a:cxn ang="T102">
                              <a:pos x="T52" y="T53"/>
                            </a:cxn>
                            <a:cxn ang="T103">
                              <a:pos x="T54" y="T55"/>
                            </a:cxn>
                            <a:cxn ang="T104">
                              <a:pos x="T56" y="T57"/>
                            </a:cxn>
                            <a:cxn ang="T105">
                              <a:pos x="T58" y="T59"/>
                            </a:cxn>
                            <a:cxn ang="T106">
                              <a:pos x="T60" y="T61"/>
                            </a:cxn>
                            <a:cxn ang="T107">
                              <a:pos x="T62" y="T63"/>
                            </a:cxn>
                            <a:cxn ang="T108">
                              <a:pos x="T64" y="T65"/>
                            </a:cxn>
                            <a:cxn ang="T109">
                              <a:pos x="T66" y="T67"/>
                            </a:cxn>
                            <a:cxn ang="T110">
                              <a:pos x="T68" y="T69"/>
                            </a:cxn>
                            <a:cxn ang="T111">
                              <a:pos x="T70" y="T71"/>
                            </a:cxn>
                            <a:cxn ang="T112">
                              <a:pos x="T72" y="T73"/>
                            </a:cxn>
                            <a:cxn ang="T113">
                              <a:pos x="T74" y="T75"/>
                            </a:cxn>
                          </a:cxnLst>
                          <a:rect l="T114" t="T115" r="T116" b="T117"/>
                          <a:pathLst>
                            <a:path w="324" h="159">
                              <a:moveTo>
                                <a:pt x="19" y="39"/>
                              </a:moveTo>
                              <a:lnTo>
                                <a:pt x="78" y="42"/>
                              </a:lnTo>
                              <a:lnTo>
                                <a:pt x="119" y="41"/>
                              </a:lnTo>
                              <a:lnTo>
                                <a:pt x="168" y="19"/>
                              </a:lnTo>
                              <a:lnTo>
                                <a:pt x="209" y="2"/>
                              </a:lnTo>
                              <a:lnTo>
                                <a:pt x="246" y="0"/>
                              </a:lnTo>
                              <a:lnTo>
                                <a:pt x="263" y="15"/>
                              </a:lnTo>
                              <a:lnTo>
                                <a:pt x="288" y="25"/>
                              </a:lnTo>
                              <a:lnTo>
                                <a:pt x="317" y="28"/>
                              </a:lnTo>
                              <a:lnTo>
                                <a:pt x="324" y="42"/>
                              </a:lnTo>
                              <a:lnTo>
                                <a:pt x="321" y="72"/>
                              </a:lnTo>
                              <a:lnTo>
                                <a:pt x="315" y="92"/>
                              </a:lnTo>
                              <a:lnTo>
                                <a:pt x="301" y="108"/>
                              </a:lnTo>
                              <a:lnTo>
                                <a:pt x="279" y="128"/>
                              </a:lnTo>
                              <a:lnTo>
                                <a:pt x="269" y="145"/>
                              </a:lnTo>
                              <a:lnTo>
                                <a:pt x="254" y="158"/>
                              </a:lnTo>
                              <a:lnTo>
                                <a:pt x="241" y="159"/>
                              </a:lnTo>
                              <a:lnTo>
                                <a:pt x="222" y="143"/>
                              </a:lnTo>
                              <a:lnTo>
                                <a:pt x="211" y="150"/>
                              </a:lnTo>
                              <a:lnTo>
                                <a:pt x="192" y="151"/>
                              </a:lnTo>
                              <a:lnTo>
                                <a:pt x="179" y="127"/>
                              </a:lnTo>
                              <a:lnTo>
                                <a:pt x="170" y="130"/>
                              </a:lnTo>
                              <a:lnTo>
                                <a:pt x="158" y="130"/>
                              </a:lnTo>
                              <a:lnTo>
                                <a:pt x="151" y="118"/>
                              </a:lnTo>
                              <a:lnTo>
                                <a:pt x="136" y="127"/>
                              </a:lnTo>
                              <a:lnTo>
                                <a:pt x="123" y="133"/>
                              </a:lnTo>
                              <a:lnTo>
                                <a:pt x="106" y="127"/>
                              </a:lnTo>
                              <a:lnTo>
                                <a:pt x="103" y="115"/>
                              </a:lnTo>
                              <a:lnTo>
                                <a:pt x="101" y="101"/>
                              </a:lnTo>
                              <a:lnTo>
                                <a:pt x="75" y="104"/>
                              </a:lnTo>
                              <a:lnTo>
                                <a:pt x="54" y="108"/>
                              </a:lnTo>
                              <a:lnTo>
                                <a:pt x="50" y="101"/>
                              </a:lnTo>
                              <a:lnTo>
                                <a:pt x="32" y="101"/>
                              </a:lnTo>
                              <a:lnTo>
                                <a:pt x="8" y="83"/>
                              </a:lnTo>
                              <a:lnTo>
                                <a:pt x="0" y="65"/>
                              </a:lnTo>
                              <a:lnTo>
                                <a:pt x="4" y="56"/>
                              </a:lnTo>
                              <a:lnTo>
                                <a:pt x="1" y="41"/>
                              </a:lnTo>
                              <a:lnTo>
                                <a:pt x="19" y="3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C08040"/>
                        </a:solidFill>
                        <a:ln w="3175">
                          <a:solidFill>
                            <a:srgbClr val="000000"/>
                          </a:solidFill>
                          <a:prstDash val="solid"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zh-CN" altLang="en-US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grpSp>
                      <p:nvGrpSpPr>
                        <p:cNvPr id="8299" name="Group 110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904" y="3316"/>
                          <a:ext cx="49" cy="24"/>
                          <a:chOff x="3904" y="3316"/>
                          <a:chExt cx="49" cy="24"/>
                        </a:xfrm>
                      </p:grpSpPr>
                      <p:sp>
                        <p:nvSpPr>
                          <p:cNvPr id="8300" name="Freeform 111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904" y="3324"/>
                            <a:ext cx="15" cy="7"/>
                          </a:xfrm>
                          <a:custGeom>
                            <a:avLst/>
                            <a:gdLst>
                              <a:gd name="T0" fmla="*/ 0 w 75"/>
                              <a:gd name="T1" fmla="*/ 0 h 36"/>
                              <a:gd name="T2" fmla="*/ 0 w 75"/>
                              <a:gd name="T3" fmla="*/ 0 h 36"/>
                              <a:gd name="T4" fmla="*/ 0 w 75"/>
                              <a:gd name="T5" fmla="*/ 0 h 36"/>
                              <a:gd name="T6" fmla="*/ 0 w 75"/>
                              <a:gd name="T7" fmla="*/ 0 h 36"/>
                              <a:gd name="T8" fmla="*/ 0 w 75"/>
                              <a:gd name="T9" fmla="*/ 0 h 36"/>
                              <a:gd name="T10" fmla="*/ 0 w 75"/>
                              <a:gd name="T11" fmla="*/ 0 h 36"/>
                              <a:gd name="T12" fmla="*/ 0 60000 65536"/>
                              <a:gd name="T13" fmla="*/ 0 60000 65536"/>
                              <a:gd name="T14" fmla="*/ 0 60000 65536"/>
                              <a:gd name="T15" fmla="*/ 0 60000 65536"/>
                              <a:gd name="T16" fmla="*/ 0 60000 65536"/>
                              <a:gd name="T17" fmla="*/ 0 60000 65536"/>
                              <a:gd name="T18" fmla="*/ 0 w 75"/>
                              <a:gd name="T19" fmla="*/ 0 h 36"/>
                              <a:gd name="T20" fmla="*/ 75 w 75"/>
                              <a:gd name="T21" fmla="*/ 36 h 36"/>
                            </a:gdLst>
                            <a:ahLst/>
                            <a:cxnLst>
                              <a:cxn ang="T12">
                                <a:pos x="T0" y="T1"/>
                              </a:cxn>
                              <a:cxn ang="T13">
                                <a:pos x="T2" y="T3"/>
                              </a:cxn>
                              <a:cxn ang="T14">
                                <a:pos x="T4" y="T5"/>
                              </a:cxn>
                              <a:cxn ang="T15">
                                <a:pos x="T6" y="T7"/>
                              </a:cxn>
                              <a:cxn ang="T16">
                                <a:pos x="T8" y="T9"/>
                              </a:cxn>
                              <a:cxn ang="T17">
                                <a:pos x="T10" y="T11"/>
                              </a:cxn>
                            </a:cxnLst>
                            <a:rect l="T18" t="T19" r="T20" b="T21"/>
                            <a:pathLst>
                              <a:path w="75" h="36">
                                <a:moveTo>
                                  <a:pt x="0" y="36"/>
                                </a:moveTo>
                                <a:lnTo>
                                  <a:pt x="39" y="24"/>
                                </a:lnTo>
                                <a:lnTo>
                                  <a:pt x="75" y="0"/>
                                </a:lnTo>
                                <a:lnTo>
                                  <a:pt x="61" y="18"/>
                                </a:lnTo>
                                <a:lnTo>
                                  <a:pt x="45" y="30"/>
                                </a:lnTo>
                                <a:lnTo>
                                  <a:pt x="0" y="36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804000"/>
                          </a:solidFill>
                          <a:ln w="3175">
                            <a:solidFill>
                              <a:srgbClr val="0000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>
                              <a:latin typeface="Times New Roman" panose="02020603050405020304" pitchFamily="18" charset="0"/>
                            </a:endParaRPr>
                          </a:p>
                        </p:txBody>
                      </p:sp>
                      <p:sp>
                        <p:nvSpPr>
                          <p:cNvPr id="8301" name="Freeform 112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924" y="3316"/>
                            <a:ext cx="12" cy="19"/>
                          </a:xfrm>
                          <a:custGeom>
                            <a:avLst/>
                            <a:gdLst>
                              <a:gd name="T0" fmla="*/ 0 w 61"/>
                              <a:gd name="T1" fmla="*/ 0 h 97"/>
                              <a:gd name="T2" fmla="*/ 0 w 61"/>
                              <a:gd name="T3" fmla="*/ 0 h 97"/>
                              <a:gd name="T4" fmla="*/ 0 w 61"/>
                              <a:gd name="T5" fmla="*/ 0 h 97"/>
                              <a:gd name="T6" fmla="*/ 0 w 61"/>
                              <a:gd name="T7" fmla="*/ 0 h 97"/>
                              <a:gd name="T8" fmla="*/ 0 w 61"/>
                              <a:gd name="T9" fmla="*/ 0 h 97"/>
                              <a:gd name="T10" fmla="*/ 0 w 61"/>
                              <a:gd name="T11" fmla="*/ 0 h 97"/>
                              <a:gd name="T12" fmla="*/ 0 60000 65536"/>
                              <a:gd name="T13" fmla="*/ 0 60000 65536"/>
                              <a:gd name="T14" fmla="*/ 0 60000 65536"/>
                              <a:gd name="T15" fmla="*/ 0 60000 65536"/>
                              <a:gd name="T16" fmla="*/ 0 60000 65536"/>
                              <a:gd name="T17" fmla="*/ 0 60000 65536"/>
                              <a:gd name="T18" fmla="*/ 0 w 61"/>
                              <a:gd name="T19" fmla="*/ 0 h 97"/>
                              <a:gd name="T20" fmla="*/ 61 w 61"/>
                              <a:gd name="T21" fmla="*/ 97 h 97"/>
                            </a:gdLst>
                            <a:ahLst/>
                            <a:cxnLst>
                              <a:cxn ang="T12">
                                <a:pos x="T0" y="T1"/>
                              </a:cxn>
                              <a:cxn ang="T13">
                                <a:pos x="T2" y="T3"/>
                              </a:cxn>
                              <a:cxn ang="T14">
                                <a:pos x="T4" y="T5"/>
                              </a:cxn>
                              <a:cxn ang="T15">
                                <a:pos x="T6" y="T7"/>
                              </a:cxn>
                              <a:cxn ang="T16">
                                <a:pos x="T8" y="T9"/>
                              </a:cxn>
                              <a:cxn ang="T17">
                                <a:pos x="T10" y="T11"/>
                              </a:cxn>
                            </a:cxnLst>
                            <a:rect l="T18" t="T19" r="T20" b="T21"/>
                            <a:pathLst>
                              <a:path w="61" h="97">
                                <a:moveTo>
                                  <a:pt x="0" y="97"/>
                                </a:moveTo>
                                <a:lnTo>
                                  <a:pt x="21" y="65"/>
                                </a:lnTo>
                                <a:lnTo>
                                  <a:pt x="61" y="0"/>
                                </a:lnTo>
                                <a:lnTo>
                                  <a:pt x="49" y="39"/>
                                </a:lnTo>
                                <a:lnTo>
                                  <a:pt x="42" y="67"/>
                                </a:lnTo>
                                <a:lnTo>
                                  <a:pt x="0" y="97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804000"/>
                          </a:solidFill>
                          <a:ln w="3175">
                            <a:solidFill>
                              <a:srgbClr val="0000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>
                              <a:latin typeface="Times New Roman" panose="02020603050405020304" pitchFamily="18" charset="0"/>
                            </a:endParaRPr>
                          </a:p>
                        </p:txBody>
                      </p:sp>
                      <p:sp>
                        <p:nvSpPr>
                          <p:cNvPr id="8302" name="Freeform 113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939" y="3316"/>
                            <a:ext cx="8" cy="24"/>
                          </a:xfrm>
                          <a:custGeom>
                            <a:avLst/>
                            <a:gdLst>
                              <a:gd name="T0" fmla="*/ 0 w 44"/>
                              <a:gd name="T1" fmla="*/ 0 h 117"/>
                              <a:gd name="T2" fmla="*/ 0 w 44"/>
                              <a:gd name="T3" fmla="*/ 0 h 117"/>
                              <a:gd name="T4" fmla="*/ 0 w 44"/>
                              <a:gd name="T5" fmla="*/ 0 h 117"/>
                              <a:gd name="T6" fmla="*/ 0 w 44"/>
                              <a:gd name="T7" fmla="*/ 0 h 117"/>
                              <a:gd name="T8" fmla="*/ 0 w 44"/>
                              <a:gd name="T9" fmla="*/ 0 h 117"/>
                              <a:gd name="T10" fmla="*/ 0 w 44"/>
                              <a:gd name="T11" fmla="*/ 0 h 117"/>
                              <a:gd name="T12" fmla="*/ 0 w 44"/>
                              <a:gd name="T13" fmla="*/ 0 h 117"/>
                              <a:gd name="T14" fmla="*/ 0 w 44"/>
                              <a:gd name="T15" fmla="*/ 0 h 117"/>
                              <a:gd name="T16" fmla="*/ 0 60000 65536"/>
                              <a:gd name="T17" fmla="*/ 0 60000 65536"/>
                              <a:gd name="T18" fmla="*/ 0 60000 65536"/>
                              <a:gd name="T19" fmla="*/ 0 60000 65536"/>
                              <a:gd name="T20" fmla="*/ 0 60000 65536"/>
                              <a:gd name="T21" fmla="*/ 0 60000 65536"/>
                              <a:gd name="T22" fmla="*/ 0 60000 65536"/>
                              <a:gd name="T23" fmla="*/ 0 60000 65536"/>
                              <a:gd name="T24" fmla="*/ 0 w 44"/>
                              <a:gd name="T25" fmla="*/ 0 h 117"/>
                              <a:gd name="T26" fmla="*/ 44 w 44"/>
                              <a:gd name="T27" fmla="*/ 117 h 117"/>
                            </a:gdLst>
                            <a:ahLst/>
                            <a:cxnLst>
                              <a:cxn ang="T16">
                                <a:pos x="T0" y="T1"/>
                              </a:cxn>
                              <a:cxn ang="T17">
                                <a:pos x="T2" y="T3"/>
                              </a:cxn>
                              <a:cxn ang="T18">
                                <a:pos x="T4" y="T5"/>
                              </a:cxn>
                              <a:cxn ang="T19">
                                <a:pos x="T6" y="T7"/>
                              </a:cxn>
                              <a:cxn ang="T20">
                                <a:pos x="T8" y="T9"/>
                              </a:cxn>
                              <a:cxn ang="T21">
                                <a:pos x="T10" y="T11"/>
                              </a:cxn>
                              <a:cxn ang="T22">
                                <a:pos x="T12" y="T13"/>
                              </a:cxn>
                              <a:cxn ang="T23">
                                <a:pos x="T14" y="T15"/>
                              </a:cxn>
                            </a:cxnLst>
                            <a:rect l="T24" t="T25" r="T26" b="T27"/>
                            <a:pathLst>
                              <a:path w="44" h="117">
                                <a:moveTo>
                                  <a:pt x="0" y="117"/>
                                </a:moveTo>
                                <a:lnTo>
                                  <a:pt x="32" y="91"/>
                                </a:lnTo>
                                <a:lnTo>
                                  <a:pt x="31" y="38"/>
                                </a:lnTo>
                                <a:lnTo>
                                  <a:pt x="9" y="0"/>
                                </a:lnTo>
                                <a:lnTo>
                                  <a:pt x="35" y="36"/>
                                </a:lnTo>
                                <a:lnTo>
                                  <a:pt x="44" y="72"/>
                                </a:lnTo>
                                <a:lnTo>
                                  <a:pt x="41" y="102"/>
                                </a:lnTo>
                                <a:lnTo>
                                  <a:pt x="0" y="117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804000"/>
                          </a:solidFill>
                          <a:ln w="3175">
                            <a:solidFill>
                              <a:srgbClr val="0000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>
                              <a:latin typeface="Times New Roman" panose="02020603050405020304" pitchFamily="18" charset="0"/>
                            </a:endParaRPr>
                          </a:p>
                        </p:txBody>
                      </p:sp>
                      <p:sp>
                        <p:nvSpPr>
                          <p:cNvPr id="8303" name="Freeform 114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951" y="3324"/>
                            <a:ext cx="2" cy="9"/>
                          </a:xfrm>
                          <a:custGeom>
                            <a:avLst/>
                            <a:gdLst>
                              <a:gd name="T0" fmla="*/ 0 w 13"/>
                              <a:gd name="T1" fmla="*/ 0 h 45"/>
                              <a:gd name="T2" fmla="*/ 0 w 13"/>
                              <a:gd name="T3" fmla="*/ 0 h 45"/>
                              <a:gd name="T4" fmla="*/ 0 w 13"/>
                              <a:gd name="T5" fmla="*/ 0 h 45"/>
                              <a:gd name="T6" fmla="*/ 0 60000 65536"/>
                              <a:gd name="T7" fmla="*/ 0 60000 65536"/>
                              <a:gd name="T8" fmla="*/ 0 60000 65536"/>
                              <a:gd name="T9" fmla="*/ 0 w 13"/>
                              <a:gd name="T10" fmla="*/ 0 h 45"/>
                              <a:gd name="T11" fmla="*/ 13 w 13"/>
                              <a:gd name="T12" fmla="*/ 45 h 45"/>
                            </a:gdLst>
                            <a:ahLst/>
                            <a:cxnLst>
                              <a:cxn ang="T6">
                                <a:pos x="T0" y="T1"/>
                              </a:cxn>
                              <a:cxn ang="T7">
                                <a:pos x="T2" y="T3"/>
                              </a:cxn>
                              <a:cxn ang="T8">
                                <a:pos x="T4" y="T5"/>
                              </a:cxn>
                            </a:cxnLst>
                            <a:rect l="T9" t="T10" r="T11" b="T12"/>
                            <a:pathLst>
                              <a:path w="13" h="45">
                                <a:moveTo>
                                  <a:pt x="0" y="0"/>
                                </a:moveTo>
                                <a:lnTo>
                                  <a:pt x="13" y="29"/>
                                </a:lnTo>
                                <a:lnTo>
                                  <a:pt x="9" y="45"/>
                                </a:lnTo>
                              </a:path>
                            </a:pathLst>
                          </a:custGeom>
                          <a:noFill/>
                          <a:ln w="3175">
                            <a:solidFill>
                              <a:srgbClr val="0000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zh-CN" altLang="en-US">
                              <a:latin typeface="Times New Roman" panose="02020603050405020304" pitchFamily="18" charset="0"/>
                            </a:endParaRPr>
                          </a:p>
                        </p:txBody>
                      </p:sp>
                    </p:grpSp>
                  </p:grpSp>
                </p:grpSp>
                <p:grpSp>
                  <p:nvGrpSpPr>
                    <p:cNvPr id="8284" name="Group 11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913" y="3256"/>
                      <a:ext cx="78" cy="67"/>
                      <a:chOff x="3913" y="3256"/>
                      <a:chExt cx="78" cy="67"/>
                    </a:xfrm>
                  </p:grpSpPr>
                  <p:sp>
                    <p:nvSpPr>
                      <p:cNvPr id="8288" name="Freeform 11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48" y="3280"/>
                        <a:ext cx="36" cy="35"/>
                      </a:xfrm>
                      <a:custGeom>
                        <a:avLst/>
                        <a:gdLst>
                          <a:gd name="T0" fmla="*/ 0 w 184"/>
                          <a:gd name="T1" fmla="*/ 0 h 171"/>
                          <a:gd name="T2" fmla="*/ 0 w 184"/>
                          <a:gd name="T3" fmla="*/ 0 h 171"/>
                          <a:gd name="T4" fmla="*/ 0 w 184"/>
                          <a:gd name="T5" fmla="*/ 0 h 171"/>
                          <a:gd name="T6" fmla="*/ 0 w 184"/>
                          <a:gd name="T7" fmla="*/ 0 h 171"/>
                          <a:gd name="T8" fmla="*/ 0 w 184"/>
                          <a:gd name="T9" fmla="*/ 0 h 171"/>
                          <a:gd name="T10" fmla="*/ 0 w 184"/>
                          <a:gd name="T11" fmla="*/ 0 h 171"/>
                          <a:gd name="T12" fmla="*/ 0 w 184"/>
                          <a:gd name="T13" fmla="*/ 0 h 171"/>
                          <a:gd name="T14" fmla="*/ 0 w 184"/>
                          <a:gd name="T15" fmla="*/ 0 h 171"/>
                          <a:gd name="T16" fmla="*/ 0 w 184"/>
                          <a:gd name="T17" fmla="*/ 0 h 171"/>
                          <a:gd name="T18" fmla="*/ 0 w 184"/>
                          <a:gd name="T19" fmla="*/ 0 h 171"/>
                          <a:gd name="T20" fmla="*/ 0 w 184"/>
                          <a:gd name="T21" fmla="*/ 0 h 171"/>
                          <a:gd name="T22" fmla="*/ 0 w 184"/>
                          <a:gd name="T23" fmla="*/ 0 h 171"/>
                          <a:gd name="T24" fmla="*/ 0 w 184"/>
                          <a:gd name="T25" fmla="*/ 0 h 171"/>
                          <a:gd name="T26" fmla="*/ 0 w 184"/>
                          <a:gd name="T27" fmla="*/ 0 h 171"/>
                          <a:gd name="T28" fmla="*/ 0 w 184"/>
                          <a:gd name="T29" fmla="*/ 0 h 171"/>
                          <a:gd name="T30" fmla="*/ 0 w 184"/>
                          <a:gd name="T31" fmla="*/ 0 h 171"/>
                          <a:gd name="T32" fmla="*/ 0 w 184"/>
                          <a:gd name="T33" fmla="*/ 0 h 171"/>
                          <a:gd name="T34" fmla="*/ 0 w 184"/>
                          <a:gd name="T35" fmla="*/ 0 h 171"/>
                          <a:gd name="T36" fmla="*/ 0 w 184"/>
                          <a:gd name="T37" fmla="*/ 0 h 171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60000 65536"/>
                          <a:gd name="T43" fmla="*/ 0 60000 65536"/>
                          <a:gd name="T44" fmla="*/ 0 60000 65536"/>
                          <a:gd name="T45" fmla="*/ 0 60000 65536"/>
                          <a:gd name="T46" fmla="*/ 0 60000 65536"/>
                          <a:gd name="T47" fmla="*/ 0 60000 65536"/>
                          <a:gd name="T48" fmla="*/ 0 60000 65536"/>
                          <a:gd name="T49" fmla="*/ 0 60000 65536"/>
                          <a:gd name="T50" fmla="*/ 0 60000 65536"/>
                          <a:gd name="T51" fmla="*/ 0 60000 65536"/>
                          <a:gd name="T52" fmla="*/ 0 60000 65536"/>
                          <a:gd name="T53" fmla="*/ 0 60000 65536"/>
                          <a:gd name="T54" fmla="*/ 0 60000 65536"/>
                          <a:gd name="T55" fmla="*/ 0 60000 65536"/>
                          <a:gd name="T56" fmla="*/ 0 60000 65536"/>
                          <a:gd name="T57" fmla="*/ 0 w 184"/>
                          <a:gd name="T58" fmla="*/ 0 h 171"/>
                          <a:gd name="T59" fmla="*/ 184 w 184"/>
                          <a:gd name="T60" fmla="*/ 171 h 171"/>
                        </a:gdLst>
                        <a:ahLst/>
                        <a:cxnLst>
                          <a:cxn ang="T38">
                            <a:pos x="T0" y="T1"/>
                          </a:cxn>
                          <a:cxn ang="T39">
                            <a:pos x="T2" y="T3"/>
                          </a:cxn>
                          <a:cxn ang="T40">
                            <a:pos x="T4" y="T5"/>
                          </a:cxn>
                          <a:cxn ang="T41">
                            <a:pos x="T6" y="T7"/>
                          </a:cxn>
                          <a:cxn ang="T42">
                            <a:pos x="T8" y="T9"/>
                          </a:cxn>
                          <a:cxn ang="T43">
                            <a:pos x="T10" y="T11"/>
                          </a:cxn>
                          <a:cxn ang="T44">
                            <a:pos x="T12" y="T13"/>
                          </a:cxn>
                          <a:cxn ang="T45">
                            <a:pos x="T14" y="T15"/>
                          </a:cxn>
                          <a:cxn ang="T46">
                            <a:pos x="T16" y="T17"/>
                          </a:cxn>
                          <a:cxn ang="T47">
                            <a:pos x="T18" y="T19"/>
                          </a:cxn>
                          <a:cxn ang="T48">
                            <a:pos x="T20" y="T21"/>
                          </a:cxn>
                          <a:cxn ang="T49">
                            <a:pos x="T22" y="T23"/>
                          </a:cxn>
                          <a:cxn ang="T50">
                            <a:pos x="T24" y="T25"/>
                          </a:cxn>
                          <a:cxn ang="T51">
                            <a:pos x="T26" y="T27"/>
                          </a:cxn>
                          <a:cxn ang="T52">
                            <a:pos x="T28" y="T29"/>
                          </a:cxn>
                          <a:cxn ang="T53">
                            <a:pos x="T30" y="T31"/>
                          </a:cxn>
                          <a:cxn ang="T54">
                            <a:pos x="T32" y="T33"/>
                          </a:cxn>
                          <a:cxn ang="T55">
                            <a:pos x="T34" y="T35"/>
                          </a:cxn>
                          <a:cxn ang="T56">
                            <a:pos x="T36" y="T37"/>
                          </a:cxn>
                        </a:cxnLst>
                        <a:rect l="T57" t="T58" r="T59" b="T60"/>
                        <a:pathLst>
                          <a:path w="184" h="171">
                            <a:moveTo>
                              <a:pt x="13" y="68"/>
                            </a:moveTo>
                            <a:lnTo>
                              <a:pt x="34" y="34"/>
                            </a:lnTo>
                            <a:lnTo>
                              <a:pt x="47" y="22"/>
                            </a:lnTo>
                            <a:lnTo>
                              <a:pt x="77" y="7"/>
                            </a:lnTo>
                            <a:lnTo>
                              <a:pt x="109" y="0"/>
                            </a:lnTo>
                            <a:lnTo>
                              <a:pt x="139" y="0"/>
                            </a:lnTo>
                            <a:lnTo>
                              <a:pt x="157" y="5"/>
                            </a:lnTo>
                            <a:lnTo>
                              <a:pt x="174" y="26"/>
                            </a:lnTo>
                            <a:lnTo>
                              <a:pt x="184" y="55"/>
                            </a:lnTo>
                            <a:lnTo>
                              <a:pt x="181" y="85"/>
                            </a:lnTo>
                            <a:lnTo>
                              <a:pt x="165" y="113"/>
                            </a:lnTo>
                            <a:lnTo>
                              <a:pt x="153" y="133"/>
                            </a:lnTo>
                            <a:lnTo>
                              <a:pt x="119" y="153"/>
                            </a:lnTo>
                            <a:lnTo>
                              <a:pt x="77" y="163"/>
                            </a:lnTo>
                            <a:lnTo>
                              <a:pt x="40" y="171"/>
                            </a:lnTo>
                            <a:lnTo>
                              <a:pt x="15" y="163"/>
                            </a:lnTo>
                            <a:lnTo>
                              <a:pt x="2" y="146"/>
                            </a:lnTo>
                            <a:lnTo>
                              <a:pt x="0" y="118"/>
                            </a:lnTo>
                            <a:lnTo>
                              <a:pt x="13" y="68"/>
                            </a:lnTo>
                            <a:close/>
                          </a:path>
                        </a:pathLst>
                      </a:custGeom>
                      <a:solidFill>
                        <a:srgbClr val="F0F0FF"/>
                      </a:solidFill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289" name="Freeform 11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63" y="3270"/>
                        <a:ext cx="28" cy="21"/>
                      </a:xfrm>
                      <a:custGeom>
                        <a:avLst/>
                        <a:gdLst>
                          <a:gd name="T0" fmla="*/ 0 w 137"/>
                          <a:gd name="T1" fmla="*/ 0 h 107"/>
                          <a:gd name="T2" fmla="*/ 0 w 137"/>
                          <a:gd name="T3" fmla="*/ 0 h 107"/>
                          <a:gd name="T4" fmla="*/ 0 w 137"/>
                          <a:gd name="T5" fmla="*/ 0 h 107"/>
                          <a:gd name="T6" fmla="*/ 0 w 137"/>
                          <a:gd name="T7" fmla="*/ 0 h 107"/>
                          <a:gd name="T8" fmla="*/ 0 w 137"/>
                          <a:gd name="T9" fmla="*/ 0 h 107"/>
                          <a:gd name="T10" fmla="*/ 0 w 137"/>
                          <a:gd name="T11" fmla="*/ 0 h 107"/>
                          <a:gd name="T12" fmla="*/ 0 w 137"/>
                          <a:gd name="T13" fmla="*/ 0 h 107"/>
                          <a:gd name="T14" fmla="*/ 0 w 137"/>
                          <a:gd name="T15" fmla="*/ 0 h 107"/>
                          <a:gd name="T16" fmla="*/ 0 w 137"/>
                          <a:gd name="T17" fmla="*/ 0 h 107"/>
                          <a:gd name="T18" fmla="*/ 0 w 137"/>
                          <a:gd name="T19" fmla="*/ 0 h 107"/>
                          <a:gd name="T20" fmla="*/ 0 w 137"/>
                          <a:gd name="T21" fmla="*/ 0 h 107"/>
                          <a:gd name="T22" fmla="*/ 0 w 137"/>
                          <a:gd name="T23" fmla="*/ 0 h 107"/>
                          <a:gd name="T24" fmla="*/ 0 w 137"/>
                          <a:gd name="T25" fmla="*/ 0 h 107"/>
                          <a:gd name="T26" fmla="*/ 0 w 137"/>
                          <a:gd name="T27" fmla="*/ 0 h 107"/>
                          <a:gd name="T28" fmla="*/ 0 w 137"/>
                          <a:gd name="T29" fmla="*/ 0 h 107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60000 65536"/>
                          <a:gd name="T37" fmla="*/ 0 60000 65536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60000 65536"/>
                          <a:gd name="T43" fmla="*/ 0 60000 65536"/>
                          <a:gd name="T44" fmla="*/ 0 60000 65536"/>
                          <a:gd name="T45" fmla="*/ 0 w 137"/>
                          <a:gd name="T46" fmla="*/ 0 h 107"/>
                          <a:gd name="T47" fmla="*/ 137 w 137"/>
                          <a:gd name="T48" fmla="*/ 107 h 107"/>
                        </a:gdLst>
                        <a:ahLst/>
                        <a:cxnLst>
                          <a:cxn ang="T30">
                            <a:pos x="T0" y="T1"/>
                          </a:cxn>
                          <a:cxn ang="T31">
                            <a:pos x="T2" y="T3"/>
                          </a:cxn>
                          <a:cxn ang="T32">
                            <a:pos x="T4" y="T5"/>
                          </a:cxn>
                          <a:cxn ang="T33">
                            <a:pos x="T6" y="T7"/>
                          </a:cxn>
                          <a:cxn ang="T34">
                            <a:pos x="T8" y="T9"/>
                          </a:cxn>
                          <a:cxn ang="T35">
                            <a:pos x="T10" y="T11"/>
                          </a:cxn>
                          <a:cxn ang="T36">
                            <a:pos x="T12" y="T13"/>
                          </a:cxn>
                          <a:cxn ang="T37">
                            <a:pos x="T14" y="T15"/>
                          </a:cxn>
                          <a:cxn ang="T38">
                            <a:pos x="T16" y="T17"/>
                          </a:cxn>
                          <a:cxn ang="T39">
                            <a:pos x="T18" y="T19"/>
                          </a:cxn>
                          <a:cxn ang="T40">
                            <a:pos x="T20" y="T21"/>
                          </a:cxn>
                          <a:cxn ang="T41">
                            <a:pos x="T22" y="T23"/>
                          </a:cxn>
                          <a:cxn ang="T42">
                            <a:pos x="T24" y="T25"/>
                          </a:cxn>
                          <a:cxn ang="T43">
                            <a:pos x="T26" y="T27"/>
                          </a:cxn>
                          <a:cxn ang="T44">
                            <a:pos x="T28" y="T29"/>
                          </a:cxn>
                        </a:cxnLst>
                        <a:rect l="T45" t="T46" r="T47" b="T48"/>
                        <a:pathLst>
                          <a:path w="137" h="107">
                            <a:moveTo>
                              <a:pt x="17" y="0"/>
                            </a:moveTo>
                            <a:lnTo>
                              <a:pt x="131" y="63"/>
                            </a:lnTo>
                            <a:lnTo>
                              <a:pt x="136" y="72"/>
                            </a:lnTo>
                            <a:lnTo>
                              <a:pt x="137" y="85"/>
                            </a:lnTo>
                            <a:lnTo>
                              <a:pt x="135" y="95"/>
                            </a:lnTo>
                            <a:lnTo>
                              <a:pt x="131" y="104"/>
                            </a:lnTo>
                            <a:lnTo>
                              <a:pt x="126" y="107"/>
                            </a:lnTo>
                            <a:lnTo>
                              <a:pt x="115" y="107"/>
                            </a:lnTo>
                            <a:lnTo>
                              <a:pt x="11" y="47"/>
                            </a:lnTo>
                            <a:lnTo>
                              <a:pt x="2" y="38"/>
                            </a:lnTo>
                            <a:lnTo>
                              <a:pt x="0" y="26"/>
                            </a:lnTo>
                            <a:lnTo>
                              <a:pt x="2" y="13"/>
                            </a:lnTo>
                            <a:lnTo>
                              <a:pt x="6" y="7"/>
                            </a:lnTo>
                            <a:lnTo>
                              <a:pt x="12" y="1"/>
                            </a:lnTo>
                            <a:lnTo>
                              <a:pt x="17" y="0"/>
                            </a:lnTo>
                            <a:close/>
                          </a:path>
                        </a:pathLst>
                      </a:custGeom>
                      <a:solidFill>
                        <a:srgbClr val="C08040"/>
                      </a:solidFill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290" name="Freeform 11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39" y="3271"/>
                        <a:ext cx="50" cy="52"/>
                      </a:xfrm>
                      <a:custGeom>
                        <a:avLst/>
                        <a:gdLst>
                          <a:gd name="T0" fmla="*/ 0 w 250"/>
                          <a:gd name="T1" fmla="*/ 0 h 260"/>
                          <a:gd name="T2" fmla="*/ 0 w 250"/>
                          <a:gd name="T3" fmla="*/ 0 h 260"/>
                          <a:gd name="T4" fmla="*/ 0 w 250"/>
                          <a:gd name="T5" fmla="*/ 0 h 260"/>
                          <a:gd name="T6" fmla="*/ 0 w 250"/>
                          <a:gd name="T7" fmla="*/ 0 h 260"/>
                          <a:gd name="T8" fmla="*/ 0 w 250"/>
                          <a:gd name="T9" fmla="*/ 0 h 260"/>
                          <a:gd name="T10" fmla="*/ 0 w 250"/>
                          <a:gd name="T11" fmla="*/ 0 h 260"/>
                          <a:gd name="T12" fmla="*/ 0 w 250"/>
                          <a:gd name="T13" fmla="*/ 0 h 260"/>
                          <a:gd name="T14" fmla="*/ 0 w 250"/>
                          <a:gd name="T15" fmla="*/ 0 h 260"/>
                          <a:gd name="T16" fmla="*/ 0 w 250"/>
                          <a:gd name="T17" fmla="*/ 0 h 260"/>
                          <a:gd name="T18" fmla="*/ 0 w 250"/>
                          <a:gd name="T19" fmla="*/ 0 h 260"/>
                          <a:gd name="T20" fmla="*/ 0 w 250"/>
                          <a:gd name="T21" fmla="*/ 0 h 260"/>
                          <a:gd name="T22" fmla="*/ 0 w 250"/>
                          <a:gd name="T23" fmla="*/ 0 h 260"/>
                          <a:gd name="T24" fmla="*/ 0 w 250"/>
                          <a:gd name="T25" fmla="*/ 0 h 260"/>
                          <a:gd name="T26" fmla="*/ 0 w 250"/>
                          <a:gd name="T27" fmla="*/ 0 h 260"/>
                          <a:gd name="T28" fmla="*/ 0 w 250"/>
                          <a:gd name="T29" fmla="*/ 0 h 260"/>
                          <a:gd name="T30" fmla="*/ 0 w 250"/>
                          <a:gd name="T31" fmla="*/ 0 h 260"/>
                          <a:gd name="T32" fmla="*/ 0 w 250"/>
                          <a:gd name="T33" fmla="*/ 0 h 260"/>
                          <a:gd name="T34" fmla="*/ 0 w 250"/>
                          <a:gd name="T35" fmla="*/ 0 h 260"/>
                          <a:gd name="T36" fmla="*/ 0 w 250"/>
                          <a:gd name="T37" fmla="*/ 0 h 260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60000 65536"/>
                          <a:gd name="T43" fmla="*/ 0 60000 65536"/>
                          <a:gd name="T44" fmla="*/ 0 60000 65536"/>
                          <a:gd name="T45" fmla="*/ 0 60000 65536"/>
                          <a:gd name="T46" fmla="*/ 0 60000 65536"/>
                          <a:gd name="T47" fmla="*/ 0 60000 65536"/>
                          <a:gd name="T48" fmla="*/ 0 60000 65536"/>
                          <a:gd name="T49" fmla="*/ 0 60000 65536"/>
                          <a:gd name="T50" fmla="*/ 0 60000 65536"/>
                          <a:gd name="T51" fmla="*/ 0 60000 65536"/>
                          <a:gd name="T52" fmla="*/ 0 60000 65536"/>
                          <a:gd name="T53" fmla="*/ 0 60000 65536"/>
                          <a:gd name="T54" fmla="*/ 0 60000 65536"/>
                          <a:gd name="T55" fmla="*/ 0 60000 65536"/>
                          <a:gd name="T56" fmla="*/ 0 60000 65536"/>
                          <a:gd name="T57" fmla="*/ 0 w 250"/>
                          <a:gd name="T58" fmla="*/ 0 h 260"/>
                          <a:gd name="T59" fmla="*/ 250 w 250"/>
                          <a:gd name="T60" fmla="*/ 260 h 260"/>
                        </a:gdLst>
                        <a:ahLst/>
                        <a:cxnLst>
                          <a:cxn ang="T38">
                            <a:pos x="T0" y="T1"/>
                          </a:cxn>
                          <a:cxn ang="T39">
                            <a:pos x="T2" y="T3"/>
                          </a:cxn>
                          <a:cxn ang="T40">
                            <a:pos x="T4" y="T5"/>
                          </a:cxn>
                          <a:cxn ang="T41">
                            <a:pos x="T6" y="T7"/>
                          </a:cxn>
                          <a:cxn ang="T42">
                            <a:pos x="T8" y="T9"/>
                          </a:cxn>
                          <a:cxn ang="T43">
                            <a:pos x="T10" y="T11"/>
                          </a:cxn>
                          <a:cxn ang="T44">
                            <a:pos x="T12" y="T13"/>
                          </a:cxn>
                          <a:cxn ang="T45">
                            <a:pos x="T14" y="T15"/>
                          </a:cxn>
                          <a:cxn ang="T46">
                            <a:pos x="T16" y="T17"/>
                          </a:cxn>
                          <a:cxn ang="T47">
                            <a:pos x="T18" y="T19"/>
                          </a:cxn>
                          <a:cxn ang="T48">
                            <a:pos x="T20" y="T21"/>
                          </a:cxn>
                          <a:cxn ang="T49">
                            <a:pos x="T22" y="T23"/>
                          </a:cxn>
                          <a:cxn ang="T50">
                            <a:pos x="T24" y="T25"/>
                          </a:cxn>
                          <a:cxn ang="T51">
                            <a:pos x="T26" y="T27"/>
                          </a:cxn>
                          <a:cxn ang="T52">
                            <a:pos x="T28" y="T29"/>
                          </a:cxn>
                          <a:cxn ang="T53">
                            <a:pos x="T30" y="T31"/>
                          </a:cxn>
                          <a:cxn ang="T54">
                            <a:pos x="T32" y="T33"/>
                          </a:cxn>
                          <a:cxn ang="T55">
                            <a:pos x="T34" y="T35"/>
                          </a:cxn>
                          <a:cxn ang="T56">
                            <a:pos x="T36" y="T37"/>
                          </a:cxn>
                        </a:cxnLst>
                        <a:rect l="T57" t="T58" r="T59" b="T60"/>
                        <a:pathLst>
                          <a:path w="250" h="260">
                            <a:moveTo>
                              <a:pt x="77" y="0"/>
                            </a:moveTo>
                            <a:lnTo>
                              <a:pt x="150" y="60"/>
                            </a:lnTo>
                            <a:lnTo>
                              <a:pt x="180" y="87"/>
                            </a:lnTo>
                            <a:lnTo>
                              <a:pt x="211" y="118"/>
                            </a:lnTo>
                            <a:lnTo>
                              <a:pt x="229" y="143"/>
                            </a:lnTo>
                            <a:lnTo>
                              <a:pt x="246" y="168"/>
                            </a:lnTo>
                            <a:lnTo>
                              <a:pt x="250" y="198"/>
                            </a:lnTo>
                            <a:lnTo>
                              <a:pt x="247" y="228"/>
                            </a:lnTo>
                            <a:lnTo>
                              <a:pt x="234" y="247"/>
                            </a:lnTo>
                            <a:lnTo>
                              <a:pt x="211" y="260"/>
                            </a:lnTo>
                            <a:lnTo>
                              <a:pt x="155" y="260"/>
                            </a:lnTo>
                            <a:lnTo>
                              <a:pt x="116" y="254"/>
                            </a:lnTo>
                            <a:lnTo>
                              <a:pt x="58" y="238"/>
                            </a:lnTo>
                            <a:lnTo>
                              <a:pt x="47" y="221"/>
                            </a:lnTo>
                            <a:lnTo>
                              <a:pt x="29" y="198"/>
                            </a:lnTo>
                            <a:lnTo>
                              <a:pt x="0" y="186"/>
                            </a:lnTo>
                            <a:lnTo>
                              <a:pt x="26" y="148"/>
                            </a:lnTo>
                            <a:lnTo>
                              <a:pt x="26" y="60"/>
                            </a:lnTo>
                            <a:lnTo>
                              <a:pt x="77" y="0"/>
                            </a:lnTo>
                            <a:close/>
                          </a:path>
                        </a:pathLst>
                      </a:custGeom>
                      <a:solidFill>
                        <a:srgbClr val="E0A080"/>
                      </a:solidFill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grpSp>
                    <p:nvGrpSpPr>
                      <p:cNvPr id="8291" name="Group 11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913" y="3256"/>
                        <a:ext cx="47" cy="46"/>
                        <a:chOff x="3913" y="3256"/>
                        <a:chExt cx="47" cy="46"/>
                      </a:xfrm>
                    </p:grpSpPr>
                    <p:sp>
                      <p:nvSpPr>
                        <p:cNvPr id="8292" name="Freeform 12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913" y="3267"/>
                          <a:ext cx="38" cy="35"/>
                        </a:xfrm>
                        <a:custGeom>
                          <a:avLst/>
                          <a:gdLst>
                            <a:gd name="T0" fmla="*/ 0 w 186"/>
                            <a:gd name="T1" fmla="*/ 0 h 172"/>
                            <a:gd name="T2" fmla="*/ 0 w 186"/>
                            <a:gd name="T3" fmla="*/ 0 h 172"/>
                            <a:gd name="T4" fmla="*/ 0 w 186"/>
                            <a:gd name="T5" fmla="*/ 0 h 172"/>
                            <a:gd name="T6" fmla="*/ 0 w 186"/>
                            <a:gd name="T7" fmla="*/ 0 h 172"/>
                            <a:gd name="T8" fmla="*/ 0 w 186"/>
                            <a:gd name="T9" fmla="*/ 0 h 172"/>
                            <a:gd name="T10" fmla="*/ 0 w 186"/>
                            <a:gd name="T11" fmla="*/ 0 h 172"/>
                            <a:gd name="T12" fmla="*/ 0 w 186"/>
                            <a:gd name="T13" fmla="*/ 0 h 172"/>
                            <a:gd name="T14" fmla="*/ 0 w 186"/>
                            <a:gd name="T15" fmla="*/ 0 h 172"/>
                            <a:gd name="T16" fmla="*/ 0 w 186"/>
                            <a:gd name="T17" fmla="*/ 0 h 172"/>
                            <a:gd name="T18" fmla="*/ 0 w 186"/>
                            <a:gd name="T19" fmla="*/ 0 h 172"/>
                            <a:gd name="T20" fmla="*/ 0 w 186"/>
                            <a:gd name="T21" fmla="*/ 0 h 172"/>
                            <a:gd name="T22" fmla="*/ 0 w 186"/>
                            <a:gd name="T23" fmla="*/ 0 h 172"/>
                            <a:gd name="T24" fmla="*/ 0 w 186"/>
                            <a:gd name="T25" fmla="*/ 0 h 172"/>
                            <a:gd name="T26" fmla="*/ 0 w 186"/>
                            <a:gd name="T27" fmla="*/ 0 h 172"/>
                            <a:gd name="T28" fmla="*/ 0 w 186"/>
                            <a:gd name="T29" fmla="*/ 0 h 172"/>
                            <a:gd name="T30" fmla="*/ 0 w 186"/>
                            <a:gd name="T31" fmla="*/ 0 h 172"/>
                            <a:gd name="T32" fmla="*/ 0 w 186"/>
                            <a:gd name="T33" fmla="*/ 0 h 172"/>
                            <a:gd name="T34" fmla="*/ 0 w 186"/>
                            <a:gd name="T35" fmla="*/ 0 h 172"/>
                            <a:gd name="T36" fmla="*/ 0 w 186"/>
                            <a:gd name="T37" fmla="*/ 0 h 172"/>
                            <a:gd name="T38" fmla="*/ 0 60000 65536"/>
                            <a:gd name="T39" fmla="*/ 0 60000 65536"/>
                            <a:gd name="T40" fmla="*/ 0 60000 65536"/>
                            <a:gd name="T41" fmla="*/ 0 60000 65536"/>
                            <a:gd name="T42" fmla="*/ 0 60000 65536"/>
                            <a:gd name="T43" fmla="*/ 0 60000 65536"/>
                            <a:gd name="T44" fmla="*/ 0 60000 65536"/>
                            <a:gd name="T45" fmla="*/ 0 60000 65536"/>
                            <a:gd name="T46" fmla="*/ 0 60000 65536"/>
                            <a:gd name="T47" fmla="*/ 0 60000 65536"/>
                            <a:gd name="T48" fmla="*/ 0 60000 65536"/>
                            <a:gd name="T49" fmla="*/ 0 60000 65536"/>
                            <a:gd name="T50" fmla="*/ 0 60000 65536"/>
                            <a:gd name="T51" fmla="*/ 0 60000 65536"/>
                            <a:gd name="T52" fmla="*/ 0 60000 65536"/>
                            <a:gd name="T53" fmla="*/ 0 60000 65536"/>
                            <a:gd name="T54" fmla="*/ 0 60000 65536"/>
                            <a:gd name="T55" fmla="*/ 0 60000 65536"/>
                            <a:gd name="T56" fmla="*/ 0 60000 65536"/>
                            <a:gd name="T57" fmla="*/ 0 w 186"/>
                            <a:gd name="T58" fmla="*/ 0 h 172"/>
                            <a:gd name="T59" fmla="*/ 186 w 186"/>
                            <a:gd name="T60" fmla="*/ 172 h 172"/>
                          </a:gdLst>
                          <a:ahLst/>
                          <a:cxnLst>
                            <a:cxn ang="T38">
                              <a:pos x="T0" y="T1"/>
                            </a:cxn>
                            <a:cxn ang="T39">
                              <a:pos x="T2" y="T3"/>
                            </a:cxn>
                            <a:cxn ang="T40">
                              <a:pos x="T4" y="T5"/>
                            </a:cxn>
                            <a:cxn ang="T41">
                              <a:pos x="T6" y="T7"/>
                            </a:cxn>
                            <a:cxn ang="T42">
                              <a:pos x="T8" y="T9"/>
                            </a:cxn>
                            <a:cxn ang="T43">
                              <a:pos x="T10" y="T11"/>
                            </a:cxn>
                            <a:cxn ang="T44">
                              <a:pos x="T12" y="T13"/>
                            </a:cxn>
                            <a:cxn ang="T45">
                              <a:pos x="T14" y="T15"/>
                            </a:cxn>
                            <a:cxn ang="T46">
                              <a:pos x="T16" y="T17"/>
                            </a:cxn>
                            <a:cxn ang="T47">
                              <a:pos x="T18" y="T19"/>
                            </a:cxn>
                            <a:cxn ang="T48">
                              <a:pos x="T20" y="T21"/>
                            </a:cxn>
                            <a:cxn ang="T49">
                              <a:pos x="T22" y="T23"/>
                            </a:cxn>
                            <a:cxn ang="T50">
                              <a:pos x="T24" y="T25"/>
                            </a:cxn>
                            <a:cxn ang="T51">
                              <a:pos x="T26" y="T27"/>
                            </a:cxn>
                            <a:cxn ang="T52">
                              <a:pos x="T28" y="T29"/>
                            </a:cxn>
                            <a:cxn ang="T53">
                              <a:pos x="T30" y="T31"/>
                            </a:cxn>
                            <a:cxn ang="T54">
                              <a:pos x="T32" y="T33"/>
                            </a:cxn>
                            <a:cxn ang="T55">
                              <a:pos x="T34" y="T35"/>
                            </a:cxn>
                            <a:cxn ang="T56">
                              <a:pos x="T36" y="T37"/>
                            </a:cxn>
                          </a:cxnLst>
                          <a:rect l="T57" t="T58" r="T59" b="T60"/>
                          <a:pathLst>
                            <a:path w="186" h="172">
                              <a:moveTo>
                                <a:pt x="13" y="70"/>
                              </a:moveTo>
                              <a:lnTo>
                                <a:pt x="35" y="36"/>
                              </a:lnTo>
                              <a:lnTo>
                                <a:pt x="48" y="22"/>
                              </a:lnTo>
                              <a:lnTo>
                                <a:pt x="77" y="7"/>
                              </a:lnTo>
                              <a:lnTo>
                                <a:pt x="112" y="0"/>
                              </a:lnTo>
                              <a:lnTo>
                                <a:pt x="141" y="0"/>
                              </a:lnTo>
                              <a:lnTo>
                                <a:pt x="160" y="6"/>
                              </a:lnTo>
                              <a:lnTo>
                                <a:pt x="177" y="27"/>
                              </a:lnTo>
                              <a:lnTo>
                                <a:pt x="186" y="56"/>
                              </a:lnTo>
                              <a:lnTo>
                                <a:pt x="184" y="88"/>
                              </a:lnTo>
                              <a:lnTo>
                                <a:pt x="167" y="116"/>
                              </a:lnTo>
                              <a:lnTo>
                                <a:pt x="154" y="134"/>
                              </a:lnTo>
                              <a:lnTo>
                                <a:pt x="121" y="153"/>
                              </a:lnTo>
                              <a:lnTo>
                                <a:pt x="77" y="163"/>
                              </a:lnTo>
                              <a:lnTo>
                                <a:pt x="42" y="172"/>
                              </a:lnTo>
                              <a:lnTo>
                                <a:pt x="17" y="163"/>
                              </a:lnTo>
                              <a:lnTo>
                                <a:pt x="4" y="147"/>
                              </a:lnTo>
                              <a:lnTo>
                                <a:pt x="0" y="120"/>
                              </a:lnTo>
                              <a:lnTo>
                                <a:pt x="13" y="7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0F0FF"/>
                        </a:solidFill>
                        <a:ln w="3175">
                          <a:solidFill>
                            <a:srgbClr val="000000"/>
                          </a:solidFill>
                          <a:prstDash val="solid"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zh-CN" altLang="en-US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8293" name="Oval 121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918" y="3292"/>
                          <a:ext cx="10" cy="9"/>
                        </a:xfrm>
                        <a:prstGeom prst="ellipse">
                          <a:avLst/>
                        </a:prstGeom>
                        <a:solidFill>
                          <a:srgbClr val="008080"/>
                        </a:solidFill>
                        <a:ln w="317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zh-CN" altLang="en-US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8294" name="Freeform 122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922" y="3256"/>
                          <a:ext cx="38" cy="23"/>
                        </a:xfrm>
                        <a:custGeom>
                          <a:avLst/>
                          <a:gdLst>
                            <a:gd name="T0" fmla="*/ 0 w 193"/>
                            <a:gd name="T1" fmla="*/ 0 h 112"/>
                            <a:gd name="T2" fmla="*/ 0 w 193"/>
                            <a:gd name="T3" fmla="*/ 0 h 112"/>
                            <a:gd name="T4" fmla="*/ 0 w 193"/>
                            <a:gd name="T5" fmla="*/ 0 h 112"/>
                            <a:gd name="T6" fmla="*/ 0 w 193"/>
                            <a:gd name="T7" fmla="*/ 0 h 112"/>
                            <a:gd name="T8" fmla="*/ 0 w 193"/>
                            <a:gd name="T9" fmla="*/ 0 h 112"/>
                            <a:gd name="T10" fmla="*/ 0 w 193"/>
                            <a:gd name="T11" fmla="*/ 0 h 112"/>
                            <a:gd name="T12" fmla="*/ 0 w 193"/>
                            <a:gd name="T13" fmla="*/ 0 h 112"/>
                            <a:gd name="T14" fmla="*/ 0 w 193"/>
                            <a:gd name="T15" fmla="*/ 0 h 112"/>
                            <a:gd name="T16" fmla="*/ 0 w 193"/>
                            <a:gd name="T17" fmla="*/ 0 h 112"/>
                            <a:gd name="T18" fmla="*/ 0 w 193"/>
                            <a:gd name="T19" fmla="*/ 0 h 112"/>
                            <a:gd name="T20" fmla="*/ 0 w 193"/>
                            <a:gd name="T21" fmla="*/ 0 h 112"/>
                            <a:gd name="T22" fmla="*/ 0 w 193"/>
                            <a:gd name="T23" fmla="*/ 0 h 112"/>
                            <a:gd name="T24" fmla="*/ 0 w 193"/>
                            <a:gd name="T25" fmla="*/ 0 h 112"/>
                            <a:gd name="T26" fmla="*/ 0 w 193"/>
                            <a:gd name="T27" fmla="*/ 0 h 112"/>
                            <a:gd name="T28" fmla="*/ 0 w 193"/>
                            <a:gd name="T29" fmla="*/ 0 h 112"/>
                            <a:gd name="T30" fmla="*/ 0 60000 65536"/>
                            <a:gd name="T31" fmla="*/ 0 60000 65536"/>
                            <a:gd name="T32" fmla="*/ 0 60000 65536"/>
                            <a:gd name="T33" fmla="*/ 0 60000 65536"/>
                            <a:gd name="T34" fmla="*/ 0 60000 65536"/>
                            <a:gd name="T35" fmla="*/ 0 60000 65536"/>
                            <a:gd name="T36" fmla="*/ 0 60000 65536"/>
                            <a:gd name="T37" fmla="*/ 0 60000 65536"/>
                            <a:gd name="T38" fmla="*/ 0 60000 65536"/>
                            <a:gd name="T39" fmla="*/ 0 60000 65536"/>
                            <a:gd name="T40" fmla="*/ 0 60000 65536"/>
                            <a:gd name="T41" fmla="*/ 0 60000 65536"/>
                            <a:gd name="T42" fmla="*/ 0 60000 65536"/>
                            <a:gd name="T43" fmla="*/ 0 60000 65536"/>
                            <a:gd name="T44" fmla="*/ 0 60000 65536"/>
                            <a:gd name="T45" fmla="*/ 0 w 193"/>
                            <a:gd name="T46" fmla="*/ 0 h 112"/>
                            <a:gd name="T47" fmla="*/ 193 w 193"/>
                            <a:gd name="T48" fmla="*/ 112 h 112"/>
                          </a:gdLst>
                          <a:ahLst/>
                          <a:cxnLst>
                            <a:cxn ang="T30">
                              <a:pos x="T0" y="T1"/>
                            </a:cxn>
                            <a:cxn ang="T31">
                              <a:pos x="T2" y="T3"/>
                            </a:cxn>
                            <a:cxn ang="T32">
                              <a:pos x="T4" y="T5"/>
                            </a:cxn>
                            <a:cxn ang="T33">
                              <a:pos x="T6" y="T7"/>
                            </a:cxn>
                            <a:cxn ang="T34">
                              <a:pos x="T8" y="T9"/>
                            </a:cxn>
                            <a:cxn ang="T35">
                              <a:pos x="T10" y="T11"/>
                            </a:cxn>
                            <a:cxn ang="T36">
                              <a:pos x="T12" y="T13"/>
                            </a:cxn>
                            <a:cxn ang="T37">
                              <a:pos x="T14" y="T15"/>
                            </a:cxn>
                            <a:cxn ang="T38">
                              <a:pos x="T16" y="T17"/>
                            </a:cxn>
                            <a:cxn ang="T39">
                              <a:pos x="T18" y="T19"/>
                            </a:cxn>
                            <a:cxn ang="T40">
                              <a:pos x="T20" y="T21"/>
                            </a:cxn>
                            <a:cxn ang="T41">
                              <a:pos x="T22" y="T23"/>
                            </a:cxn>
                            <a:cxn ang="T42">
                              <a:pos x="T24" y="T25"/>
                            </a:cxn>
                            <a:cxn ang="T43">
                              <a:pos x="T26" y="T27"/>
                            </a:cxn>
                            <a:cxn ang="T44">
                              <a:pos x="T28" y="T29"/>
                            </a:cxn>
                          </a:cxnLst>
                          <a:rect l="T45" t="T46" r="T47" b="T48"/>
                          <a:pathLst>
                            <a:path w="193" h="112">
                              <a:moveTo>
                                <a:pt x="28" y="0"/>
                              </a:moveTo>
                              <a:lnTo>
                                <a:pt x="185" y="66"/>
                              </a:lnTo>
                              <a:lnTo>
                                <a:pt x="191" y="75"/>
                              </a:lnTo>
                              <a:lnTo>
                                <a:pt x="193" y="89"/>
                              </a:lnTo>
                              <a:lnTo>
                                <a:pt x="189" y="99"/>
                              </a:lnTo>
                              <a:lnTo>
                                <a:pt x="184" y="108"/>
                              </a:lnTo>
                              <a:lnTo>
                                <a:pt x="176" y="111"/>
                              </a:lnTo>
                              <a:lnTo>
                                <a:pt x="162" y="112"/>
                              </a:lnTo>
                              <a:lnTo>
                                <a:pt x="16" y="49"/>
                              </a:lnTo>
                              <a:lnTo>
                                <a:pt x="4" y="40"/>
                              </a:lnTo>
                              <a:lnTo>
                                <a:pt x="0" y="27"/>
                              </a:lnTo>
                              <a:lnTo>
                                <a:pt x="4" y="14"/>
                              </a:lnTo>
                              <a:lnTo>
                                <a:pt x="9" y="8"/>
                              </a:lnTo>
                              <a:lnTo>
                                <a:pt x="17" y="2"/>
                              </a:lnTo>
                              <a:lnTo>
                                <a:pt x="28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C08040"/>
                        </a:solidFill>
                        <a:ln w="3175">
                          <a:solidFill>
                            <a:srgbClr val="000000"/>
                          </a:solidFill>
                          <a:prstDash val="solid"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zh-CN" altLang="en-US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8285" name="Group 12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815" y="3290"/>
                      <a:ext cx="37" cy="43"/>
                      <a:chOff x="3815" y="3290"/>
                      <a:chExt cx="37" cy="43"/>
                    </a:xfrm>
                  </p:grpSpPr>
                  <p:sp>
                    <p:nvSpPr>
                      <p:cNvPr id="8286" name="Freeform 12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15" y="3290"/>
                        <a:ext cx="33" cy="42"/>
                      </a:xfrm>
                      <a:custGeom>
                        <a:avLst/>
                        <a:gdLst>
                          <a:gd name="T0" fmla="*/ 0 w 164"/>
                          <a:gd name="T1" fmla="*/ 0 h 210"/>
                          <a:gd name="T2" fmla="*/ 0 w 164"/>
                          <a:gd name="T3" fmla="*/ 0 h 210"/>
                          <a:gd name="T4" fmla="*/ 0 w 164"/>
                          <a:gd name="T5" fmla="*/ 0 h 210"/>
                          <a:gd name="T6" fmla="*/ 0 w 164"/>
                          <a:gd name="T7" fmla="*/ 0 h 210"/>
                          <a:gd name="T8" fmla="*/ 0 w 164"/>
                          <a:gd name="T9" fmla="*/ 0 h 210"/>
                          <a:gd name="T10" fmla="*/ 0 w 164"/>
                          <a:gd name="T11" fmla="*/ 0 h 210"/>
                          <a:gd name="T12" fmla="*/ 0 w 164"/>
                          <a:gd name="T13" fmla="*/ 0 h 210"/>
                          <a:gd name="T14" fmla="*/ 0 w 164"/>
                          <a:gd name="T15" fmla="*/ 0 h 210"/>
                          <a:gd name="T16" fmla="*/ 0 w 164"/>
                          <a:gd name="T17" fmla="*/ 0 h 210"/>
                          <a:gd name="T18" fmla="*/ 0 w 164"/>
                          <a:gd name="T19" fmla="*/ 0 h 210"/>
                          <a:gd name="T20" fmla="*/ 0 w 164"/>
                          <a:gd name="T21" fmla="*/ 0 h 210"/>
                          <a:gd name="T22" fmla="*/ 0 w 164"/>
                          <a:gd name="T23" fmla="*/ 0 h 210"/>
                          <a:gd name="T24" fmla="*/ 0 w 164"/>
                          <a:gd name="T25" fmla="*/ 0 h 210"/>
                          <a:gd name="T26" fmla="*/ 0 w 164"/>
                          <a:gd name="T27" fmla="*/ 0 h 210"/>
                          <a:gd name="T28" fmla="*/ 0 w 164"/>
                          <a:gd name="T29" fmla="*/ 0 h 210"/>
                          <a:gd name="T30" fmla="*/ 0 w 164"/>
                          <a:gd name="T31" fmla="*/ 0 h 210"/>
                          <a:gd name="T32" fmla="*/ 0 w 164"/>
                          <a:gd name="T33" fmla="*/ 0 h 210"/>
                          <a:gd name="T34" fmla="*/ 0 w 164"/>
                          <a:gd name="T35" fmla="*/ 0 h 210"/>
                          <a:gd name="T36" fmla="*/ 0 w 164"/>
                          <a:gd name="T37" fmla="*/ 0 h 210"/>
                          <a:gd name="T38" fmla="*/ 0 w 164"/>
                          <a:gd name="T39" fmla="*/ 0 h 210"/>
                          <a:gd name="T40" fmla="*/ 0 w 164"/>
                          <a:gd name="T41" fmla="*/ 0 h 210"/>
                          <a:gd name="T42" fmla="*/ 0 w 164"/>
                          <a:gd name="T43" fmla="*/ 0 h 210"/>
                          <a:gd name="T44" fmla="*/ 0 w 164"/>
                          <a:gd name="T45" fmla="*/ 0 h 210"/>
                          <a:gd name="T46" fmla="*/ 0 w 164"/>
                          <a:gd name="T47" fmla="*/ 0 h 210"/>
                          <a:gd name="T48" fmla="*/ 0 60000 65536"/>
                          <a:gd name="T49" fmla="*/ 0 60000 65536"/>
                          <a:gd name="T50" fmla="*/ 0 60000 65536"/>
                          <a:gd name="T51" fmla="*/ 0 60000 65536"/>
                          <a:gd name="T52" fmla="*/ 0 60000 65536"/>
                          <a:gd name="T53" fmla="*/ 0 60000 65536"/>
                          <a:gd name="T54" fmla="*/ 0 60000 65536"/>
                          <a:gd name="T55" fmla="*/ 0 60000 65536"/>
                          <a:gd name="T56" fmla="*/ 0 60000 65536"/>
                          <a:gd name="T57" fmla="*/ 0 60000 65536"/>
                          <a:gd name="T58" fmla="*/ 0 60000 65536"/>
                          <a:gd name="T59" fmla="*/ 0 60000 65536"/>
                          <a:gd name="T60" fmla="*/ 0 60000 65536"/>
                          <a:gd name="T61" fmla="*/ 0 60000 65536"/>
                          <a:gd name="T62" fmla="*/ 0 60000 65536"/>
                          <a:gd name="T63" fmla="*/ 0 60000 65536"/>
                          <a:gd name="T64" fmla="*/ 0 60000 65536"/>
                          <a:gd name="T65" fmla="*/ 0 60000 65536"/>
                          <a:gd name="T66" fmla="*/ 0 60000 65536"/>
                          <a:gd name="T67" fmla="*/ 0 60000 65536"/>
                          <a:gd name="T68" fmla="*/ 0 60000 65536"/>
                          <a:gd name="T69" fmla="*/ 0 60000 65536"/>
                          <a:gd name="T70" fmla="*/ 0 60000 65536"/>
                          <a:gd name="T71" fmla="*/ 0 60000 65536"/>
                          <a:gd name="T72" fmla="*/ 0 w 164"/>
                          <a:gd name="T73" fmla="*/ 0 h 210"/>
                          <a:gd name="T74" fmla="*/ 164 w 164"/>
                          <a:gd name="T75" fmla="*/ 210 h 210"/>
                        </a:gdLst>
                        <a:ahLst/>
                        <a:cxnLst>
                          <a:cxn ang="T48">
                            <a:pos x="T0" y="T1"/>
                          </a:cxn>
                          <a:cxn ang="T49">
                            <a:pos x="T2" y="T3"/>
                          </a:cxn>
                          <a:cxn ang="T50">
                            <a:pos x="T4" y="T5"/>
                          </a:cxn>
                          <a:cxn ang="T51">
                            <a:pos x="T6" y="T7"/>
                          </a:cxn>
                          <a:cxn ang="T52">
                            <a:pos x="T8" y="T9"/>
                          </a:cxn>
                          <a:cxn ang="T53">
                            <a:pos x="T10" y="T11"/>
                          </a:cxn>
                          <a:cxn ang="T54">
                            <a:pos x="T12" y="T13"/>
                          </a:cxn>
                          <a:cxn ang="T55">
                            <a:pos x="T14" y="T15"/>
                          </a:cxn>
                          <a:cxn ang="T56">
                            <a:pos x="T16" y="T17"/>
                          </a:cxn>
                          <a:cxn ang="T57">
                            <a:pos x="T18" y="T19"/>
                          </a:cxn>
                          <a:cxn ang="T58">
                            <a:pos x="T20" y="T21"/>
                          </a:cxn>
                          <a:cxn ang="T59">
                            <a:pos x="T22" y="T23"/>
                          </a:cxn>
                          <a:cxn ang="T60">
                            <a:pos x="T24" y="T25"/>
                          </a:cxn>
                          <a:cxn ang="T61">
                            <a:pos x="T26" y="T27"/>
                          </a:cxn>
                          <a:cxn ang="T62">
                            <a:pos x="T28" y="T29"/>
                          </a:cxn>
                          <a:cxn ang="T63">
                            <a:pos x="T30" y="T31"/>
                          </a:cxn>
                          <a:cxn ang="T64">
                            <a:pos x="T32" y="T33"/>
                          </a:cxn>
                          <a:cxn ang="T65">
                            <a:pos x="T34" y="T35"/>
                          </a:cxn>
                          <a:cxn ang="T66">
                            <a:pos x="T36" y="T37"/>
                          </a:cxn>
                          <a:cxn ang="T67">
                            <a:pos x="T38" y="T39"/>
                          </a:cxn>
                          <a:cxn ang="T68">
                            <a:pos x="T40" y="T41"/>
                          </a:cxn>
                          <a:cxn ang="T69">
                            <a:pos x="T42" y="T43"/>
                          </a:cxn>
                          <a:cxn ang="T70">
                            <a:pos x="T44" y="T45"/>
                          </a:cxn>
                          <a:cxn ang="T71">
                            <a:pos x="T46" y="T47"/>
                          </a:cxn>
                        </a:cxnLst>
                        <a:rect l="T72" t="T73" r="T74" b="T75"/>
                        <a:pathLst>
                          <a:path w="164" h="210">
                            <a:moveTo>
                              <a:pt x="133" y="33"/>
                            </a:moveTo>
                            <a:lnTo>
                              <a:pt x="107" y="6"/>
                            </a:lnTo>
                            <a:lnTo>
                              <a:pt x="89" y="1"/>
                            </a:lnTo>
                            <a:lnTo>
                              <a:pt x="57" y="0"/>
                            </a:lnTo>
                            <a:lnTo>
                              <a:pt x="30" y="16"/>
                            </a:lnTo>
                            <a:lnTo>
                              <a:pt x="15" y="33"/>
                            </a:lnTo>
                            <a:lnTo>
                              <a:pt x="4" y="54"/>
                            </a:lnTo>
                            <a:lnTo>
                              <a:pt x="0" y="78"/>
                            </a:lnTo>
                            <a:lnTo>
                              <a:pt x="1" y="105"/>
                            </a:lnTo>
                            <a:lnTo>
                              <a:pt x="10" y="135"/>
                            </a:lnTo>
                            <a:lnTo>
                              <a:pt x="28" y="159"/>
                            </a:lnTo>
                            <a:lnTo>
                              <a:pt x="48" y="172"/>
                            </a:lnTo>
                            <a:lnTo>
                              <a:pt x="73" y="182"/>
                            </a:lnTo>
                            <a:lnTo>
                              <a:pt x="86" y="201"/>
                            </a:lnTo>
                            <a:lnTo>
                              <a:pt x="99" y="208"/>
                            </a:lnTo>
                            <a:lnTo>
                              <a:pt x="114" y="210"/>
                            </a:lnTo>
                            <a:lnTo>
                              <a:pt x="132" y="206"/>
                            </a:lnTo>
                            <a:lnTo>
                              <a:pt x="151" y="194"/>
                            </a:lnTo>
                            <a:lnTo>
                              <a:pt x="160" y="176"/>
                            </a:lnTo>
                            <a:lnTo>
                              <a:pt x="164" y="150"/>
                            </a:lnTo>
                            <a:lnTo>
                              <a:pt x="154" y="125"/>
                            </a:lnTo>
                            <a:lnTo>
                              <a:pt x="153" y="99"/>
                            </a:lnTo>
                            <a:lnTo>
                              <a:pt x="145" y="63"/>
                            </a:lnTo>
                            <a:lnTo>
                              <a:pt x="133" y="33"/>
                            </a:lnTo>
                            <a:close/>
                          </a:path>
                        </a:pathLst>
                      </a:custGeom>
                      <a:solidFill>
                        <a:srgbClr val="E0A080"/>
                      </a:solidFill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287" name="Freeform 12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19" y="3292"/>
                        <a:ext cx="33" cy="41"/>
                      </a:xfrm>
                      <a:custGeom>
                        <a:avLst/>
                        <a:gdLst>
                          <a:gd name="T0" fmla="*/ 0 w 169"/>
                          <a:gd name="T1" fmla="*/ 0 h 204"/>
                          <a:gd name="T2" fmla="*/ 0 w 169"/>
                          <a:gd name="T3" fmla="*/ 0 h 204"/>
                          <a:gd name="T4" fmla="*/ 0 w 169"/>
                          <a:gd name="T5" fmla="*/ 0 h 204"/>
                          <a:gd name="T6" fmla="*/ 0 w 169"/>
                          <a:gd name="T7" fmla="*/ 0 h 204"/>
                          <a:gd name="T8" fmla="*/ 0 w 169"/>
                          <a:gd name="T9" fmla="*/ 0 h 204"/>
                          <a:gd name="T10" fmla="*/ 0 w 169"/>
                          <a:gd name="T11" fmla="*/ 0 h 204"/>
                          <a:gd name="T12" fmla="*/ 0 w 169"/>
                          <a:gd name="T13" fmla="*/ 0 h 204"/>
                          <a:gd name="T14" fmla="*/ 0 w 169"/>
                          <a:gd name="T15" fmla="*/ 0 h 204"/>
                          <a:gd name="T16" fmla="*/ 0 w 169"/>
                          <a:gd name="T17" fmla="*/ 0 h 204"/>
                          <a:gd name="T18" fmla="*/ 0 w 169"/>
                          <a:gd name="T19" fmla="*/ 0 h 204"/>
                          <a:gd name="T20" fmla="*/ 0 w 169"/>
                          <a:gd name="T21" fmla="*/ 0 h 204"/>
                          <a:gd name="T22" fmla="*/ 0 w 169"/>
                          <a:gd name="T23" fmla="*/ 0 h 204"/>
                          <a:gd name="T24" fmla="*/ 0 w 169"/>
                          <a:gd name="T25" fmla="*/ 0 h 204"/>
                          <a:gd name="T26" fmla="*/ 0 w 169"/>
                          <a:gd name="T27" fmla="*/ 0 h 204"/>
                          <a:gd name="T28" fmla="*/ 0 w 169"/>
                          <a:gd name="T29" fmla="*/ 0 h 204"/>
                          <a:gd name="T30" fmla="*/ 0 w 169"/>
                          <a:gd name="T31" fmla="*/ 0 h 204"/>
                          <a:gd name="T32" fmla="*/ 0 w 169"/>
                          <a:gd name="T33" fmla="*/ 0 h 204"/>
                          <a:gd name="T34" fmla="*/ 0 w 169"/>
                          <a:gd name="T35" fmla="*/ 0 h 204"/>
                          <a:gd name="T36" fmla="*/ 0 w 169"/>
                          <a:gd name="T37" fmla="*/ 0 h 204"/>
                          <a:gd name="T38" fmla="*/ 0 w 169"/>
                          <a:gd name="T39" fmla="*/ 0 h 204"/>
                          <a:gd name="T40" fmla="*/ 0 w 169"/>
                          <a:gd name="T41" fmla="*/ 0 h 204"/>
                          <a:gd name="T42" fmla="*/ 0 w 169"/>
                          <a:gd name="T43" fmla="*/ 0 h 204"/>
                          <a:gd name="T44" fmla="*/ 0 w 169"/>
                          <a:gd name="T45" fmla="*/ 0 h 204"/>
                          <a:gd name="T46" fmla="*/ 0 w 169"/>
                          <a:gd name="T47" fmla="*/ 0 h 204"/>
                          <a:gd name="T48" fmla="*/ 0 60000 65536"/>
                          <a:gd name="T49" fmla="*/ 0 60000 65536"/>
                          <a:gd name="T50" fmla="*/ 0 60000 65536"/>
                          <a:gd name="T51" fmla="*/ 0 60000 65536"/>
                          <a:gd name="T52" fmla="*/ 0 60000 65536"/>
                          <a:gd name="T53" fmla="*/ 0 60000 65536"/>
                          <a:gd name="T54" fmla="*/ 0 60000 65536"/>
                          <a:gd name="T55" fmla="*/ 0 60000 65536"/>
                          <a:gd name="T56" fmla="*/ 0 60000 65536"/>
                          <a:gd name="T57" fmla="*/ 0 60000 65536"/>
                          <a:gd name="T58" fmla="*/ 0 60000 65536"/>
                          <a:gd name="T59" fmla="*/ 0 60000 65536"/>
                          <a:gd name="T60" fmla="*/ 0 60000 65536"/>
                          <a:gd name="T61" fmla="*/ 0 60000 65536"/>
                          <a:gd name="T62" fmla="*/ 0 60000 65536"/>
                          <a:gd name="T63" fmla="*/ 0 60000 65536"/>
                          <a:gd name="T64" fmla="*/ 0 60000 65536"/>
                          <a:gd name="T65" fmla="*/ 0 60000 65536"/>
                          <a:gd name="T66" fmla="*/ 0 60000 65536"/>
                          <a:gd name="T67" fmla="*/ 0 60000 65536"/>
                          <a:gd name="T68" fmla="*/ 0 60000 65536"/>
                          <a:gd name="T69" fmla="*/ 0 60000 65536"/>
                          <a:gd name="T70" fmla="*/ 0 60000 65536"/>
                          <a:gd name="T71" fmla="*/ 0 60000 65536"/>
                          <a:gd name="T72" fmla="*/ 0 w 169"/>
                          <a:gd name="T73" fmla="*/ 0 h 204"/>
                          <a:gd name="T74" fmla="*/ 169 w 169"/>
                          <a:gd name="T75" fmla="*/ 204 h 204"/>
                        </a:gdLst>
                        <a:ahLst/>
                        <a:cxnLst>
                          <a:cxn ang="T48">
                            <a:pos x="T0" y="T1"/>
                          </a:cxn>
                          <a:cxn ang="T49">
                            <a:pos x="T2" y="T3"/>
                          </a:cxn>
                          <a:cxn ang="T50">
                            <a:pos x="T4" y="T5"/>
                          </a:cxn>
                          <a:cxn ang="T51">
                            <a:pos x="T6" y="T7"/>
                          </a:cxn>
                          <a:cxn ang="T52">
                            <a:pos x="T8" y="T9"/>
                          </a:cxn>
                          <a:cxn ang="T53">
                            <a:pos x="T10" y="T11"/>
                          </a:cxn>
                          <a:cxn ang="T54">
                            <a:pos x="T12" y="T13"/>
                          </a:cxn>
                          <a:cxn ang="T55">
                            <a:pos x="T14" y="T15"/>
                          </a:cxn>
                          <a:cxn ang="T56">
                            <a:pos x="T16" y="T17"/>
                          </a:cxn>
                          <a:cxn ang="T57">
                            <a:pos x="T18" y="T19"/>
                          </a:cxn>
                          <a:cxn ang="T58">
                            <a:pos x="T20" y="T21"/>
                          </a:cxn>
                          <a:cxn ang="T59">
                            <a:pos x="T22" y="T23"/>
                          </a:cxn>
                          <a:cxn ang="T60">
                            <a:pos x="T24" y="T25"/>
                          </a:cxn>
                          <a:cxn ang="T61">
                            <a:pos x="T26" y="T27"/>
                          </a:cxn>
                          <a:cxn ang="T62">
                            <a:pos x="T28" y="T29"/>
                          </a:cxn>
                          <a:cxn ang="T63">
                            <a:pos x="T30" y="T31"/>
                          </a:cxn>
                          <a:cxn ang="T64">
                            <a:pos x="T32" y="T33"/>
                          </a:cxn>
                          <a:cxn ang="T65">
                            <a:pos x="T34" y="T35"/>
                          </a:cxn>
                          <a:cxn ang="T66">
                            <a:pos x="T36" y="T37"/>
                          </a:cxn>
                          <a:cxn ang="T67">
                            <a:pos x="T38" y="T39"/>
                          </a:cxn>
                          <a:cxn ang="T68">
                            <a:pos x="T40" y="T41"/>
                          </a:cxn>
                          <a:cxn ang="T69">
                            <a:pos x="T42" y="T43"/>
                          </a:cxn>
                          <a:cxn ang="T70">
                            <a:pos x="T44" y="T45"/>
                          </a:cxn>
                          <a:cxn ang="T71">
                            <a:pos x="T46" y="T47"/>
                          </a:cxn>
                        </a:cxnLst>
                        <a:rect l="T72" t="T73" r="T74" b="T75"/>
                        <a:pathLst>
                          <a:path w="169" h="204">
                            <a:moveTo>
                              <a:pt x="138" y="31"/>
                            </a:moveTo>
                            <a:lnTo>
                              <a:pt x="110" y="6"/>
                            </a:lnTo>
                            <a:lnTo>
                              <a:pt x="92" y="1"/>
                            </a:lnTo>
                            <a:lnTo>
                              <a:pt x="59" y="0"/>
                            </a:lnTo>
                            <a:lnTo>
                              <a:pt x="31" y="13"/>
                            </a:lnTo>
                            <a:lnTo>
                              <a:pt x="15" y="31"/>
                            </a:lnTo>
                            <a:lnTo>
                              <a:pt x="5" y="52"/>
                            </a:lnTo>
                            <a:lnTo>
                              <a:pt x="0" y="75"/>
                            </a:lnTo>
                            <a:lnTo>
                              <a:pt x="1" y="101"/>
                            </a:lnTo>
                            <a:lnTo>
                              <a:pt x="10" y="131"/>
                            </a:lnTo>
                            <a:lnTo>
                              <a:pt x="28" y="155"/>
                            </a:lnTo>
                            <a:lnTo>
                              <a:pt x="50" y="168"/>
                            </a:lnTo>
                            <a:lnTo>
                              <a:pt x="74" y="176"/>
                            </a:lnTo>
                            <a:lnTo>
                              <a:pt x="88" y="195"/>
                            </a:lnTo>
                            <a:lnTo>
                              <a:pt x="101" y="201"/>
                            </a:lnTo>
                            <a:lnTo>
                              <a:pt x="116" y="204"/>
                            </a:lnTo>
                            <a:lnTo>
                              <a:pt x="137" y="198"/>
                            </a:lnTo>
                            <a:lnTo>
                              <a:pt x="156" y="188"/>
                            </a:lnTo>
                            <a:lnTo>
                              <a:pt x="164" y="172"/>
                            </a:lnTo>
                            <a:lnTo>
                              <a:pt x="169" y="145"/>
                            </a:lnTo>
                            <a:lnTo>
                              <a:pt x="159" y="121"/>
                            </a:lnTo>
                            <a:lnTo>
                              <a:pt x="158" y="96"/>
                            </a:lnTo>
                            <a:lnTo>
                              <a:pt x="150" y="62"/>
                            </a:lnTo>
                            <a:lnTo>
                              <a:pt x="138" y="31"/>
                            </a:lnTo>
                            <a:close/>
                          </a:path>
                        </a:pathLst>
                      </a:custGeom>
                      <a:solidFill>
                        <a:srgbClr val="E0A08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8262" name="Group 126"/>
                  <p:cNvGrpSpPr>
                    <a:grpSpLocks/>
                  </p:cNvGrpSpPr>
                  <p:nvPr/>
                </p:nvGrpSpPr>
                <p:grpSpPr bwMode="auto">
                  <a:xfrm>
                    <a:off x="3756" y="3330"/>
                    <a:ext cx="242" cy="213"/>
                    <a:chOff x="3756" y="3330"/>
                    <a:chExt cx="242" cy="213"/>
                  </a:xfrm>
                </p:grpSpPr>
                <p:sp>
                  <p:nvSpPr>
                    <p:cNvPr id="8263" name="Freeform 127"/>
                    <p:cNvSpPr>
                      <a:spLocks/>
                    </p:cNvSpPr>
                    <p:nvPr/>
                  </p:nvSpPr>
                  <p:spPr bwMode="auto">
                    <a:xfrm>
                      <a:off x="3756" y="3330"/>
                      <a:ext cx="195" cy="193"/>
                    </a:xfrm>
                    <a:custGeom>
                      <a:avLst/>
                      <a:gdLst>
                        <a:gd name="T0" fmla="*/ 0 w 975"/>
                        <a:gd name="T1" fmla="*/ 0 h 967"/>
                        <a:gd name="T2" fmla="*/ 0 w 975"/>
                        <a:gd name="T3" fmla="*/ 0 h 967"/>
                        <a:gd name="T4" fmla="*/ 0 w 975"/>
                        <a:gd name="T5" fmla="*/ 0 h 967"/>
                        <a:gd name="T6" fmla="*/ 0 w 975"/>
                        <a:gd name="T7" fmla="*/ 0 h 967"/>
                        <a:gd name="T8" fmla="*/ 0 w 975"/>
                        <a:gd name="T9" fmla="*/ 0 h 967"/>
                        <a:gd name="T10" fmla="*/ 0 w 975"/>
                        <a:gd name="T11" fmla="*/ 0 h 967"/>
                        <a:gd name="T12" fmla="*/ 0 w 975"/>
                        <a:gd name="T13" fmla="*/ 0 h 967"/>
                        <a:gd name="T14" fmla="*/ 0 w 975"/>
                        <a:gd name="T15" fmla="*/ 0 h 967"/>
                        <a:gd name="T16" fmla="*/ 0 w 975"/>
                        <a:gd name="T17" fmla="*/ 0 h 967"/>
                        <a:gd name="T18" fmla="*/ 0 w 975"/>
                        <a:gd name="T19" fmla="*/ 0 h 967"/>
                        <a:gd name="T20" fmla="*/ 0 w 975"/>
                        <a:gd name="T21" fmla="*/ 0 h 967"/>
                        <a:gd name="T22" fmla="*/ 0 w 975"/>
                        <a:gd name="T23" fmla="*/ 0 h 967"/>
                        <a:gd name="T24" fmla="*/ 0 w 975"/>
                        <a:gd name="T25" fmla="*/ 0 h 967"/>
                        <a:gd name="T26" fmla="*/ 0 w 975"/>
                        <a:gd name="T27" fmla="*/ 0 h 967"/>
                        <a:gd name="T28" fmla="*/ 0 w 975"/>
                        <a:gd name="T29" fmla="*/ 0 h 967"/>
                        <a:gd name="T30" fmla="*/ 0 w 975"/>
                        <a:gd name="T31" fmla="*/ 0 h 967"/>
                        <a:gd name="T32" fmla="*/ 0 w 975"/>
                        <a:gd name="T33" fmla="*/ 0 h 967"/>
                        <a:gd name="T34" fmla="*/ 0 w 975"/>
                        <a:gd name="T35" fmla="*/ 0 h 967"/>
                        <a:gd name="T36" fmla="*/ 0 w 975"/>
                        <a:gd name="T37" fmla="*/ 0 h 967"/>
                        <a:gd name="T38" fmla="*/ 0 w 975"/>
                        <a:gd name="T39" fmla="*/ 0 h 967"/>
                        <a:gd name="T40" fmla="*/ 0 w 975"/>
                        <a:gd name="T41" fmla="*/ 0 h 967"/>
                        <a:gd name="T42" fmla="*/ 0 w 975"/>
                        <a:gd name="T43" fmla="*/ 0 h 967"/>
                        <a:gd name="T44" fmla="*/ 0 w 975"/>
                        <a:gd name="T45" fmla="*/ 0 h 967"/>
                        <a:gd name="T46" fmla="*/ 0 w 975"/>
                        <a:gd name="T47" fmla="*/ 0 h 967"/>
                        <a:gd name="T48" fmla="*/ 0 w 975"/>
                        <a:gd name="T49" fmla="*/ 0 h 967"/>
                        <a:gd name="T50" fmla="*/ 0 w 975"/>
                        <a:gd name="T51" fmla="*/ 0 h 967"/>
                        <a:gd name="T52" fmla="*/ 0 w 975"/>
                        <a:gd name="T53" fmla="*/ 0 h 967"/>
                        <a:gd name="T54" fmla="*/ 0 w 975"/>
                        <a:gd name="T55" fmla="*/ 0 h 967"/>
                        <a:gd name="T56" fmla="*/ 0 w 975"/>
                        <a:gd name="T57" fmla="*/ 0 h 967"/>
                        <a:gd name="T58" fmla="*/ 0 w 975"/>
                        <a:gd name="T59" fmla="*/ 0 h 967"/>
                        <a:gd name="T60" fmla="*/ 0 w 975"/>
                        <a:gd name="T61" fmla="*/ 0 h 967"/>
                        <a:gd name="T62" fmla="*/ 0 w 975"/>
                        <a:gd name="T63" fmla="*/ 0 h 967"/>
                        <a:gd name="T64" fmla="*/ 0 w 975"/>
                        <a:gd name="T65" fmla="*/ 0 h 967"/>
                        <a:gd name="T66" fmla="*/ 0 w 975"/>
                        <a:gd name="T67" fmla="*/ 0 h 967"/>
                        <a:gd name="T68" fmla="*/ 0 w 975"/>
                        <a:gd name="T69" fmla="*/ 0 h 967"/>
                        <a:gd name="T70" fmla="*/ 0 w 975"/>
                        <a:gd name="T71" fmla="*/ 0 h 967"/>
                        <a:gd name="T72" fmla="*/ 0 w 975"/>
                        <a:gd name="T73" fmla="*/ 0 h 967"/>
                        <a:gd name="T74" fmla="*/ 0 w 975"/>
                        <a:gd name="T75" fmla="*/ 0 h 967"/>
                        <a:gd name="T76" fmla="*/ 0 w 975"/>
                        <a:gd name="T77" fmla="*/ 0 h 967"/>
                        <a:gd name="T78" fmla="*/ 0 w 975"/>
                        <a:gd name="T79" fmla="*/ 0 h 967"/>
                        <a:gd name="T80" fmla="*/ 0 w 975"/>
                        <a:gd name="T81" fmla="*/ 0 h 967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w 975"/>
                        <a:gd name="T124" fmla="*/ 0 h 967"/>
                        <a:gd name="T125" fmla="*/ 975 w 975"/>
                        <a:gd name="T126" fmla="*/ 967 h 967"/>
                      </a:gdLst>
                      <a:ahLst/>
                      <a:cxnLst>
                        <a:cxn ang="T82">
                          <a:pos x="T0" y="T1"/>
                        </a:cxn>
                        <a:cxn ang="T83">
                          <a:pos x="T2" y="T3"/>
                        </a:cxn>
                        <a:cxn ang="T84">
                          <a:pos x="T4" y="T5"/>
                        </a:cxn>
                        <a:cxn ang="T85">
                          <a:pos x="T6" y="T7"/>
                        </a:cxn>
                        <a:cxn ang="T86">
                          <a:pos x="T8" y="T9"/>
                        </a:cxn>
                        <a:cxn ang="T87">
                          <a:pos x="T10" y="T11"/>
                        </a:cxn>
                        <a:cxn ang="T88">
                          <a:pos x="T12" y="T13"/>
                        </a:cxn>
                        <a:cxn ang="T89">
                          <a:pos x="T14" y="T15"/>
                        </a:cxn>
                        <a:cxn ang="T90">
                          <a:pos x="T16" y="T17"/>
                        </a:cxn>
                        <a:cxn ang="T91">
                          <a:pos x="T18" y="T19"/>
                        </a:cxn>
                        <a:cxn ang="T92">
                          <a:pos x="T20" y="T21"/>
                        </a:cxn>
                        <a:cxn ang="T93">
                          <a:pos x="T22" y="T23"/>
                        </a:cxn>
                        <a:cxn ang="T94">
                          <a:pos x="T24" y="T25"/>
                        </a:cxn>
                        <a:cxn ang="T95">
                          <a:pos x="T26" y="T27"/>
                        </a:cxn>
                        <a:cxn ang="T96">
                          <a:pos x="T28" y="T29"/>
                        </a:cxn>
                        <a:cxn ang="T97">
                          <a:pos x="T30" y="T31"/>
                        </a:cxn>
                        <a:cxn ang="T98">
                          <a:pos x="T32" y="T33"/>
                        </a:cxn>
                        <a:cxn ang="T99">
                          <a:pos x="T34" y="T35"/>
                        </a:cxn>
                        <a:cxn ang="T100">
                          <a:pos x="T36" y="T37"/>
                        </a:cxn>
                        <a:cxn ang="T101">
                          <a:pos x="T38" y="T39"/>
                        </a:cxn>
                        <a:cxn ang="T102">
                          <a:pos x="T40" y="T41"/>
                        </a:cxn>
                        <a:cxn ang="T103">
                          <a:pos x="T42" y="T43"/>
                        </a:cxn>
                        <a:cxn ang="T104">
                          <a:pos x="T44" y="T45"/>
                        </a:cxn>
                        <a:cxn ang="T105">
                          <a:pos x="T46" y="T47"/>
                        </a:cxn>
                        <a:cxn ang="T106">
                          <a:pos x="T48" y="T49"/>
                        </a:cxn>
                        <a:cxn ang="T107">
                          <a:pos x="T50" y="T51"/>
                        </a:cxn>
                        <a:cxn ang="T108">
                          <a:pos x="T52" y="T53"/>
                        </a:cxn>
                        <a:cxn ang="T109">
                          <a:pos x="T54" y="T55"/>
                        </a:cxn>
                        <a:cxn ang="T110">
                          <a:pos x="T56" y="T57"/>
                        </a:cxn>
                        <a:cxn ang="T111">
                          <a:pos x="T58" y="T59"/>
                        </a:cxn>
                        <a:cxn ang="T112">
                          <a:pos x="T60" y="T61"/>
                        </a:cxn>
                        <a:cxn ang="T113">
                          <a:pos x="T62" y="T63"/>
                        </a:cxn>
                        <a:cxn ang="T114">
                          <a:pos x="T64" y="T65"/>
                        </a:cxn>
                        <a:cxn ang="T115">
                          <a:pos x="T66" y="T67"/>
                        </a:cxn>
                        <a:cxn ang="T116">
                          <a:pos x="T68" y="T69"/>
                        </a:cxn>
                        <a:cxn ang="T117">
                          <a:pos x="T70" y="T71"/>
                        </a:cxn>
                        <a:cxn ang="T118">
                          <a:pos x="T72" y="T73"/>
                        </a:cxn>
                        <a:cxn ang="T119">
                          <a:pos x="T74" y="T75"/>
                        </a:cxn>
                        <a:cxn ang="T120">
                          <a:pos x="T76" y="T77"/>
                        </a:cxn>
                        <a:cxn ang="T121">
                          <a:pos x="T78" y="T79"/>
                        </a:cxn>
                        <a:cxn ang="T122">
                          <a:pos x="T80" y="T81"/>
                        </a:cxn>
                      </a:cxnLst>
                      <a:rect l="T123" t="T124" r="T125" b="T126"/>
                      <a:pathLst>
                        <a:path w="975" h="967">
                          <a:moveTo>
                            <a:pt x="265" y="0"/>
                          </a:moveTo>
                          <a:lnTo>
                            <a:pt x="327" y="42"/>
                          </a:lnTo>
                          <a:lnTo>
                            <a:pt x="390" y="83"/>
                          </a:lnTo>
                          <a:lnTo>
                            <a:pt x="446" y="109"/>
                          </a:lnTo>
                          <a:lnTo>
                            <a:pt x="634" y="187"/>
                          </a:lnTo>
                          <a:lnTo>
                            <a:pt x="662" y="306"/>
                          </a:lnTo>
                          <a:lnTo>
                            <a:pt x="686" y="368"/>
                          </a:lnTo>
                          <a:lnTo>
                            <a:pt x="707" y="413"/>
                          </a:lnTo>
                          <a:lnTo>
                            <a:pt x="722" y="459"/>
                          </a:lnTo>
                          <a:lnTo>
                            <a:pt x="732" y="506"/>
                          </a:lnTo>
                          <a:lnTo>
                            <a:pt x="731" y="535"/>
                          </a:lnTo>
                          <a:lnTo>
                            <a:pt x="724" y="570"/>
                          </a:lnTo>
                          <a:lnTo>
                            <a:pt x="728" y="611"/>
                          </a:lnTo>
                          <a:lnTo>
                            <a:pt x="744" y="654"/>
                          </a:lnTo>
                          <a:lnTo>
                            <a:pt x="783" y="670"/>
                          </a:lnTo>
                          <a:lnTo>
                            <a:pt x="843" y="685"/>
                          </a:lnTo>
                          <a:lnTo>
                            <a:pt x="884" y="698"/>
                          </a:lnTo>
                          <a:lnTo>
                            <a:pt x="925" y="730"/>
                          </a:lnTo>
                          <a:lnTo>
                            <a:pt x="951" y="764"/>
                          </a:lnTo>
                          <a:lnTo>
                            <a:pt x="968" y="807"/>
                          </a:lnTo>
                          <a:lnTo>
                            <a:pt x="975" y="856"/>
                          </a:lnTo>
                          <a:lnTo>
                            <a:pt x="965" y="930"/>
                          </a:lnTo>
                          <a:lnTo>
                            <a:pt x="232" y="967"/>
                          </a:lnTo>
                          <a:lnTo>
                            <a:pt x="97" y="964"/>
                          </a:lnTo>
                          <a:lnTo>
                            <a:pt x="71" y="930"/>
                          </a:lnTo>
                          <a:lnTo>
                            <a:pt x="46" y="875"/>
                          </a:lnTo>
                          <a:lnTo>
                            <a:pt x="25" y="814"/>
                          </a:lnTo>
                          <a:lnTo>
                            <a:pt x="13" y="763"/>
                          </a:lnTo>
                          <a:lnTo>
                            <a:pt x="4" y="708"/>
                          </a:lnTo>
                          <a:lnTo>
                            <a:pt x="0" y="657"/>
                          </a:lnTo>
                          <a:lnTo>
                            <a:pt x="10" y="573"/>
                          </a:lnTo>
                          <a:lnTo>
                            <a:pt x="25" y="506"/>
                          </a:lnTo>
                          <a:lnTo>
                            <a:pt x="48" y="432"/>
                          </a:lnTo>
                          <a:lnTo>
                            <a:pt x="74" y="361"/>
                          </a:lnTo>
                          <a:lnTo>
                            <a:pt x="104" y="304"/>
                          </a:lnTo>
                          <a:lnTo>
                            <a:pt x="143" y="240"/>
                          </a:lnTo>
                          <a:lnTo>
                            <a:pt x="192" y="187"/>
                          </a:lnTo>
                          <a:lnTo>
                            <a:pt x="237" y="142"/>
                          </a:lnTo>
                          <a:lnTo>
                            <a:pt x="269" y="119"/>
                          </a:lnTo>
                          <a:lnTo>
                            <a:pt x="195" y="83"/>
                          </a:lnTo>
                          <a:lnTo>
                            <a:pt x="265" y="0"/>
                          </a:lnTo>
                          <a:close/>
                        </a:path>
                      </a:pathLst>
                    </a:custGeom>
                    <a:solidFill>
                      <a:srgbClr val="FF60C0"/>
                    </a:solidFill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264" name="Freeform 128"/>
                    <p:cNvSpPr>
                      <a:spLocks/>
                    </p:cNvSpPr>
                    <p:nvPr/>
                  </p:nvSpPr>
                  <p:spPr bwMode="auto">
                    <a:xfrm>
                      <a:off x="3886" y="3432"/>
                      <a:ext cx="55" cy="71"/>
                    </a:xfrm>
                    <a:custGeom>
                      <a:avLst/>
                      <a:gdLst>
                        <a:gd name="T0" fmla="*/ 0 w 273"/>
                        <a:gd name="T1" fmla="*/ 0 h 354"/>
                        <a:gd name="T2" fmla="*/ 0 w 273"/>
                        <a:gd name="T3" fmla="*/ 0 h 354"/>
                        <a:gd name="T4" fmla="*/ 0 w 273"/>
                        <a:gd name="T5" fmla="*/ 0 h 354"/>
                        <a:gd name="T6" fmla="*/ 0 w 273"/>
                        <a:gd name="T7" fmla="*/ 0 h 354"/>
                        <a:gd name="T8" fmla="*/ 0 w 273"/>
                        <a:gd name="T9" fmla="*/ 0 h 354"/>
                        <a:gd name="T10" fmla="*/ 0 w 273"/>
                        <a:gd name="T11" fmla="*/ 0 h 354"/>
                        <a:gd name="T12" fmla="*/ 0 w 273"/>
                        <a:gd name="T13" fmla="*/ 0 h 354"/>
                        <a:gd name="T14" fmla="*/ 0 w 273"/>
                        <a:gd name="T15" fmla="*/ 0 h 354"/>
                        <a:gd name="T16" fmla="*/ 0 w 273"/>
                        <a:gd name="T17" fmla="*/ 0 h 354"/>
                        <a:gd name="T18" fmla="*/ 0 w 273"/>
                        <a:gd name="T19" fmla="*/ 0 h 354"/>
                        <a:gd name="T20" fmla="*/ 0 w 273"/>
                        <a:gd name="T21" fmla="*/ 0 h 354"/>
                        <a:gd name="T22" fmla="*/ 0 w 273"/>
                        <a:gd name="T23" fmla="*/ 0 h 354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w 273"/>
                        <a:gd name="T37" fmla="*/ 0 h 354"/>
                        <a:gd name="T38" fmla="*/ 273 w 273"/>
                        <a:gd name="T39" fmla="*/ 354 h 354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T36" t="T37" r="T38" b="T39"/>
                      <a:pathLst>
                        <a:path w="273" h="354">
                          <a:moveTo>
                            <a:pt x="0" y="0"/>
                          </a:moveTo>
                          <a:lnTo>
                            <a:pt x="10" y="67"/>
                          </a:lnTo>
                          <a:lnTo>
                            <a:pt x="21" y="120"/>
                          </a:lnTo>
                          <a:lnTo>
                            <a:pt x="43" y="162"/>
                          </a:lnTo>
                          <a:lnTo>
                            <a:pt x="60" y="186"/>
                          </a:lnTo>
                          <a:lnTo>
                            <a:pt x="94" y="205"/>
                          </a:lnTo>
                          <a:lnTo>
                            <a:pt x="154" y="227"/>
                          </a:lnTo>
                          <a:lnTo>
                            <a:pt x="206" y="248"/>
                          </a:lnTo>
                          <a:lnTo>
                            <a:pt x="231" y="259"/>
                          </a:lnTo>
                          <a:lnTo>
                            <a:pt x="253" y="283"/>
                          </a:lnTo>
                          <a:lnTo>
                            <a:pt x="266" y="315"/>
                          </a:lnTo>
                          <a:lnTo>
                            <a:pt x="273" y="354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265" name="Freeform 129"/>
                    <p:cNvSpPr>
                      <a:spLocks/>
                    </p:cNvSpPr>
                    <p:nvPr/>
                  </p:nvSpPr>
                  <p:spPr bwMode="auto">
                    <a:xfrm>
                      <a:off x="3809" y="3355"/>
                      <a:ext cx="80" cy="78"/>
                    </a:xfrm>
                    <a:custGeom>
                      <a:avLst/>
                      <a:gdLst>
                        <a:gd name="T0" fmla="*/ 0 w 401"/>
                        <a:gd name="T1" fmla="*/ 0 h 390"/>
                        <a:gd name="T2" fmla="*/ 0 w 401"/>
                        <a:gd name="T3" fmla="*/ 0 h 390"/>
                        <a:gd name="T4" fmla="*/ 0 w 401"/>
                        <a:gd name="T5" fmla="*/ 0 h 390"/>
                        <a:gd name="T6" fmla="*/ 0 w 401"/>
                        <a:gd name="T7" fmla="*/ 0 h 390"/>
                        <a:gd name="T8" fmla="*/ 0 w 401"/>
                        <a:gd name="T9" fmla="*/ 0 h 390"/>
                        <a:gd name="T10" fmla="*/ 0 w 401"/>
                        <a:gd name="T11" fmla="*/ 0 h 390"/>
                        <a:gd name="T12" fmla="*/ 0 w 401"/>
                        <a:gd name="T13" fmla="*/ 0 h 390"/>
                        <a:gd name="T14" fmla="*/ 0 w 401"/>
                        <a:gd name="T15" fmla="*/ 0 h 390"/>
                        <a:gd name="T16" fmla="*/ 0 w 401"/>
                        <a:gd name="T17" fmla="*/ 0 h 390"/>
                        <a:gd name="T18" fmla="*/ 0 w 401"/>
                        <a:gd name="T19" fmla="*/ 0 h 390"/>
                        <a:gd name="T20" fmla="*/ 0 w 401"/>
                        <a:gd name="T21" fmla="*/ 0 h 390"/>
                        <a:gd name="T22" fmla="*/ 0 w 401"/>
                        <a:gd name="T23" fmla="*/ 0 h 390"/>
                        <a:gd name="T24" fmla="*/ 0 w 401"/>
                        <a:gd name="T25" fmla="*/ 0 h 390"/>
                        <a:gd name="T26" fmla="*/ 0 w 401"/>
                        <a:gd name="T27" fmla="*/ 0 h 390"/>
                        <a:gd name="T28" fmla="*/ 0 w 401"/>
                        <a:gd name="T29" fmla="*/ 0 h 390"/>
                        <a:gd name="T30" fmla="*/ 0 w 401"/>
                        <a:gd name="T31" fmla="*/ 0 h 390"/>
                        <a:gd name="T32" fmla="*/ 0 w 401"/>
                        <a:gd name="T33" fmla="*/ 0 h 390"/>
                        <a:gd name="T34" fmla="*/ 0 w 401"/>
                        <a:gd name="T35" fmla="*/ 0 h 390"/>
                        <a:gd name="T36" fmla="*/ 0 w 401"/>
                        <a:gd name="T37" fmla="*/ 0 h 390"/>
                        <a:gd name="T38" fmla="*/ 0 w 401"/>
                        <a:gd name="T39" fmla="*/ 0 h 390"/>
                        <a:gd name="T40" fmla="*/ 0 w 401"/>
                        <a:gd name="T41" fmla="*/ 0 h 390"/>
                        <a:gd name="T42" fmla="*/ 0 w 401"/>
                        <a:gd name="T43" fmla="*/ 0 h 390"/>
                        <a:gd name="T44" fmla="*/ 0 w 401"/>
                        <a:gd name="T45" fmla="*/ 0 h 390"/>
                        <a:gd name="T46" fmla="*/ 0 w 401"/>
                        <a:gd name="T47" fmla="*/ 0 h 390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w 401"/>
                        <a:gd name="T73" fmla="*/ 0 h 390"/>
                        <a:gd name="T74" fmla="*/ 401 w 401"/>
                        <a:gd name="T75" fmla="*/ 390 h 390"/>
                      </a:gdLst>
                      <a:ahLst/>
                      <a:cxnLst>
                        <a:cxn ang="T48">
                          <a:pos x="T0" y="T1"/>
                        </a:cxn>
                        <a:cxn ang="T49">
                          <a:pos x="T2" y="T3"/>
                        </a:cxn>
                        <a:cxn ang="T50">
                          <a:pos x="T4" y="T5"/>
                        </a:cxn>
                        <a:cxn ang="T51">
                          <a:pos x="T6" y="T7"/>
                        </a:cxn>
                        <a:cxn ang="T52">
                          <a:pos x="T8" y="T9"/>
                        </a:cxn>
                        <a:cxn ang="T53">
                          <a:pos x="T10" y="T11"/>
                        </a:cxn>
                        <a:cxn ang="T54">
                          <a:pos x="T12" y="T13"/>
                        </a:cxn>
                        <a:cxn ang="T55">
                          <a:pos x="T14" y="T15"/>
                        </a:cxn>
                        <a:cxn ang="T56">
                          <a:pos x="T16" y="T17"/>
                        </a:cxn>
                        <a:cxn ang="T57">
                          <a:pos x="T18" y="T19"/>
                        </a:cxn>
                        <a:cxn ang="T58">
                          <a:pos x="T20" y="T21"/>
                        </a:cxn>
                        <a:cxn ang="T59">
                          <a:pos x="T22" y="T23"/>
                        </a:cxn>
                        <a:cxn ang="T60">
                          <a:pos x="T24" y="T25"/>
                        </a:cxn>
                        <a:cxn ang="T61">
                          <a:pos x="T26" y="T27"/>
                        </a:cxn>
                        <a:cxn ang="T62">
                          <a:pos x="T28" y="T29"/>
                        </a:cxn>
                        <a:cxn ang="T63">
                          <a:pos x="T30" y="T31"/>
                        </a:cxn>
                        <a:cxn ang="T64">
                          <a:pos x="T32" y="T33"/>
                        </a:cxn>
                        <a:cxn ang="T65">
                          <a:pos x="T34" y="T35"/>
                        </a:cxn>
                        <a:cxn ang="T66">
                          <a:pos x="T36" y="T37"/>
                        </a:cxn>
                        <a:cxn ang="T67">
                          <a:pos x="T38" y="T39"/>
                        </a:cxn>
                        <a:cxn ang="T68">
                          <a:pos x="T40" y="T41"/>
                        </a:cxn>
                        <a:cxn ang="T69">
                          <a:pos x="T42" y="T43"/>
                        </a:cxn>
                        <a:cxn ang="T70">
                          <a:pos x="T44" y="T45"/>
                        </a:cxn>
                        <a:cxn ang="T71">
                          <a:pos x="T46" y="T47"/>
                        </a:cxn>
                      </a:cxnLst>
                      <a:rect l="T72" t="T73" r="T74" b="T75"/>
                      <a:pathLst>
                        <a:path w="401" h="390">
                          <a:moveTo>
                            <a:pt x="0" y="7"/>
                          </a:moveTo>
                          <a:lnTo>
                            <a:pt x="13" y="0"/>
                          </a:lnTo>
                          <a:lnTo>
                            <a:pt x="55" y="31"/>
                          </a:lnTo>
                          <a:lnTo>
                            <a:pt x="109" y="63"/>
                          </a:lnTo>
                          <a:lnTo>
                            <a:pt x="153" y="83"/>
                          </a:lnTo>
                          <a:lnTo>
                            <a:pt x="199" y="108"/>
                          </a:lnTo>
                          <a:lnTo>
                            <a:pt x="263" y="141"/>
                          </a:lnTo>
                          <a:lnTo>
                            <a:pt x="302" y="202"/>
                          </a:lnTo>
                          <a:lnTo>
                            <a:pt x="333" y="311"/>
                          </a:lnTo>
                          <a:lnTo>
                            <a:pt x="362" y="222"/>
                          </a:lnTo>
                          <a:lnTo>
                            <a:pt x="385" y="163"/>
                          </a:lnTo>
                          <a:lnTo>
                            <a:pt x="381" y="128"/>
                          </a:lnTo>
                          <a:lnTo>
                            <a:pt x="394" y="182"/>
                          </a:lnTo>
                          <a:lnTo>
                            <a:pt x="401" y="210"/>
                          </a:lnTo>
                          <a:lnTo>
                            <a:pt x="388" y="235"/>
                          </a:lnTo>
                          <a:lnTo>
                            <a:pt x="369" y="282"/>
                          </a:lnTo>
                          <a:lnTo>
                            <a:pt x="346" y="339"/>
                          </a:lnTo>
                          <a:lnTo>
                            <a:pt x="327" y="390"/>
                          </a:lnTo>
                          <a:lnTo>
                            <a:pt x="302" y="304"/>
                          </a:lnTo>
                          <a:lnTo>
                            <a:pt x="280" y="244"/>
                          </a:lnTo>
                          <a:lnTo>
                            <a:pt x="266" y="186"/>
                          </a:lnTo>
                          <a:lnTo>
                            <a:pt x="202" y="128"/>
                          </a:lnTo>
                          <a:lnTo>
                            <a:pt x="90" y="69"/>
                          </a:lnTo>
                          <a:lnTo>
                            <a:pt x="0" y="7"/>
                          </a:lnTo>
                          <a:close/>
                        </a:path>
                      </a:pathLst>
                    </a:custGeom>
                    <a:solidFill>
                      <a:srgbClr val="E040A0"/>
                    </a:solidFill>
                    <a:ln w="3175">
                      <a:solidFill>
                        <a:srgbClr val="E040A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266" name="Freeform 130"/>
                    <p:cNvSpPr>
                      <a:spLocks/>
                    </p:cNvSpPr>
                    <p:nvPr/>
                  </p:nvSpPr>
                  <p:spPr bwMode="auto">
                    <a:xfrm>
                      <a:off x="3813" y="3396"/>
                      <a:ext cx="34" cy="65"/>
                    </a:xfrm>
                    <a:custGeom>
                      <a:avLst/>
                      <a:gdLst>
                        <a:gd name="T0" fmla="*/ 0 w 169"/>
                        <a:gd name="T1" fmla="*/ 0 h 327"/>
                        <a:gd name="T2" fmla="*/ 0 w 169"/>
                        <a:gd name="T3" fmla="*/ 0 h 327"/>
                        <a:gd name="T4" fmla="*/ 0 w 169"/>
                        <a:gd name="T5" fmla="*/ 0 h 327"/>
                        <a:gd name="T6" fmla="*/ 0 w 169"/>
                        <a:gd name="T7" fmla="*/ 0 h 327"/>
                        <a:gd name="T8" fmla="*/ 0 w 169"/>
                        <a:gd name="T9" fmla="*/ 0 h 327"/>
                        <a:gd name="T10" fmla="*/ 0 w 169"/>
                        <a:gd name="T11" fmla="*/ 0 h 327"/>
                        <a:gd name="T12" fmla="*/ 0 w 169"/>
                        <a:gd name="T13" fmla="*/ 0 h 327"/>
                        <a:gd name="T14" fmla="*/ 0 w 169"/>
                        <a:gd name="T15" fmla="*/ 0 h 327"/>
                        <a:gd name="T16" fmla="*/ 0 w 169"/>
                        <a:gd name="T17" fmla="*/ 0 h 327"/>
                        <a:gd name="T18" fmla="*/ 0 w 169"/>
                        <a:gd name="T19" fmla="*/ 0 h 327"/>
                        <a:gd name="T20" fmla="*/ 0 w 169"/>
                        <a:gd name="T21" fmla="*/ 0 h 327"/>
                        <a:gd name="T22" fmla="*/ 0 w 169"/>
                        <a:gd name="T23" fmla="*/ 0 h 327"/>
                        <a:gd name="T24" fmla="*/ 0 w 169"/>
                        <a:gd name="T25" fmla="*/ 0 h 327"/>
                        <a:gd name="T26" fmla="*/ 0 w 169"/>
                        <a:gd name="T27" fmla="*/ 0 h 327"/>
                        <a:gd name="T28" fmla="*/ 0 w 169"/>
                        <a:gd name="T29" fmla="*/ 0 h 327"/>
                        <a:gd name="T30" fmla="*/ 0 w 169"/>
                        <a:gd name="T31" fmla="*/ 0 h 327"/>
                        <a:gd name="T32" fmla="*/ 0 w 169"/>
                        <a:gd name="T33" fmla="*/ 0 h 327"/>
                        <a:gd name="T34" fmla="*/ 0 w 169"/>
                        <a:gd name="T35" fmla="*/ 0 h 327"/>
                        <a:gd name="T36" fmla="*/ 0 w 169"/>
                        <a:gd name="T37" fmla="*/ 0 h 327"/>
                        <a:gd name="T38" fmla="*/ 0 w 169"/>
                        <a:gd name="T39" fmla="*/ 0 h 327"/>
                        <a:gd name="T40" fmla="*/ 0 w 169"/>
                        <a:gd name="T41" fmla="*/ 0 h 327"/>
                        <a:gd name="T42" fmla="*/ 0 w 169"/>
                        <a:gd name="T43" fmla="*/ 0 h 327"/>
                        <a:gd name="T44" fmla="*/ 0 w 169"/>
                        <a:gd name="T45" fmla="*/ 0 h 327"/>
                        <a:gd name="T46" fmla="*/ 0 w 169"/>
                        <a:gd name="T47" fmla="*/ 0 h 327"/>
                        <a:gd name="T48" fmla="*/ 0 w 169"/>
                        <a:gd name="T49" fmla="*/ 0 h 327"/>
                        <a:gd name="T50" fmla="*/ 0 w 169"/>
                        <a:gd name="T51" fmla="*/ 0 h 327"/>
                        <a:gd name="T52" fmla="*/ 0 w 169"/>
                        <a:gd name="T53" fmla="*/ 0 h 327"/>
                        <a:gd name="T54" fmla="*/ 0 w 169"/>
                        <a:gd name="T55" fmla="*/ 0 h 327"/>
                        <a:gd name="T56" fmla="*/ 0 w 169"/>
                        <a:gd name="T57" fmla="*/ 0 h 327"/>
                        <a:gd name="T58" fmla="*/ 0 w 169"/>
                        <a:gd name="T59" fmla="*/ 0 h 327"/>
                        <a:gd name="T60" fmla="*/ 0 w 169"/>
                        <a:gd name="T61" fmla="*/ 0 h 327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w 169"/>
                        <a:gd name="T94" fmla="*/ 0 h 327"/>
                        <a:gd name="T95" fmla="*/ 169 w 169"/>
                        <a:gd name="T96" fmla="*/ 327 h 327"/>
                      </a:gdLst>
                      <a:ahLst/>
                      <a:cxnLst>
                        <a:cxn ang="T62">
                          <a:pos x="T0" y="T1"/>
                        </a:cxn>
                        <a:cxn ang="T63">
                          <a:pos x="T2" y="T3"/>
                        </a:cxn>
                        <a:cxn ang="T64">
                          <a:pos x="T4" y="T5"/>
                        </a:cxn>
                        <a:cxn ang="T65">
                          <a:pos x="T6" y="T7"/>
                        </a:cxn>
                        <a:cxn ang="T66">
                          <a:pos x="T8" y="T9"/>
                        </a:cxn>
                        <a:cxn ang="T67">
                          <a:pos x="T10" y="T11"/>
                        </a:cxn>
                        <a:cxn ang="T68">
                          <a:pos x="T12" y="T13"/>
                        </a:cxn>
                        <a:cxn ang="T69">
                          <a:pos x="T14" y="T15"/>
                        </a:cxn>
                        <a:cxn ang="T70">
                          <a:pos x="T16" y="T17"/>
                        </a:cxn>
                        <a:cxn ang="T71">
                          <a:pos x="T18" y="T19"/>
                        </a:cxn>
                        <a:cxn ang="T72">
                          <a:pos x="T20" y="T21"/>
                        </a:cxn>
                        <a:cxn ang="T73">
                          <a:pos x="T22" y="T23"/>
                        </a:cxn>
                        <a:cxn ang="T74">
                          <a:pos x="T24" y="T25"/>
                        </a:cxn>
                        <a:cxn ang="T75">
                          <a:pos x="T26" y="T27"/>
                        </a:cxn>
                        <a:cxn ang="T76">
                          <a:pos x="T28" y="T29"/>
                        </a:cxn>
                        <a:cxn ang="T77">
                          <a:pos x="T30" y="T31"/>
                        </a:cxn>
                        <a:cxn ang="T78">
                          <a:pos x="T32" y="T33"/>
                        </a:cxn>
                        <a:cxn ang="T79">
                          <a:pos x="T34" y="T35"/>
                        </a:cxn>
                        <a:cxn ang="T80">
                          <a:pos x="T36" y="T37"/>
                        </a:cxn>
                        <a:cxn ang="T81">
                          <a:pos x="T38" y="T39"/>
                        </a:cxn>
                        <a:cxn ang="T82">
                          <a:pos x="T40" y="T41"/>
                        </a:cxn>
                        <a:cxn ang="T83">
                          <a:pos x="T42" y="T43"/>
                        </a:cxn>
                        <a:cxn ang="T84">
                          <a:pos x="T44" y="T45"/>
                        </a:cxn>
                        <a:cxn ang="T85">
                          <a:pos x="T46" y="T47"/>
                        </a:cxn>
                        <a:cxn ang="T86">
                          <a:pos x="T48" y="T49"/>
                        </a:cxn>
                        <a:cxn ang="T87">
                          <a:pos x="T50" y="T51"/>
                        </a:cxn>
                        <a:cxn ang="T88">
                          <a:pos x="T52" y="T53"/>
                        </a:cxn>
                        <a:cxn ang="T89">
                          <a:pos x="T54" y="T55"/>
                        </a:cxn>
                        <a:cxn ang="T90">
                          <a:pos x="T56" y="T57"/>
                        </a:cxn>
                        <a:cxn ang="T91">
                          <a:pos x="T58" y="T59"/>
                        </a:cxn>
                        <a:cxn ang="T92">
                          <a:pos x="T60" y="T61"/>
                        </a:cxn>
                      </a:cxnLst>
                      <a:rect l="T93" t="T94" r="T95" b="T96"/>
                      <a:pathLst>
                        <a:path w="169" h="327">
                          <a:moveTo>
                            <a:pt x="88" y="262"/>
                          </a:moveTo>
                          <a:lnTo>
                            <a:pt x="45" y="220"/>
                          </a:lnTo>
                          <a:lnTo>
                            <a:pt x="31" y="178"/>
                          </a:lnTo>
                          <a:lnTo>
                            <a:pt x="25" y="133"/>
                          </a:lnTo>
                          <a:lnTo>
                            <a:pt x="19" y="73"/>
                          </a:lnTo>
                          <a:lnTo>
                            <a:pt x="43" y="53"/>
                          </a:lnTo>
                          <a:lnTo>
                            <a:pt x="53" y="98"/>
                          </a:lnTo>
                          <a:lnTo>
                            <a:pt x="73" y="119"/>
                          </a:lnTo>
                          <a:lnTo>
                            <a:pt x="81" y="168"/>
                          </a:lnTo>
                          <a:lnTo>
                            <a:pt x="94" y="205"/>
                          </a:lnTo>
                          <a:lnTo>
                            <a:pt x="124" y="237"/>
                          </a:lnTo>
                          <a:lnTo>
                            <a:pt x="147" y="276"/>
                          </a:lnTo>
                          <a:lnTo>
                            <a:pt x="169" y="327"/>
                          </a:lnTo>
                          <a:lnTo>
                            <a:pt x="166" y="283"/>
                          </a:lnTo>
                          <a:lnTo>
                            <a:pt x="160" y="248"/>
                          </a:lnTo>
                          <a:lnTo>
                            <a:pt x="131" y="219"/>
                          </a:lnTo>
                          <a:lnTo>
                            <a:pt x="111" y="181"/>
                          </a:lnTo>
                          <a:lnTo>
                            <a:pt x="95" y="139"/>
                          </a:lnTo>
                          <a:lnTo>
                            <a:pt x="83" y="101"/>
                          </a:lnTo>
                          <a:lnTo>
                            <a:pt x="66" y="73"/>
                          </a:lnTo>
                          <a:lnTo>
                            <a:pt x="61" y="35"/>
                          </a:lnTo>
                          <a:lnTo>
                            <a:pt x="51" y="15"/>
                          </a:lnTo>
                          <a:lnTo>
                            <a:pt x="39" y="0"/>
                          </a:lnTo>
                          <a:lnTo>
                            <a:pt x="18" y="37"/>
                          </a:lnTo>
                          <a:lnTo>
                            <a:pt x="0" y="88"/>
                          </a:lnTo>
                          <a:lnTo>
                            <a:pt x="13" y="98"/>
                          </a:lnTo>
                          <a:lnTo>
                            <a:pt x="13" y="136"/>
                          </a:lnTo>
                          <a:lnTo>
                            <a:pt x="21" y="184"/>
                          </a:lnTo>
                          <a:lnTo>
                            <a:pt x="32" y="219"/>
                          </a:lnTo>
                          <a:lnTo>
                            <a:pt x="53" y="242"/>
                          </a:lnTo>
                          <a:lnTo>
                            <a:pt x="88" y="262"/>
                          </a:lnTo>
                          <a:close/>
                        </a:path>
                      </a:pathLst>
                    </a:custGeom>
                    <a:solidFill>
                      <a:srgbClr val="E040A0"/>
                    </a:solidFill>
                    <a:ln w="3175">
                      <a:solidFill>
                        <a:srgbClr val="E040A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267" name="Freeform 131"/>
                    <p:cNvSpPr>
                      <a:spLocks/>
                    </p:cNvSpPr>
                    <p:nvPr/>
                  </p:nvSpPr>
                  <p:spPr bwMode="auto">
                    <a:xfrm>
                      <a:off x="3761" y="3432"/>
                      <a:ext cx="19" cy="45"/>
                    </a:xfrm>
                    <a:custGeom>
                      <a:avLst/>
                      <a:gdLst>
                        <a:gd name="T0" fmla="*/ 0 w 95"/>
                        <a:gd name="T1" fmla="*/ 0 h 223"/>
                        <a:gd name="T2" fmla="*/ 0 w 95"/>
                        <a:gd name="T3" fmla="*/ 0 h 223"/>
                        <a:gd name="T4" fmla="*/ 0 w 95"/>
                        <a:gd name="T5" fmla="*/ 0 h 223"/>
                        <a:gd name="T6" fmla="*/ 0 w 95"/>
                        <a:gd name="T7" fmla="*/ 0 h 223"/>
                        <a:gd name="T8" fmla="*/ 0 w 95"/>
                        <a:gd name="T9" fmla="*/ 0 h 223"/>
                        <a:gd name="T10" fmla="*/ 0 w 95"/>
                        <a:gd name="T11" fmla="*/ 0 h 223"/>
                        <a:gd name="T12" fmla="*/ 0 w 95"/>
                        <a:gd name="T13" fmla="*/ 0 h 223"/>
                        <a:gd name="T14" fmla="*/ 0 w 95"/>
                        <a:gd name="T15" fmla="*/ 0 h 223"/>
                        <a:gd name="T16" fmla="*/ 0 w 95"/>
                        <a:gd name="T17" fmla="*/ 0 h 223"/>
                        <a:gd name="T18" fmla="*/ 0 w 95"/>
                        <a:gd name="T19" fmla="*/ 0 h 223"/>
                        <a:gd name="T20" fmla="*/ 0 w 95"/>
                        <a:gd name="T21" fmla="*/ 0 h 223"/>
                        <a:gd name="T22" fmla="*/ 0 w 95"/>
                        <a:gd name="T23" fmla="*/ 0 h 223"/>
                        <a:gd name="T24" fmla="*/ 0 w 95"/>
                        <a:gd name="T25" fmla="*/ 0 h 223"/>
                        <a:gd name="T26" fmla="*/ 0 w 95"/>
                        <a:gd name="T27" fmla="*/ 0 h 223"/>
                        <a:gd name="T28" fmla="*/ 0 w 95"/>
                        <a:gd name="T29" fmla="*/ 0 h 223"/>
                        <a:gd name="T30" fmla="*/ 0 w 95"/>
                        <a:gd name="T31" fmla="*/ 0 h 223"/>
                        <a:gd name="T32" fmla="*/ 0 w 95"/>
                        <a:gd name="T33" fmla="*/ 0 h 223"/>
                        <a:gd name="T34" fmla="*/ 0 w 95"/>
                        <a:gd name="T35" fmla="*/ 0 h 223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w 95"/>
                        <a:gd name="T55" fmla="*/ 0 h 223"/>
                        <a:gd name="T56" fmla="*/ 95 w 95"/>
                        <a:gd name="T57" fmla="*/ 223 h 223"/>
                      </a:gdLst>
                      <a:ahLst/>
                      <a:cxnLst>
                        <a:cxn ang="T36">
                          <a:pos x="T0" y="T1"/>
                        </a:cxn>
                        <a:cxn ang="T37">
                          <a:pos x="T2" y="T3"/>
                        </a:cxn>
                        <a:cxn ang="T38">
                          <a:pos x="T4" y="T5"/>
                        </a:cxn>
                        <a:cxn ang="T39">
                          <a:pos x="T6" y="T7"/>
                        </a:cxn>
                        <a:cxn ang="T40">
                          <a:pos x="T8" y="T9"/>
                        </a:cxn>
                        <a:cxn ang="T41">
                          <a:pos x="T10" y="T11"/>
                        </a:cxn>
                        <a:cxn ang="T42">
                          <a:pos x="T12" y="T13"/>
                        </a:cxn>
                        <a:cxn ang="T43">
                          <a:pos x="T14" y="T15"/>
                        </a:cxn>
                        <a:cxn ang="T44">
                          <a:pos x="T16" y="T17"/>
                        </a:cxn>
                        <a:cxn ang="T45">
                          <a:pos x="T18" y="T19"/>
                        </a:cxn>
                        <a:cxn ang="T46">
                          <a:pos x="T20" y="T21"/>
                        </a:cxn>
                        <a:cxn ang="T47">
                          <a:pos x="T22" y="T23"/>
                        </a:cxn>
                        <a:cxn ang="T48">
                          <a:pos x="T24" y="T25"/>
                        </a:cxn>
                        <a:cxn ang="T49">
                          <a:pos x="T26" y="T27"/>
                        </a:cxn>
                        <a:cxn ang="T50">
                          <a:pos x="T28" y="T29"/>
                        </a:cxn>
                        <a:cxn ang="T51">
                          <a:pos x="T30" y="T31"/>
                        </a:cxn>
                        <a:cxn ang="T52">
                          <a:pos x="T32" y="T33"/>
                        </a:cxn>
                        <a:cxn ang="T53">
                          <a:pos x="T34" y="T35"/>
                        </a:cxn>
                      </a:cxnLst>
                      <a:rect l="T54" t="T55" r="T56" b="T57"/>
                      <a:pathLst>
                        <a:path w="95" h="223">
                          <a:moveTo>
                            <a:pt x="95" y="223"/>
                          </a:moveTo>
                          <a:lnTo>
                            <a:pt x="70" y="214"/>
                          </a:lnTo>
                          <a:lnTo>
                            <a:pt x="46" y="189"/>
                          </a:lnTo>
                          <a:lnTo>
                            <a:pt x="35" y="172"/>
                          </a:lnTo>
                          <a:lnTo>
                            <a:pt x="24" y="131"/>
                          </a:lnTo>
                          <a:lnTo>
                            <a:pt x="18" y="103"/>
                          </a:lnTo>
                          <a:lnTo>
                            <a:pt x="5" y="75"/>
                          </a:lnTo>
                          <a:lnTo>
                            <a:pt x="0" y="44"/>
                          </a:lnTo>
                          <a:lnTo>
                            <a:pt x="9" y="23"/>
                          </a:lnTo>
                          <a:lnTo>
                            <a:pt x="33" y="0"/>
                          </a:lnTo>
                          <a:lnTo>
                            <a:pt x="9" y="22"/>
                          </a:lnTo>
                          <a:lnTo>
                            <a:pt x="3" y="45"/>
                          </a:lnTo>
                          <a:lnTo>
                            <a:pt x="4" y="74"/>
                          </a:lnTo>
                          <a:lnTo>
                            <a:pt x="16" y="99"/>
                          </a:lnTo>
                          <a:lnTo>
                            <a:pt x="28" y="140"/>
                          </a:lnTo>
                          <a:lnTo>
                            <a:pt x="34" y="164"/>
                          </a:lnTo>
                          <a:lnTo>
                            <a:pt x="46" y="191"/>
                          </a:lnTo>
                          <a:lnTo>
                            <a:pt x="72" y="213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268" name="Freeform 132"/>
                    <p:cNvSpPr>
                      <a:spLocks/>
                    </p:cNvSpPr>
                    <p:nvPr/>
                  </p:nvSpPr>
                  <p:spPr bwMode="auto">
                    <a:xfrm>
                      <a:off x="3763" y="3432"/>
                      <a:ext cx="19" cy="45"/>
                    </a:xfrm>
                    <a:custGeom>
                      <a:avLst/>
                      <a:gdLst>
                        <a:gd name="T0" fmla="*/ 0 w 92"/>
                        <a:gd name="T1" fmla="*/ 0 h 223"/>
                        <a:gd name="T2" fmla="*/ 0 w 92"/>
                        <a:gd name="T3" fmla="*/ 0 h 223"/>
                        <a:gd name="T4" fmla="*/ 0 w 92"/>
                        <a:gd name="T5" fmla="*/ 0 h 223"/>
                        <a:gd name="T6" fmla="*/ 0 w 92"/>
                        <a:gd name="T7" fmla="*/ 0 h 223"/>
                        <a:gd name="T8" fmla="*/ 0 w 92"/>
                        <a:gd name="T9" fmla="*/ 0 h 223"/>
                        <a:gd name="T10" fmla="*/ 0 w 92"/>
                        <a:gd name="T11" fmla="*/ 0 h 223"/>
                        <a:gd name="T12" fmla="*/ 0 w 92"/>
                        <a:gd name="T13" fmla="*/ 0 h 223"/>
                        <a:gd name="T14" fmla="*/ 0 w 92"/>
                        <a:gd name="T15" fmla="*/ 0 h 223"/>
                        <a:gd name="T16" fmla="*/ 0 w 92"/>
                        <a:gd name="T17" fmla="*/ 0 h 223"/>
                        <a:gd name="T18" fmla="*/ 0 w 92"/>
                        <a:gd name="T19" fmla="*/ 0 h 223"/>
                        <a:gd name="T20" fmla="*/ 0 w 92"/>
                        <a:gd name="T21" fmla="*/ 0 h 223"/>
                        <a:gd name="T22" fmla="*/ 0 w 92"/>
                        <a:gd name="T23" fmla="*/ 0 h 223"/>
                        <a:gd name="T24" fmla="*/ 0 w 92"/>
                        <a:gd name="T25" fmla="*/ 0 h 223"/>
                        <a:gd name="T26" fmla="*/ 0 w 92"/>
                        <a:gd name="T27" fmla="*/ 0 h 223"/>
                        <a:gd name="T28" fmla="*/ 0 w 92"/>
                        <a:gd name="T29" fmla="*/ 0 h 223"/>
                        <a:gd name="T30" fmla="*/ 0 w 92"/>
                        <a:gd name="T31" fmla="*/ 0 h 223"/>
                        <a:gd name="T32" fmla="*/ 0 w 92"/>
                        <a:gd name="T33" fmla="*/ 0 h 223"/>
                        <a:gd name="T34" fmla="*/ 0 w 92"/>
                        <a:gd name="T35" fmla="*/ 0 h 223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w 92"/>
                        <a:gd name="T55" fmla="*/ 0 h 223"/>
                        <a:gd name="T56" fmla="*/ 92 w 92"/>
                        <a:gd name="T57" fmla="*/ 223 h 223"/>
                      </a:gdLst>
                      <a:ahLst/>
                      <a:cxnLst>
                        <a:cxn ang="T36">
                          <a:pos x="T0" y="T1"/>
                        </a:cxn>
                        <a:cxn ang="T37">
                          <a:pos x="T2" y="T3"/>
                        </a:cxn>
                        <a:cxn ang="T38">
                          <a:pos x="T4" y="T5"/>
                        </a:cxn>
                        <a:cxn ang="T39">
                          <a:pos x="T6" y="T7"/>
                        </a:cxn>
                        <a:cxn ang="T40">
                          <a:pos x="T8" y="T9"/>
                        </a:cxn>
                        <a:cxn ang="T41">
                          <a:pos x="T10" y="T11"/>
                        </a:cxn>
                        <a:cxn ang="T42">
                          <a:pos x="T12" y="T13"/>
                        </a:cxn>
                        <a:cxn ang="T43">
                          <a:pos x="T14" y="T15"/>
                        </a:cxn>
                        <a:cxn ang="T44">
                          <a:pos x="T16" y="T17"/>
                        </a:cxn>
                        <a:cxn ang="T45">
                          <a:pos x="T18" y="T19"/>
                        </a:cxn>
                        <a:cxn ang="T46">
                          <a:pos x="T20" y="T21"/>
                        </a:cxn>
                        <a:cxn ang="T47">
                          <a:pos x="T22" y="T23"/>
                        </a:cxn>
                        <a:cxn ang="T48">
                          <a:pos x="T24" y="T25"/>
                        </a:cxn>
                        <a:cxn ang="T49">
                          <a:pos x="T26" y="T27"/>
                        </a:cxn>
                        <a:cxn ang="T50">
                          <a:pos x="T28" y="T29"/>
                        </a:cxn>
                        <a:cxn ang="T51">
                          <a:pos x="T30" y="T31"/>
                        </a:cxn>
                        <a:cxn ang="T52">
                          <a:pos x="T32" y="T33"/>
                        </a:cxn>
                        <a:cxn ang="T53">
                          <a:pos x="T34" y="T35"/>
                        </a:cxn>
                      </a:cxnLst>
                      <a:rect l="T54" t="T55" r="T56" b="T57"/>
                      <a:pathLst>
                        <a:path w="92" h="223">
                          <a:moveTo>
                            <a:pt x="92" y="223"/>
                          </a:moveTo>
                          <a:lnTo>
                            <a:pt x="58" y="194"/>
                          </a:lnTo>
                          <a:lnTo>
                            <a:pt x="42" y="169"/>
                          </a:lnTo>
                          <a:lnTo>
                            <a:pt x="36" y="145"/>
                          </a:lnTo>
                          <a:lnTo>
                            <a:pt x="22" y="101"/>
                          </a:lnTo>
                          <a:lnTo>
                            <a:pt x="13" y="73"/>
                          </a:lnTo>
                          <a:lnTo>
                            <a:pt x="8" y="51"/>
                          </a:lnTo>
                          <a:lnTo>
                            <a:pt x="15" y="26"/>
                          </a:lnTo>
                          <a:lnTo>
                            <a:pt x="31" y="0"/>
                          </a:lnTo>
                          <a:lnTo>
                            <a:pt x="7" y="22"/>
                          </a:lnTo>
                          <a:lnTo>
                            <a:pt x="0" y="45"/>
                          </a:lnTo>
                          <a:lnTo>
                            <a:pt x="1" y="74"/>
                          </a:lnTo>
                          <a:lnTo>
                            <a:pt x="13" y="99"/>
                          </a:lnTo>
                          <a:lnTo>
                            <a:pt x="25" y="140"/>
                          </a:lnTo>
                          <a:lnTo>
                            <a:pt x="32" y="164"/>
                          </a:lnTo>
                          <a:lnTo>
                            <a:pt x="44" y="191"/>
                          </a:lnTo>
                          <a:lnTo>
                            <a:pt x="70" y="213"/>
                          </a:lnTo>
                          <a:lnTo>
                            <a:pt x="92" y="223"/>
                          </a:lnTo>
                          <a:close/>
                        </a:path>
                      </a:pathLst>
                    </a:custGeom>
                    <a:solidFill>
                      <a:srgbClr val="E040A0"/>
                    </a:solidFill>
                    <a:ln w="3175">
                      <a:solidFill>
                        <a:srgbClr val="E040A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grpSp>
                  <p:nvGrpSpPr>
                    <p:cNvPr id="8269" name="Group 13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795" y="3470"/>
                      <a:ext cx="203" cy="73"/>
                      <a:chOff x="3795" y="3470"/>
                      <a:chExt cx="203" cy="73"/>
                    </a:xfrm>
                  </p:grpSpPr>
                  <p:sp>
                    <p:nvSpPr>
                      <p:cNvPr id="8273" name="Freeform 13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95" y="3470"/>
                        <a:ext cx="202" cy="73"/>
                      </a:xfrm>
                      <a:custGeom>
                        <a:avLst/>
                        <a:gdLst>
                          <a:gd name="T0" fmla="*/ 0 w 1011"/>
                          <a:gd name="T1" fmla="*/ 0 h 367"/>
                          <a:gd name="T2" fmla="*/ 0 w 1011"/>
                          <a:gd name="T3" fmla="*/ 0 h 367"/>
                          <a:gd name="T4" fmla="*/ 0 w 1011"/>
                          <a:gd name="T5" fmla="*/ 0 h 367"/>
                          <a:gd name="T6" fmla="*/ 0 w 1011"/>
                          <a:gd name="T7" fmla="*/ 0 h 367"/>
                          <a:gd name="T8" fmla="*/ 0 w 1011"/>
                          <a:gd name="T9" fmla="*/ 0 h 367"/>
                          <a:gd name="T10" fmla="*/ 0 w 1011"/>
                          <a:gd name="T11" fmla="*/ 0 h 367"/>
                          <a:gd name="T12" fmla="*/ 0 w 1011"/>
                          <a:gd name="T13" fmla="*/ 0 h 367"/>
                          <a:gd name="T14" fmla="*/ 0 w 1011"/>
                          <a:gd name="T15" fmla="*/ 0 h 367"/>
                          <a:gd name="T16" fmla="*/ 0 w 1011"/>
                          <a:gd name="T17" fmla="*/ 0 h 367"/>
                          <a:gd name="T18" fmla="*/ 0 w 1011"/>
                          <a:gd name="T19" fmla="*/ 0 h 367"/>
                          <a:gd name="T20" fmla="*/ 0 w 1011"/>
                          <a:gd name="T21" fmla="*/ 0 h 367"/>
                          <a:gd name="T22" fmla="*/ 0 w 1011"/>
                          <a:gd name="T23" fmla="*/ 0 h 367"/>
                          <a:gd name="T24" fmla="*/ 0 w 1011"/>
                          <a:gd name="T25" fmla="*/ 0 h 367"/>
                          <a:gd name="T26" fmla="*/ 0 w 1011"/>
                          <a:gd name="T27" fmla="*/ 0 h 367"/>
                          <a:gd name="T28" fmla="*/ 0 w 1011"/>
                          <a:gd name="T29" fmla="*/ 0 h 367"/>
                          <a:gd name="T30" fmla="*/ 0 w 1011"/>
                          <a:gd name="T31" fmla="*/ 0 h 367"/>
                          <a:gd name="T32" fmla="*/ 0 w 1011"/>
                          <a:gd name="T33" fmla="*/ 0 h 367"/>
                          <a:gd name="T34" fmla="*/ 0 w 1011"/>
                          <a:gd name="T35" fmla="*/ 0 h 367"/>
                          <a:gd name="T36" fmla="*/ 0 w 1011"/>
                          <a:gd name="T37" fmla="*/ 0 h 367"/>
                          <a:gd name="T38" fmla="*/ 0 w 1011"/>
                          <a:gd name="T39" fmla="*/ 0 h 367"/>
                          <a:gd name="T40" fmla="*/ 0 w 1011"/>
                          <a:gd name="T41" fmla="*/ 0 h 367"/>
                          <a:gd name="T42" fmla="*/ 0 w 1011"/>
                          <a:gd name="T43" fmla="*/ 0 h 367"/>
                          <a:gd name="T44" fmla="*/ 0 w 1011"/>
                          <a:gd name="T45" fmla="*/ 0 h 367"/>
                          <a:gd name="T46" fmla="*/ 0 w 1011"/>
                          <a:gd name="T47" fmla="*/ 0 h 367"/>
                          <a:gd name="T48" fmla="*/ 0 w 1011"/>
                          <a:gd name="T49" fmla="*/ 0 h 367"/>
                          <a:gd name="T50" fmla="*/ 0 w 1011"/>
                          <a:gd name="T51" fmla="*/ 0 h 367"/>
                          <a:gd name="T52" fmla="*/ 0 w 1011"/>
                          <a:gd name="T53" fmla="*/ 0 h 367"/>
                          <a:gd name="T54" fmla="*/ 0 w 1011"/>
                          <a:gd name="T55" fmla="*/ 0 h 367"/>
                          <a:gd name="T56" fmla="*/ 0 w 1011"/>
                          <a:gd name="T57" fmla="*/ 0 h 367"/>
                          <a:gd name="T58" fmla="*/ 0 w 1011"/>
                          <a:gd name="T59" fmla="*/ 0 h 367"/>
                          <a:gd name="T60" fmla="*/ 0 w 1011"/>
                          <a:gd name="T61" fmla="*/ 0 h 367"/>
                          <a:gd name="T62" fmla="*/ 0 w 1011"/>
                          <a:gd name="T63" fmla="*/ 0 h 367"/>
                          <a:gd name="T64" fmla="*/ 0 w 1011"/>
                          <a:gd name="T65" fmla="*/ 0 h 367"/>
                          <a:gd name="T66" fmla="*/ 0 w 1011"/>
                          <a:gd name="T67" fmla="*/ 0 h 367"/>
                          <a:gd name="T68" fmla="*/ 0 w 1011"/>
                          <a:gd name="T69" fmla="*/ 0 h 367"/>
                          <a:gd name="T70" fmla="*/ 0 w 1011"/>
                          <a:gd name="T71" fmla="*/ 0 h 367"/>
                          <a:gd name="T72" fmla="*/ 0 w 1011"/>
                          <a:gd name="T73" fmla="*/ 0 h 367"/>
                          <a:gd name="T74" fmla="*/ 0 w 1011"/>
                          <a:gd name="T75" fmla="*/ 0 h 367"/>
                          <a:gd name="T76" fmla="*/ 0 w 1011"/>
                          <a:gd name="T77" fmla="*/ 0 h 367"/>
                          <a:gd name="T78" fmla="*/ 0 w 1011"/>
                          <a:gd name="T79" fmla="*/ 0 h 367"/>
                          <a:gd name="T80" fmla="*/ 0 w 1011"/>
                          <a:gd name="T81" fmla="*/ 0 h 367"/>
                          <a:gd name="T82" fmla="*/ 0 w 1011"/>
                          <a:gd name="T83" fmla="*/ 0 h 367"/>
                          <a:gd name="T84" fmla="*/ 0 w 1011"/>
                          <a:gd name="T85" fmla="*/ 0 h 367"/>
                          <a:gd name="T86" fmla="*/ 0 w 1011"/>
                          <a:gd name="T87" fmla="*/ 0 h 367"/>
                          <a:gd name="T88" fmla="*/ 0 w 1011"/>
                          <a:gd name="T89" fmla="*/ 0 h 367"/>
                          <a:gd name="T90" fmla="*/ 0 w 1011"/>
                          <a:gd name="T91" fmla="*/ 0 h 367"/>
                          <a:gd name="T92" fmla="*/ 0 w 1011"/>
                          <a:gd name="T93" fmla="*/ 0 h 367"/>
                          <a:gd name="T94" fmla="*/ 0 w 1011"/>
                          <a:gd name="T95" fmla="*/ 0 h 367"/>
                          <a:gd name="T96" fmla="*/ 0 w 1011"/>
                          <a:gd name="T97" fmla="*/ 0 h 367"/>
                          <a:gd name="T98" fmla="*/ 0 w 1011"/>
                          <a:gd name="T99" fmla="*/ 0 h 367"/>
                          <a:gd name="T100" fmla="*/ 0 w 1011"/>
                          <a:gd name="T101" fmla="*/ 0 h 367"/>
                          <a:gd name="T102" fmla="*/ 0 w 1011"/>
                          <a:gd name="T103" fmla="*/ 0 h 367"/>
                          <a:gd name="T104" fmla="*/ 0 w 1011"/>
                          <a:gd name="T105" fmla="*/ 0 h 367"/>
                          <a:gd name="T106" fmla="*/ 0 w 1011"/>
                          <a:gd name="T107" fmla="*/ 0 h 367"/>
                          <a:gd name="T108" fmla="*/ 0 w 1011"/>
                          <a:gd name="T109" fmla="*/ 0 h 367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  <a:gd name="T126" fmla="*/ 0 60000 65536"/>
                          <a:gd name="T127" fmla="*/ 0 60000 65536"/>
                          <a:gd name="T128" fmla="*/ 0 60000 65536"/>
                          <a:gd name="T129" fmla="*/ 0 60000 65536"/>
                          <a:gd name="T130" fmla="*/ 0 60000 65536"/>
                          <a:gd name="T131" fmla="*/ 0 60000 65536"/>
                          <a:gd name="T132" fmla="*/ 0 60000 65536"/>
                          <a:gd name="T133" fmla="*/ 0 60000 65536"/>
                          <a:gd name="T134" fmla="*/ 0 60000 65536"/>
                          <a:gd name="T135" fmla="*/ 0 60000 65536"/>
                          <a:gd name="T136" fmla="*/ 0 60000 65536"/>
                          <a:gd name="T137" fmla="*/ 0 60000 65536"/>
                          <a:gd name="T138" fmla="*/ 0 60000 65536"/>
                          <a:gd name="T139" fmla="*/ 0 60000 65536"/>
                          <a:gd name="T140" fmla="*/ 0 60000 65536"/>
                          <a:gd name="T141" fmla="*/ 0 60000 65536"/>
                          <a:gd name="T142" fmla="*/ 0 60000 65536"/>
                          <a:gd name="T143" fmla="*/ 0 60000 65536"/>
                          <a:gd name="T144" fmla="*/ 0 60000 65536"/>
                          <a:gd name="T145" fmla="*/ 0 60000 65536"/>
                          <a:gd name="T146" fmla="*/ 0 60000 65536"/>
                          <a:gd name="T147" fmla="*/ 0 60000 65536"/>
                          <a:gd name="T148" fmla="*/ 0 60000 65536"/>
                          <a:gd name="T149" fmla="*/ 0 60000 65536"/>
                          <a:gd name="T150" fmla="*/ 0 60000 65536"/>
                          <a:gd name="T151" fmla="*/ 0 60000 65536"/>
                          <a:gd name="T152" fmla="*/ 0 60000 65536"/>
                          <a:gd name="T153" fmla="*/ 0 60000 65536"/>
                          <a:gd name="T154" fmla="*/ 0 60000 65536"/>
                          <a:gd name="T155" fmla="*/ 0 60000 65536"/>
                          <a:gd name="T156" fmla="*/ 0 60000 65536"/>
                          <a:gd name="T157" fmla="*/ 0 60000 65536"/>
                          <a:gd name="T158" fmla="*/ 0 60000 65536"/>
                          <a:gd name="T159" fmla="*/ 0 60000 65536"/>
                          <a:gd name="T160" fmla="*/ 0 60000 65536"/>
                          <a:gd name="T161" fmla="*/ 0 60000 65536"/>
                          <a:gd name="T162" fmla="*/ 0 60000 65536"/>
                          <a:gd name="T163" fmla="*/ 0 60000 65536"/>
                          <a:gd name="T164" fmla="*/ 0 60000 65536"/>
                          <a:gd name="T165" fmla="*/ 0 w 1011"/>
                          <a:gd name="T166" fmla="*/ 0 h 367"/>
                          <a:gd name="T167" fmla="*/ 1011 w 1011"/>
                          <a:gd name="T168" fmla="*/ 367 h 367"/>
                        </a:gdLst>
                        <a:ahLst/>
                        <a:cxnLst>
                          <a:cxn ang="T110">
                            <a:pos x="T0" y="T1"/>
                          </a:cxn>
                          <a:cxn ang="T111">
                            <a:pos x="T2" y="T3"/>
                          </a:cxn>
                          <a:cxn ang="T112">
                            <a:pos x="T4" y="T5"/>
                          </a:cxn>
                          <a:cxn ang="T113">
                            <a:pos x="T6" y="T7"/>
                          </a:cxn>
                          <a:cxn ang="T114">
                            <a:pos x="T8" y="T9"/>
                          </a:cxn>
                          <a:cxn ang="T115">
                            <a:pos x="T10" y="T11"/>
                          </a:cxn>
                          <a:cxn ang="T116">
                            <a:pos x="T12" y="T13"/>
                          </a:cxn>
                          <a:cxn ang="T117">
                            <a:pos x="T14" y="T15"/>
                          </a:cxn>
                          <a:cxn ang="T118">
                            <a:pos x="T16" y="T17"/>
                          </a:cxn>
                          <a:cxn ang="T119">
                            <a:pos x="T18" y="T19"/>
                          </a:cxn>
                          <a:cxn ang="T120">
                            <a:pos x="T20" y="T21"/>
                          </a:cxn>
                          <a:cxn ang="T121">
                            <a:pos x="T22" y="T23"/>
                          </a:cxn>
                          <a:cxn ang="T122">
                            <a:pos x="T24" y="T25"/>
                          </a:cxn>
                          <a:cxn ang="T123">
                            <a:pos x="T26" y="T27"/>
                          </a:cxn>
                          <a:cxn ang="T124">
                            <a:pos x="T28" y="T29"/>
                          </a:cxn>
                          <a:cxn ang="T125">
                            <a:pos x="T30" y="T31"/>
                          </a:cxn>
                          <a:cxn ang="T126">
                            <a:pos x="T32" y="T33"/>
                          </a:cxn>
                          <a:cxn ang="T127">
                            <a:pos x="T34" y="T35"/>
                          </a:cxn>
                          <a:cxn ang="T128">
                            <a:pos x="T36" y="T37"/>
                          </a:cxn>
                          <a:cxn ang="T129">
                            <a:pos x="T38" y="T39"/>
                          </a:cxn>
                          <a:cxn ang="T130">
                            <a:pos x="T40" y="T41"/>
                          </a:cxn>
                          <a:cxn ang="T131">
                            <a:pos x="T42" y="T43"/>
                          </a:cxn>
                          <a:cxn ang="T132">
                            <a:pos x="T44" y="T45"/>
                          </a:cxn>
                          <a:cxn ang="T133">
                            <a:pos x="T46" y="T47"/>
                          </a:cxn>
                          <a:cxn ang="T134">
                            <a:pos x="T48" y="T49"/>
                          </a:cxn>
                          <a:cxn ang="T135">
                            <a:pos x="T50" y="T51"/>
                          </a:cxn>
                          <a:cxn ang="T136">
                            <a:pos x="T52" y="T53"/>
                          </a:cxn>
                          <a:cxn ang="T137">
                            <a:pos x="T54" y="T55"/>
                          </a:cxn>
                          <a:cxn ang="T138">
                            <a:pos x="T56" y="T57"/>
                          </a:cxn>
                          <a:cxn ang="T139">
                            <a:pos x="T58" y="T59"/>
                          </a:cxn>
                          <a:cxn ang="T140">
                            <a:pos x="T60" y="T61"/>
                          </a:cxn>
                          <a:cxn ang="T141">
                            <a:pos x="T62" y="T63"/>
                          </a:cxn>
                          <a:cxn ang="T142">
                            <a:pos x="T64" y="T65"/>
                          </a:cxn>
                          <a:cxn ang="T143">
                            <a:pos x="T66" y="T67"/>
                          </a:cxn>
                          <a:cxn ang="T144">
                            <a:pos x="T68" y="T69"/>
                          </a:cxn>
                          <a:cxn ang="T145">
                            <a:pos x="T70" y="T71"/>
                          </a:cxn>
                          <a:cxn ang="T146">
                            <a:pos x="T72" y="T73"/>
                          </a:cxn>
                          <a:cxn ang="T147">
                            <a:pos x="T74" y="T75"/>
                          </a:cxn>
                          <a:cxn ang="T148">
                            <a:pos x="T76" y="T77"/>
                          </a:cxn>
                          <a:cxn ang="T149">
                            <a:pos x="T78" y="T79"/>
                          </a:cxn>
                          <a:cxn ang="T150">
                            <a:pos x="T80" y="T81"/>
                          </a:cxn>
                          <a:cxn ang="T151">
                            <a:pos x="T82" y="T83"/>
                          </a:cxn>
                          <a:cxn ang="T152">
                            <a:pos x="T84" y="T85"/>
                          </a:cxn>
                          <a:cxn ang="T153">
                            <a:pos x="T86" y="T87"/>
                          </a:cxn>
                          <a:cxn ang="T154">
                            <a:pos x="T88" y="T89"/>
                          </a:cxn>
                          <a:cxn ang="T155">
                            <a:pos x="T90" y="T91"/>
                          </a:cxn>
                          <a:cxn ang="T156">
                            <a:pos x="T92" y="T93"/>
                          </a:cxn>
                          <a:cxn ang="T157">
                            <a:pos x="T94" y="T95"/>
                          </a:cxn>
                          <a:cxn ang="T158">
                            <a:pos x="T96" y="T97"/>
                          </a:cxn>
                          <a:cxn ang="T159">
                            <a:pos x="T98" y="T99"/>
                          </a:cxn>
                          <a:cxn ang="T160">
                            <a:pos x="T100" y="T101"/>
                          </a:cxn>
                          <a:cxn ang="T161">
                            <a:pos x="T102" y="T103"/>
                          </a:cxn>
                          <a:cxn ang="T162">
                            <a:pos x="T104" y="T105"/>
                          </a:cxn>
                          <a:cxn ang="T163">
                            <a:pos x="T106" y="T107"/>
                          </a:cxn>
                          <a:cxn ang="T164">
                            <a:pos x="T108" y="T109"/>
                          </a:cxn>
                        </a:cxnLst>
                        <a:rect l="T165" t="T166" r="T167" b="T168"/>
                        <a:pathLst>
                          <a:path w="1011" h="367">
                            <a:moveTo>
                              <a:pt x="243" y="0"/>
                            </a:moveTo>
                            <a:lnTo>
                              <a:pt x="259" y="39"/>
                            </a:lnTo>
                            <a:lnTo>
                              <a:pt x="297" y="89"/>
                            </a:lnTo>
                            <a:lnTo>
                              <a:pt x="361" y="125"/>
                            </a:lnTo>
                            <a:lnTo>
                              <a:pt x="451" y="150"/>
                            </a:lnTo>
                            <a:lnTo>
                              <a:pt x="554" y="173"/>
                            </a:lnTo>
                            <a:lnTo>
                              <a:pt x="637" y="176"/>
                            </a:lnTo>
                            <a:lnTo>
                              <a:pt x="723" y="173"/>
                            </a:lnTo>
                            <a:lnTo>
                              <a:pt x="740" y="163"/>
                            </a:lnTo>
                            <a:lnTo>
                              <a:pt x="764" y="135"/>
                            </a:lnTo>
                            <a:lnTo>
                              <a:pt x="784" y="113"/>
                            </a:lnTo>
                            <a:lnTo>
                              <a:pt x="812" y="95"/>
                            </a:lnTo>
                            <a:lnTo>
                              <a:pt x="821" y="73"/>
                            </a:lnTo>
                            <a:lnTo>
                              <a:pt x="835" y="54"/>
                            </a:lnTo>
                            <a:lnTo>
                              <a:pt x="855" y="45"/>
                            </a:lnTo>
                            <a:lnTo>
                              <a:pt x="879" y="36"/>
                            </a:lnTo>
                            <a:lnTo>
                              <a:pt x="915" y="33"/>
                            </a:lnTo>
                            <a:lnTo>
                              <a:pt x="952" y="41"/>
                            </a:lnTo>
                            <a:lnTo>
                              <a:pt x="984" y="57"/>
                            </a:lnTo>
                            <a:lnTo>
                              <a:pt x="1002" y="76"/>
                            </a:lnTo>
                            <a:lnTo>
                              <a:pt x="1009" y="102"/>
                            </a:lnTo>
                            <a:lnTo>
                              <a:pt x="996" y="154"/>
                            </a:lnTo>
                            <a:lnTo>
                              <a:pt x="1008" y="174"/>
                            </a:lnTo>
                            <a:lnTo>
                              <a:pt x="1011" y="198"/>
                            </a:lnTo>
                            <a:lnTo>
                              <a:pt x="1004" y="216"/>
                            </a:lnTo>
                            <a:lnTo>
                              <a:pt x="985" y="237"/>
                            </a:lnTo>
                            <a:lnTo>
                              <a:pt x="973" y="252"/>
                            </a:lnTo>
                            <a:lnTo>
                              <a:pt x="983" y="273"/>
                            </a:lnTo>
                            <a:lnTo>
                              <a:pt x="980" y="296"/>
                            </a:lnTo>
                            <a:lnTo>
                              <a:pt x="969" y="312"/>
                            </a:lnTo>
                            <a:lnTo>
                              <a:pt x="959" y="327"/>
                            </a:lnTo>
                            <a:lnTo>
                              <a:pt x="953" y="353"/>
                            </a:lnTo>
                            <a:lnTo>
                              <a:pt x="942" y="364"/>
                            </a:lnTo>
                            <a:lnTo>
                              <a:pt x="912" y="367"/>
                            </a:lnTo>
                            <a:lnTo>
                              <a:pt x="869" y="366"/>
                            </a:lnTo>
                            <a:lnTo>
                              <a:pt x="830" y="358"/>
                            </a:lnTo>
                            <a:lnTo>
                              <a:pt x="784" y="345"/>
                            </a:lnTo>
                            <a:lnTo>
                              <a:pt x="754" y="329"/>
                            </a:lnTo>
                            <a:lnTo>
                              <a:pt x="733" y="316"/>
                            </a:lnTo>
                            <a:lnTo>
                              <a:pt x="659" y="326"/>
                            </a:lnTo>
                            <a:lnTo>
                              <a:pt x="560" y="339"/>
                            </a:lnTo>
                            <a:lnTo>
                              <a:pt x="486" y="345"/>
                            </a:lnTo>
                            <a:lnTo>
                              <a:pt x="411" y="345"/>
                            </a:lnTo>
                            <a:lnTo>
                              <a:pt x="314" y="342"/>
                            </a:lnTo>
                            <a:lnTo>
                              <a:pt x="255" y="333"/>
                            </a:lnTo>
                            <a:lnTo>
                              <a:pt x="153" y="294"/>
                            </a:lnTo>
                            <a:lnTo>
                              <a:pt x="89" y="259"/>
                            </a:lnTo>
                            <a:lnTo>
                              <a:pt x="51" y="205"/>
                            </a:lnTo>
                            <a:lnTo>
                              <a:pt x="25" y="184"/>
                            </a:lnTo>
                            <a:lnTo>
                              <a:pt x="0" y="129"/>
                            </a:lnTo>
                            <a:lnTo>
                              <a:pt x="45" y="98"/>
                            </a:lnTo>
                            <a:lnTo>
                              <a:pt x="107" y="87"/>
                            </a:lnTo>
                            <a:lnTo>
                              <a:pt x="177" y="26"/>
                            </a:lnTo>
                            <a:lnTo>
                              <a:pt x="217" y="15"/>
                            </a:lnTo>
                            <a:lnTo>
                              <a:pt x="243" y="0"/>
                            </a:lnTo>
                            <a:close/>
                          </a:path>
                        </a:pathLst>
                      </a:custGeom>
                      <a:solidFill>
                        <a:srgbClr val="E0A080"/>
                      </a:solidFill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274" name="Freeform 13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68" y="3484"/>
                        <a:ext cx="5" cy="17"/>
                      </a:xfrm>
                      <a:custGeom>
                        <a:avLst/>
                        <a:gdLst>
                          <a:gd name="T0" fmla="*/ 0 w 23"/>
                          <a:gd name="T1" fmla="*/ 0 h 85"/>
                          <a:gd name="T2" fmla="*/ 0 w 23"/>
                          <a:gd name="T3" fmla="*/ 0 h 85"/>
                          <a:gd name="T4" fmla="*/ 0 w 23"/>
                          <a:gd name="T5" fmla="*/ 0 h 85"/>
                          <a:gd name="T6" fmla="*/ 0 w 23"/>
                          <a:gd name="T7" fmla="*/ 0 h 85"/>
                          <a:gd name="T8" fmla="*/ 0 w 23"/>
                          <a:gd name="T9" fmla="*/ 0 h 85"/>
                          <a:gd name="T10" fmla="*/ 0 w 23"/>
                          <a:gd name="T11" fmla="*/ 0 h 85"/>
                          <a:gd name="T12" fmla="*/ 0 w 23"/>
                          <a:gd name="T13" fmla="*/ 0 h 85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  <a:gd name="T21" fmla="*/ 0 w 23"/>
                          <a:gd name="T22" fmla="*/ 0 h 85"/>
                          <a:gd name="T23" fmla="*/ 23 w 23"/>
                          <a:gd name="T24" fmla="*/ 85 h 85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T21" t="T22" r="T23" b="T24"/>
                        <a:pathLst>
                          <a:path w="23" h="85">
                            <a:moveTo>
                              <a:pt x="23" y="0"/>
                            </a:moveTo>
                            <a:lnTo>
                              <a:pt x="12" y="3"/>
                            </a:lnTo>
                            <a:lnTo>
                              <a:pt x="4" y="15"/>
                            </a:lnTo>
                            <a:lnTo>
                              <a:pt x="0" y="27"/>
                            </a:lnTo>
                            <a:lnTo>
                              <a:pt x="0" y="38"/>
                            </a:lnTo>
                            <a:lnTo>
                              <a:pt x="5" y="62"/>
                            </a:lnTo>
                            <a:lnTo>
                              <a:pt x="4" y="85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275" name="Freeform 13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90" y="3505"/>
                        <a:ext cx="8" cy="3"/>
                      </a:xfrm>
                      <a:custGeom>
                        <a:avLst/>
                        <a:gdLst>
                          <a:gd name="T0" fmla="*/ 0 w 42"/>
                          <a:gd name="T1" fmla="*/ 0 h 12"/>
                          <a:gd name="T2" fmla="*/ 0 w 42"/>
                          <a:gd name="T3" fmla="*/ 0 h 12"/>
                          <a:gd name="T4" fmla="*/ 0 w 42"/>
                          <a:gd name="T5" fmla="*/ 0 h 12"/>
                          <a:gd name="T6" fmla="*/ 0 w 42"/>
                          <a:gd name="T7" fmla="*/ 0 h 12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  <a:gd name="T12" fmla="*/ 0 w 42"/>
                          <a:gd name="T13" fmla="*/ 0 h 12"/>
                          <a:gd name="T14" fmla="*/ 42 w 42"/>
                          <a:gd name="T15" fmla="*/ 12 h 12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T12" t="T13" r="T14" b="T15"/>
                        <a:pathLst>
                          <a:path w="42" h="12">
                            <a:moveTo>
                              <a:pt x="42" y="6"/>
                            </a:moveTo>
                            <a:lnTo>
                              <a:pt x="28" y="12"/>
                            </a:lnTo>
                            <a:lnTo>
                              <a:pt x="10" y="9"/>
                            </a:lnTo>
                            <a:lnTo>
                              <a:pt x="0" y="0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276" name="Freeform 13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85" y="3525"/>
                        <a:ext cx="9" cy="3"/>
                      </a:xfrm>
                      <a:custGeom>
                        <a:avLst/>
                        <a:gdLst>
                          <a:gd name="T0" fmla="*/ 0 w 45"/>
                          <a:gd name="T1" fmla="*/ 0 h 14"/>
                          <a:gd name="T2" fmla="*/ 0 w 45"/>
                          <a:gd name="T3" fmla="*/ 0 h 14"/>
                          <a:gd name="T4" fmla="*/ 0 w 45"/>
                          <a:gd name="T5" fmla="*/ 0 h 14"/>
                          <a:gd name="T6" fmla="*/ 0 w 45"/>
                          <a:gd name="T7" fmla="*/ 0 h 14"/>
                          <a:gd name="T8" fmla="*/ 0 w 45"/>
                          <a:gd name="T9" fmla="*/ 0 h 14"/>
                          <a:gd name="T10" fmla="*/ 0 60000 65536"/>
                          <a:gd name="T11" fmla="*/ 0 60000 65536"/>
                          <a:gd name="T12" fmla="*/ 0 60000 65536"/>
                          <a:gd name="T13" fmla="*/ 0 60000 65536"/>
                          <a:gd name="T14" fmla="*/ 0 60000 65536"/>
                          <a:gd name="T15" fmla="*/ 0 w 45"/>
                          <a:gd name="T16" fmla="*/ 0 h 14"/>
                          <a:gd name="T17" fmla="*/ 45 w 45"/>
                          <a:gd name="T18" fmla="*/ 14 h 14"/>
                        </a:gdLst>
                        <a:ahLst/>
                        <a:cxnLst>
                          <a:cxn ang="T10">
                            <a:pos x="T0" y="T1"/>
                          </a:cxn>
                          <a:cxn ang="T11">
                            <a:pos x="T2" y="T3"/>
                          </a:cxn>
                          <a:cxn ang="T12">
                            <a:pos x="T4" y="T5"/>
                          </a:cxn>
                          <a:cxn ang="T13">
                            <a:pos x="T6" y="T7"/>
                          </a:cxn>
                          <a:cxn ang="T14">
                            <a:pos x="T8" y="T9"/>
                          </a:cxn>
                        </a:cxnLst>
                        <a:rect l="T15" t="T16" r="T17" b="T18"/>
                        <a:pathLst>
                          <a:path w="45" h="14">
                            <a:moveTo>
                              <a:pt x="45" y="0"/>
                            </a:moveTo>
                            <a:lnTo>
                              <a:pt x="40" y="11"/>
                            </a:lnTo>
                            <a:lnTo>
                              <a:pt x="26" y="14"/>
                            </a:lnTo>
                            <a:lnTo>
                              <a:pt x="13" y="10"/>
                            </a:lnTo>
                            <a:lnTo>
                              <a:pt x="0" y="2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277" name="Freeform 13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32" y="3511"/>
                        <a:ext cx="12" cy="22"/>
                      </a:xfrm>
                      <a:custGeom>
                        <a:avLst/>
                        <a:gdLst>
                          <a:gd name="T0" fmla="*/ 0 w 57"/>
                          <a:gd name="T1" fmla="*/ 0 h 109"/>
                          <a:gd name="T2" fmla="*/ 0 w 57"/>
                          <a:gd name="T3" fmla="*/ 0 h 109"/>
                          <a:gd name="T4" fmla="*/ 0 w 57"/>
                          <a:gd name="T5" fmla="*/ 0 h 109"/>
                          <a:gd name="T6" fmla="*/ 0 w 57"/>
                          <a:gd name="T7" fmla="*/ 0 h 109"/>
                          <a:gd name="T8" fmla="*/ 0 w 57"/>
                          <a:gd name="T9" fmla="*/ 0 h 109"/>
                          <a:gd name="T10" fmla="*/ 0 w 57"/>
                          <a:gd name="T11" fmla="*/ 0 h 109"/>
                          <a:gd name="T12" fmla="*/ 0 60000 65536"/>
                          <a:gd name="T13" fmla="*/ 0 60000 6553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w 57"/>
                          <a:gd name="T19" fmla="*/ 0 h 109"/>
                          <a:gd name="T20" fmla="*/ 57 w 57"/>
                          <a:gd name="T21" fmla="*/ 109 h 109"/>
                        </a:gdLst>
                        <a:ahLst/>
                        <a:cxnLst>
                          <a:cxn ang="T12">
                            <a:pos x="T0" y="T1"/>
                          </a:cxn>
                          <a:cxn ang="T13">
                            <a:pos x="T2" y="T3"/>
                          </a:cxn>
                          <a:cxn ang="T14">
                            <a:pos x="T4" y="T5"/>
                          </a:cxn>
                          <a:cxn ang="T15">
                            <a:pos x="T6" y="T7"/>
                          </a:cxn>
                          <a:cxn ang="T16">
                            <a:pos x="T8" y="T9"/>
                          </a:cxn>
                          <a:cxn ang="T17">
                            <a:pos x="T10" y="T11"/>
                          </a:cxn>
                        </a:cxnLst>
                        <a:rect l="T18" t="T19" r="T20" b="T21"/>
                        <a:pathLst>
                          <a:path w="57" h="109">
                            <a:moveTo>
                              <a:pt x="0" y="0"/>
                            </a:moveTo>
                            <a:lnTo>
                              <a:pt x="18" y="15"/>
                            </a:lnTo>
                            <a:lnTo>
                              <a:pt x="39" y="39"/>
                            </a:lnTo>
                            <a:lnTo>
                              <a:pt x="48" y="67"/>
                            </a:lnTo>
                            <a:lnTo>
                              <a:pt x="57" y="84"/>
                            </a:lnTo>
                            <a:lnTo>
                              <a:pt x="48" y="109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278" name="Freeform 13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69" y="3498"/>
                        <a:ext cx="12" cy="6"/>
                      </a:xfrm>
                      <a:custGeom>
                        <a:avLst/>
                        <a:gdLst>
                          <a:gd name="T0" fmla="*/ 0 w 59"/>
                          <a:gd name="T1" fmla="*/ 0 h 30"/>
                          <a:gd name="T2" fmla="*/ 0 w 59"/>
                          <a:gd name="T3" fmla="*/ 0 h 30"/>
                          <a:gd name="T4" fmla="*/ 0 w 59"/>
                          <a:gd name="T5" fmla="*/ 0 h 30"/>
                          <a:gd name="T6" fmla="*/ 0 w 59"/>
                          <a:gd name="T7" fmla="*/ 0 h 30"/>
                          <a:gd name="T8" fmla="*/ 0 w 59"/>
                          <a:gd name="T9" fmla="*/ 0 h 30"/>
                          <a:gd name="T10" fmla="*/ 0 60000 65536"/>
                          <a:gd name="T11" fmla="*/ 0 60000 65536"/>
                          <a:gd name="T12" fmla="*/ 0 60000 65536"/>
                          <a:gd name="T13" fmla="*/ 0 60000 65536"/>
                          <a:gd name="T14" fmla="*/ 0 60000 65536"/>
                          <a:gd name="T15" fmla="*/ 0 w 59"/>
                          <a:gd name="T16" fmla="*/ 0 h 30"/>
                          <a:gd name="T17" fmla="*/ 59 w 59"/>
                          <a:gd name="T18" fmla="*/ 30 h 30"/>
                        </a:gdLst>
                        <a:ahLst/>
                        <a:cxnLst>
                          <a:cxn ang="T10">
                            <a:pos x="T0" y="T1"/>
                          </a:cxn>
                          <a:cxn ang="T11">
                            <a:pos x="T2" y="T3"/>
                          </a:cxn>
                          <a:cxn ang="T12">
                            <a:pos x="T4" y="T5"/>
                          </a:cxn>
                          <a:cxn ang="T13">
                            <a:pos x="T6" y="T7"/>
                          </a:cxn>
                          <a:cxn ang="T14">
                            <a:pos x="T8" y="T9"/>
                          </a:cxn>
                        </a:cxnLst>
                        <a:rect l="T15" t="T16" r="T17" b="T18"/>
                        <a:pathLst>
                          <a:path w="59" h="30">
                            <a:moveTo>
                              <a:pt x="0" y="30"/>
                            </a:moveTo>
                            <a:lnTo>
                              <a:pt x="11" y="16"/>
                            </a:lnTo>
                            <a:lnTo>
                              <a:pt x="24" y="6"/>
                            </a:lnTo>
                            <a:lnTo>
                              <a:pt x="38" y="0"/>
                            </a:lnTo>
                            <a:lnTo>
                              <a:pt x="59" y="2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279" name="Freeform 14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79" y="3491"/>
                        <a:ext cx="7" cy="7"/>
                      </a:xfrm>
                      <a:custGeom>
                        <a:avLst/>
                        <a:gdLst>
                          <a:gd name="T0" fmla="*/ 0 w 38"/>
                          <a:gd name="T1" fmla="*/ 0 h 31"/>
                          <a:gd name="T2" fmla="*/ 0 w 38"/>
                          <a:gd name="T3" fmla="*/ 0 h 31"/>
                          <a:gd name="T4" fmla="*/ 0 w 38"/>
                          <a:gd name="T5" fmla="*/ 0 h 31"/>
                          <a:gd name="T6" fmla="*/ 0 w 38"/>
                          <a:gd name="T7" fmla="*/ 0 h 31"/>
                          <a:gd name="T8" fmla="*/ 0 w 38"/>
                          <a:gd name="T9" fmla="*/ 0 h 31"/>
                          <a:gd name="T10" fmla="*/ 0 w 38"/>
                          <a:gd name="T11" fmla="*/ 0 h 31"/>
                          <a:gd name="T12" fmla="*/ 0 60000 65536"/>
                          <a:gd name="T13" fmla="*/ 0 60000 6553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w 38"/>
                          <a:gd name="T19" fmla="*/ 0 h 31"/>
                          <a:gd name="T20" fmla="*/ 38 w 38"/>
                          <a:gd name="T21" fmla="*/ 31 h 31"/>
                        </a:gdLst>
                        <a:ahLst/>
                        <a:cxnLst>
                          <a:cxn ang="T12">
                            <a:pos x="T0" y="T1"/>
                          </a:cxn>
                          <a:cxn ang="T13">
                            <a:pos x="T2" y="T3"/>
                          </a:cxn>
                          <a:cxn ang="T14">
                            <a:pos x="T4" y="T5"/>
                          </a:cxn>
                          <a:cxn ang="T15">
                            <a:pos x="T6" y="T7"/>
                          </a:cxn>
                          <a:cxn ang="T16">
                            <a:pos x="T8" y="T9"/>
                          </a:cxn>
                          <a:cxn ang="T17">
                            <a:pos x="T10" y="T11"/>
                          </a:cxn>
                        </a:cxnLst>
                        <a:rect l="T18" t="T19" r="T20" b="T21"/>
                        <a:pathLst>
                          <a:path w="38" h="31">
                            <a:moveTo>
                              <a:pt x="38" y="0"/>
                            </a:moveTo>
                            <a:lnTo>
                              <a:pt x="26" y="0"/>
                            </a:lnTo>
                            <a:lnTo>
                              <a:pt x="16" y="5"/>
                            </a:lnTo>
                            <a:lnTo>
                              <a:pt x="9" y="11"/>
                            </a:lnTo>
                            <a:lnTo>
                              <a:pt x="2" y="20"/>
                            </a:lnTo>
                            <a:lnTo>
                              <a:pt x="0" y="31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280" name="Freeform 14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78" y="3483"/>
                        <a:ext cx="3" cy="9"/>
                      </a:xfrm>
                      <a:custGeom>
                        <a:avLst/>
                        <a:gdLst>
                          <a:gd name="T0" fmla="*/ 0 w 15"/>
                          <a:gd name="T1" fmla="*/ 0 h 45"/>
                          <a:gd name="T2" fmla="*/ 0 w 15"/>
                          <a:gd name="T3" fmla="*/ 0 h 45"/>
                          <a:gd name="T4" fmla="*/ 0 w 15"/>
                          <a:gd name="T5" fmla="*/ 0 h 45"/>
                          <a:gd name="T6" fmla="*/ 0 w 15"/>
                          <a:gd name="T7" fmla="*/ 0 h 45"/>
                          <a:gd name="T8" fmla="*/ 0 w 15"/>
                          <a:gd name="T9" fmla="*/ 0 h 45"/>
                          <a:gd name="T10" fmla="*/ 0 60000 65536"/>
                          <a:gd name="T11" fmla="*/ 0 60000 65536"/>
                          <a:gd name="T12" fmla="*/ 0 60000 65536"/>
                          <a:gd name="T13" fmla="*/ 0 60000 65536"/>
                          <a:gd name="T14" fmla="*/ 0 60000 65536"/>
                          <a:gd name="T15" fmla="*/ 0 w 15"/>
                          <a:gd name="T16" fmla="*/ 0 h 45"/>
                          <a:gd name="T17" fmla="*/ 15 w 15"/>
                          <a:gd name="T18" fmla="*/ 45 h 45"/>
                        </a:gdLst>
                        <a:ahLst/>
                        <a:cxnLst>
                          <a:cxn ang="T10">
                            <a:pos x="T0" y="T1"/>
                          </a:cxn>
                          <a:cxn ang="T11">
                            <a:pos x="T2" y="T3"/>
                          </a:cxn>
                          <a:cxn ang="T12">
                            <a:pos x="T4" y="T5"/>
                          </a:cxn>
                          <a:cxn ang="T13">
                            <a:pos x="T6" y="T7"/>
                          </a:cxn>
                          <a:cxn ang="T14">
                            <a:pos x="T8" y="T9"/>
                          </a:cxn>
                        </a:cxnLst>
                        <a:rect l="T15" t="T16" r="T17" b="T18"/>
                        <a:pathLst>
                          <a:path w="15" h="45">
                            <a:moveTo>
                              <a:pt x="15" y="0"/>
                            </a:moveTo>
                            <a:lnTo>
                              <a:pt x="8" y="6"/>
                            </a:lnTo>
                            <a:lnTo>
                              <a:pt x="3" y="19"/>
                            </a:lnTo>
                            <a:lnTo>
                              <a:pt x="0" y="32"/>
                            </a:lnTo>
                            <a:lnTo>
                              <a:pt x="0" y="45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281" name="Freeform 14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72" y="3487"/>
                        <a:ext cx="6" cy="5"/>
                      </a:xfrm>
                      <a:custGeom>
                        <a:avLst/>
                        <a:gdLst>
                          <a:gd name="T0" fmla="*/ 0 w 26"/>
                          <a:gd name="T1" fmla="*/ 0 h 25"/>
                          <a:gd name="T2" fmla="*/ 0 w 26"/>
                          <a:gd name="T3" fmla="*/ 0 h 25"/>
                          <a:gd name="T4" fmla="*/ 0 w 26"/>
                          <a:gd name="T5" fmla="*/ 0 h 25"/>
                          <a:gd name="T6" fmla="*/ 0 w 26"/>
                          <a:gd name="T7" fmla="*/ 0 h 25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  <a:gd name="T12" fmla="*/ 0 w 26"/>
                          <a:gd name="T13" fmla="*/ 0 h 25"/>
                          <a:gd name="T14" fmla="*/ 26 w 26"/>
                          <a:gd name="T15" fmla="*/ 25 h 25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T12" t="T13" r="T14" b="T15"/>
                        <a:pathLst>
                          <a:path w="26" h="25">
                            <a:moveTo>
                              <a:pt x="0" y="0"/>
                            </a:moveTo>
                            <a:lnTo>
                              <a:pt x="11" y="5"/>
                            </a:lnTo>
                            <a:lnTo>
                              <a:pt x="19" y="14"/>
                            </a:lnTo>
                            <a:lnTo>
                              <a:pt x="26" y="25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</p:grpSp>
                <p:sp>
                  <p:nvSpPr>
                    <p:cNvPr id="8270" name="Freeform 143"/>
                    <p:cNvSpPr>
                      <a:spLocks/>
                    </p:cNvSpPr>
                    <p:nvPr/>
                  </p:nvSpPr>
                  <p:spPr bwMode="auto">
                    <a:xfrm>
                      <a:off x="3780" y="3449"/>
                      <a:ext cx="66" cy="53"/>
                    </a:xfrm>
                    <a:custGeom>
                      <a:avLst/>
                      <a:gdLst>
                        <a:gd name="T0" fmla="*/ 0 w 333"/>
                        <a:gd name="T1" fmla="*/ 0 h 268"/>
                        <a:gd name="T2" fmla="*/ 0 w 333"/>
                        <a:gd name="T3" fmla="*/ 0 h 268"/>
                        <a:gd name="T4" fmla="*/ 0 w 333"/>
                        <a:gd name="T5" fmla="*/ 0 h 268"/>
                        <a:gd name="T6" fmla="*/ 0 w 333"/>
                        <a:gd name="T7" fmla="*/ 0 h 268"/>
                        <a:gd name="T8" fmla="*/ 0 w 333"/>
                        <a:gd name="T9" fmla="*/ 0 h 268"/>
                        <a:gd name="T10" fmla="*/ 0 w 333"/>
                        <a:gd name="T11" fmla="*/ 0 h 268"/>
                        <a:gd name="T12" fmla="*/ 0 w 333"/>
                        <a:gd name="T13" fmla="*/ 0 h 268"/>
                        <a:gd name="T14" fmla="*/ 0 w 333"/>
                        <a:gd name="T15" fmla="*/ 0 h 268"/>
                        <a:gd name="T16" fmla="*/ 0 w 333"/>
                        <a:gd name="T17" fmla="*/ 0 h 268"/>
                        <a:gd name="T18" fmla="*/ 0 w 333"/>
                        <a:gd name="T19" fmla="*/ 0 h 268"/>
                        <a:gd name="T20" fmla="*/ 0 w 333"/>
                        <a:gd name="T21" fmla="*/ 0 h 268"/>
                        <a:gd name="T22" fmla="*/ 0 w 333"/>
                        <a:gd name="T23" fmla="*/ 0 h 268"/>
                        <a:gd name="T24" fmla="*/ 0 w 333"/>
                        <a:gd name="T25" fmla="*/ 0 h 268"/>
                        <a:gd name="T26" fmla="*/ 0 w 333"/>
                        <a:gd name="T27" fmla="*/ 0 h 268"/>
                        <a:gd name="T28" fmla="*/ 0 w 333"/>
                        <a:gd name="T29" fmla="*/ 0 h 268"/>
                        <a:gd name="T30" fmla="*/ 0 w 333"/>
                        <a:gd name="T31" fmla="*/ 0 h 268"/>
                        <a:gd name="T32" fmla="*/ 0 w 333"/>
                        <a:gd name="T33" fmla="*/ 0 h 268"/>
                        <a:gd name="T34" fmla="*/ 0 w 333"/>
                        <a:gd name="T35" fmla="*/ 0 h 268"/>
                        <a:gd name="T36" fmla="*/ 0 w 333"/>
                        <a:gd name="T37" fmla="*/ 0 h 268"/>
                        <a:gd name="T38" fmla="*/ 0 w 333"/>
                        <a:gd name="T39" fmla="*/ 0 h 268"/>
                        <a:gd name="T40" fmla="*/ 0 w 333"/>
                        <a:gd name="T41" fmla="*/ 0 h 268"/>
                        <a:gd name="T42" fmla="*/ 0 w 333"/>
                        <a:gd name="T43" fmla="*/ 0 h 268"/>
                        <a:gd name="T44" fmla="*/ 0 w 333"/>
                        <a:gd name="T45" fmla="*/ 0 h 268"/>
                        <a:gd name="T46" fmla="*/ 0 w 333"/>
                        <a:gd name="T47" fmla="*/ 0 h 268"/>
                        <a:gd name="T48" fmla="*/ 0 w 333"/>
                        <a:gd name="T49" fmla="*/ 0 h 268"/>
                        <a:gd name="T50" fmla="*/ 0 w 333"/>
                        <a:gd name="T51" fmla="*/ 0 h 268"/>
                        <a:gd name="T52" fmla="*/ 0 w 333"/>
                        <a:gd name="T53" fmla="*/ 0 h 268"/>
                        <a:gd name="T54" fmla="*/ 0 w 333"/>
                        <a:gd name="T55" fmla="*/ 0 h 268"/>
                        <a:gd name="T56" fmla="*/ 0 w 333"/>
                        <a:gd name="T57" fmla="*/ 0 h 268"/>
                        <a:gd name="T58" fmla="*/ 0 w 333"/>
                        <a:gd name="T59" fmla="*/ 0 h 268"/>
                        <a:gd name="T60" fmla="*/ 0 w 333"/>
                        <a:gd name="T61" fmla="*/ 0 h 268"/>
                        <a:gd name="T62" fmla="*/ 0 w 333"/>
                        <a:gd name="T63" fmla="*/ 0 h 268"/>
                        <a:gd name="T64" fmla="*/ 0 w 333"/>
                        <a:gd name="T65" fmla="*/ 0 h 268"/>
                        <a:gd name="T66" fmla="*/ 0 w 333"/>
                        <a:gd name="T67" fmla="*/ 0 h 268"/>
                        <a:gd name="T68" fmla="*/ 0 w 333"/>
                        <a:gd name="T69" fmla="*/ 0 h 268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w 333"/>
                        <a:gd name="T106" fmla="*/ 0 h 268"/>
                        <a:gd name="T107" fmla="*/ 333 w 333"/>
                        <a:gd name="T108" fmla="*/ 268 h 268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T105" t="T106" r="T107" b="T108"/>
                      <a:pathLst>
                        <a:path w="333" h="268">
                          <a:moveTo>
                            <a:pt x="0" y="140"/>
                          </a:moveTo>
                          <a:lnTo>
                            <a:pt x="3" y="170"/>
                          </a:lnTo>
                          <a:lnTo>
                            <a:pt x="18" y="191"/>
                          </a:lnTo>
                          <a:lnTo>
                            <a:pt x="19" y="195"/>
                          </a:lnTo>
                          <a:lnTo>
                            <a:pt x="38" y="222"/>
                          </a:lnTo>
                          <a:lnTo>
                            <a:pt x="35" y="227"/>
                          </a:lnTo>
                          <a:lnTo>
                            <a:pt x="55" y="249"/>
                          </a:lnTo>
                          <a:lnTo>
                            <a:pt x="84" y="268"/>
                          </a:lnTo>
                          <a:lnTo>
                            <a:pt x="100" y="249"/>
                          </a:lnTo>
                          <a:lnTo>
                            <a:pt x="120" y="231"/>
                          </a:lnTo>
                          <a:lnTo>
                            <a:pt x="141" y="216"/>
                          </a:lnTo>
                          <a:lnTo>
                            <a:pt x="164" y="214"/>
                          </a:lnTo>
                          <a:lnTo>
                            <a:pt x="196" y="213"/>
                          </a:lnTo>
                          <a:lnTo>
                            <a:pt x="214" y="190"/>
                          </a:lnTo>
                          <a:lnTo>
                            <a:pt x="230" y="170"/>
                          </a:lnTo>
                          <a:lnTo>
                            <a:pt x="251" y="158"/>
                          </a:lnTo>
                          <a:lnTo>
                            <a:pt x="272" y="150"/>
                          </a:lnTo>
                          <a:lnTo>
                            <a:pt x="306" y="143"/>
                          </a:lnTo>
                          <a:lnTo>
                            <a:pt x="328" y="130"/>
                          </a:lnTo>
                          <a:lnTo>
                            <a:pt x="333" y="117"/>
                          </a:lnTo>
                          <a:lnTo>
                            <a:pt x="327" y="84"/>
                          </a:lnTo>
                          <a:lnTo>
                            <a:pt x="323" y="86"/>
                          </a:lnTo>
                          <a:lnTo>
                            <a:pt x="308" y="57"/>
                          </a:lnTo>
                          <a:lnTo>
                            <a:pt x="302" y="43"/>
                          </a:lnTo>
                          <a:lnTo>
                            <a:pt x="302" y="41"/>
                          </a:lnTo>
                          <a:lnTo>
                            <a:pt x="289" y="23"/>
                          </a:lnTo>
                          <a:lnTo>
                            <a:pt x="264" y="0"/>
                          </a:lnTo>
                          <a:lnTo>
                            <a:pt x="220" y="18"/>
                          </a:lnTo>
                          <a:lnTo>
                            <a:pt x="194" y="54"/>
                          </a:lnTo>
                          <a:lnTo>
                            <a:pt x="160" y="69"/>
                          </a:lnTo>
                          <a:lnTo>
                            <a:pt x="109" y="89"/>
                          </a:lnTo>
                          <a:lnTo>
                            <a:pt x="94" y="115"/>
                          </a:lnTo>
                          <a:lnTo>
                            <a:pt x="71" y="117"/>
                          </a:lnTo>
                          <a:lnTo>
                            <a:pt x="40" y="130"/>
                          </a:lnTo>
                          <a:lnTo>
                            <a:pt x="0" y="140"/>
                          </a:lnTo>
                          <a:close/>
                        </a:path>
                      </a:pathLst>
                    </a:custGeom>
                    <a:solidFill>
                      <a:srgbClr val="E040A0"/>
                    </a:solidFill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271" name="Freeform 144"/>
                    <p:cNvSpPr>
                      <a:spLocks/>
                    </p:cNvSpPr>
                    <p:nvPr/>
                  </p:nvSpPr>
                  <p:spPr bwMode="auto">
                    <a:xfrm>
                      <a:off x="3808" y="3352"/>
                      <a:ext cx="78" cy="64"/>
                    </a:xfrm>
                    <a:custGeom>
                      <a:avLst/>
                      <a:gdLst>
                        <a:gd name="T0" fmla="*/ 0 w 389"/>
                        <a:gd name="T1" fmla="*/ 0 h 317"/>
                        <a:gd name="T2" fmla="*/ 0 w 389"/>
                        <a:gd name="T3" fmla="*/ 0 h 317"/>
                        <a:gd name="T4" fmla="*/ 0 w 389"/>
                        <a:gd name="T5" fmla="*/ 0 h 317"/>
                        <a:gd name="T6" fmla="*/ 0 w 389"/>
                        <a:gd name="T7" fmla="*/ 0 h 317"/>
                        <a:gd name="T8" fmla="*/ 0 w 389"/>
                        <a:gd name="T9" fmla="*/ 0 h 317"/>
                        <a:gd name="T10" fmla="*/ 0 w 389"/>
                        <a:gd name="T11" fmla="*/ 0 h 317"/>
                        <a:gd name="T12" fmla="*/ 0 w 389"/>
                        <a:gd name="T13" fmla="*/ 0 h 317"/>
                        <a:gd name="T14" fmla="*/ 0 w 389"/>
                        <a:gd name="T15" fmla="*/ 0 h 317"/>
                        <a:gd name="T16" fmla="*/ 0 w 389"/>
                        <a:gd name="T17" fmla="*/ 0 h 317"/>
                        <a:gd name="T18" fmla="*/ 0 w 389"/>
                        <a:gd name="T19" fmla="*/ 0 h 317"/>
                        <a:gd name="T20" fmla="*/ 0 w 389"/>
                        <a:gd name="T21" fmla="*/ 0 h 317"/>
                        <a:gd name="T22" fmla="*/ 0 w 389"/>
                        <a:gd name="T23" fmla="*/ 0 h 317"/>
                        <a:gd name="T24" fmla="*/ 0 w 389"/>
                        <a:gd name="T25" fmla="*/ 0 h 317"/>
                        <a:gd name="T26" fmla="*/ 0 w 389"/>
                        <a:gd name="T27" fmla="*/ 0 h 317"/>
                        <a:gd name="T28" fmla="*/ 0 w 389"/>
                        <a:gd name="T29" fmla="*/ 0 h 317"/>
                        <a:gd name="T30" fmla="*/ 0 w 389"/>
                        <a:gd name="T31" fmla="*/ 0 h 317"/>
                        <a:gd name="T32" fmla="*/ 0 w 389"/>
                        <a:gd name="T33" fmla="*/ 0 h 317"/>
                        <a:gd name="T34" fmla="*/ 0 w 389"/>
                        <a:gd name="T35" fmla="*/ 0 h 317"/>
                        <a:gd name="T36" fmla="*/ 0 w 389"/>
                        <a:gd name="T37" fmla="*/ 0 h 317"/>
                        <a:gd name="T38" fmla="*/ 0 w 389"/>
                        <a:gd name="T39" fmla="*/ 0 h 317"/>
                        <a:gd name="T40" fmla="*/ 0 w 389"/>
                        <a:gd name="T41" fmla="*/ 0 h 317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w 389"/>
                        <a:gd name="T64" fmla="*/ 0 h 317"/>
                        <a:gd name="T65" fmla="*/ 389 w 389"/>
                        <a:gd name="T66" fmla="*/ 317 h 317"/>
                      </a:gdLst>
                      <a:ahLst/>
                      <a:cxnLst>
                        <a:cxn ang="T42">
                          <a:pos x="T0" y="T1"/>
                        </a:cxn>
                        <a:cxn ang="T43">
                          <a:pos x="T2" y="T3"/>
                        </a:cxn>
                        <a:cxn ang="T44">
                          <a:pos x="T4" y="T5"/>
                        </a:cxn>
                        <a:cxn ang="T45">
                          <a:pos x="T6" y="T7"/>
                        </a:cxn>
                        <a:cxn ang="T46">
                          <a:pos x="T8" y="T9"/>
                        </a:cxn>
                        <a:cxn ang="T47">
                          <a:pos x="T10" y="T11"/>
                        </a:cxn>
                        <a:cxn ang="T48">
                          <a:pos x="T12" y="T13"/>
                        </a:cxn>
                        <a:cxn ang="T49">
                          <a:pos x="T14" y="T15"/>
                        </a:cxn>
                        <a:cxn ang="T50">
                          <a:pos x="T16" y="T17"/>
                        </a:cxn>
                        <a:cxn ang="T51">
                          <a:pos x="T18" y="T19"/>
                        </a:cxn>
                        <a:cxn ang="T52">
                          <a:pos x="T20" y="T21"/>
                        </a:cxn>
                        <a:cxn ang="T53">
                          <a:pos x="T22" y="T23"/>
                        </a:cxn>
                        <a:cxn ang="T54">
                          <a:pos x="T24" y="T25"/>
                        </a:cxn>
                        <a:cxn ang="T55">
                          <a:pos x="T26" y="T27"/>
                        </a:cxn>
                        <a:cxn ang="T56">
                          <a:pos x="T28" y="T29"/>
                        </a:cxn>
                        <a:cxn ang="T57">
                          <a:pos x="T30" y="T31"/>
                        </a:cxn>
                        <a:cxn ang="T58">
                          <a:pos x="T32" y="T33"/>
                        </a:cxn>
                        <a:cxn ang="T59">
                          <a:pos x="T34" y="T35"/>
                        </a:cxn>
                        <a:cxn ang="T60">
                          <a:pos x="T36" y="T37"/>
                        </a:cxn>
                        <a:cxn ang="T61">
                          <a:pos x="T38" y="T39"/>
                        </a:cxn>
                        <a:cxn ang="T62">
                          <a:pos x="T40" y="T41"/>
                        </a:cxn>
                      </a:cxnLst>
                      <a:rect l="T63" t="T64" r="T65" b="T66"/>
                      <a:pathLst>
                        <a:path w="389" h="317">
                          <a:moveTo>
                            <a:pt x="0" y="0"/>
                          </a:moveTo>
                          <a:lnTo>
                            <a:pt x="59" y="33"/>
                          </a:lnTo>
                          <a:lnTo>
                            <a:pt x="113" y="66"/>
                          </a:lnTo>
                          <a:lnTo>
                            <a:pt x="157" y="86"/>
                          </a:lnTo>
                          <a:lnTo>
                            <a:pt x="203" y="110"/>
                          </a:lnTo>
                          <a:lnTo>
                            <a:pt x="267" y="143"/>
                          </a:lnTo>
                          <a:lnTo>
                            <a:pt x="306" y="205"/>
                          </a:lnTo>
                          <a:lnTo>
                            <a:pt x="337" y="313"/>
                          </a:lnTo>
                          <a:lnTo>
                            <a:pt x="366" y="224"/>
                          </a:lnTo>
                          <a:lnTo>
                            <a:pt x="389" y="165"/>
                          </a:lnTo>
                          <a:lnTo>
                            <a:pt x="386" y="120"/>
                          </a:lnTo>
                          <a:lnTo>
                            <a:pt x="388" y="165"/>
                          </a:lnTo>
                          <a:lnTo>
                            <a:pt x="363" y="223"/>
                          </a:lnTo>
                          <a:lnTo>
                            <a:pt x="341" y="317"/>
                          </a:lnTo>
                          <a:lnTo>
                            <a:pt x="307" y="202"/>
                          </a:lnTo>
                          <a:lnTo>
                            <a:pt x="267" y="144"/>
                          </a:lnTo>
                          <a:lnTo>
                            <a:pt x="202" y="110"/>
                          </a:lnTo>
                          <a:lnTo>
                            <a:pt x="156" y="88"/>
                          </a:lnTo>
                          <a:lnTo>
                            <a:pt x="112" y="66"/>
                          </a:lnTo>
                          <a:lnTo>
                            <a:pt x="56" y="33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E040A0"/>
                    </a:solidFill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272" name="Freeform 145"/>
                    <p:cNvSpPr>
                      <a:spLocks/>
                    </p:cNvSpPr>
                    <p:nvPr/>
                  </p:nvSpPr>
                  <p:spPr bwMode="auto">
                    <a:xfrm>
                      <a:off x="3816" y="3407"/>
                      <a:ext cx="30" cy="54"/>
                    </a:xfrm>
                    <a:custGeom>
                      <a:avLst/>
                      <a:gdLst>
                        <a:gd name="T0" fmla="*/ 0 w 151"/>
                        <a:gd name="T1" fmla="*/ 0 h 271"/>
                        <a:gd name="T2" fmla="*/ 0 w 151"/>
                        <a:gd name="T3" fmla="*/ 0 h 271"/>
                        <a:gd name="T4" fmla="*/ 0 w 151"/>
                        <a:gd name="T5" fmla="*/ 0 h 271"/>
                        <a:gd name="T6" fmla="*/ 0 w 151"/>
                        <a:gd name="T7" fmla="*/ 0 h 271"/>
                        <a:gd name="T8" fmla="*/ 0 w 151"/>
                        <a:gd name="T9" fmla="*/ 0 h 271"/>
                        <a:gd name="T10" fmla="*/ 0 w 151"/>
                        <a:gd name="T11" fmla="*/ 0 h 271"/>
                        <a:gd name="T12" fmla="*/ 0 w 151"/>
                        <a:gd name="T13" fmla="*/ 0 h 271"/>
                        <a:gd name="T14" fmla="*/ 0 w 151"/>
                        <a:gd name="T15" fmla="*/ 0 h 271"/>
                        <a:gd name="T16" fmla="*/ 0 w 151"/>
                        <a:gd name="T17" fmla="*/ 0 h 271"/>
                        <a:gd name="T18" fmla="*/ 0 w 151"/>
                        <a:gd name="T19" fmla="*/ 0 h 271"/>
                        <a:gd name="T20" fmla="*/ 0 w 151"/>
                        <a:gd name="T21" fmla="*/ 0 h 271"/>
                        <a:gd name="T22" fmla="*/ 0 w 151"/>
                        <a:gd name="T23" fmla="*/ 0 h 271"/>
                        <a:gd name="T24" fmla="*/ 0 w 151"/>
                        <a:gd name="T25" fmla="*/ 0 h 271"/>
                        <a:gd name="T26" fmla="*/ 0 w 151"/>
                        <a:gd name="T27" fmla="*/ 0 h 271"/>
                        <a:gd name="T28" fmla="*/ 0 w 151"/>
                        <a:gd name="T29" fmla="*/ 0 h 271"/>
                        <a:gd name="T30" fmla="*/ 0 w 151"/>
                        <a:gd name="T31" fmla="*/ 0 h 271"/>
                        <a:gd name="T32" fmla="*/ 0 w 151"/>
                        <a:gd name="T33" fmla="*/ 0 h 271"/>
                        <a:gd name="T34" fmla="*/ 0 w 151"/>
                        <a:gd name="T35" fmla="*/ 0 h 271"/>
                        <a:gd name="T36" fmla="*/ 0 w 151"/>
                        <a:gd name="T37" fmla="*/ 0 h 271"/>
                        <a:gd name="T38" fmla="*/ 0 w 151"/>
                        <a:gd name="T39" fmla="*/ 0 h 271"/>
                        <a:gd name="T40" fmla="*/ 0 w 151"/>
                        <a:gd name="T41" fmla="*/ 0 h 271"/>
                        <a:gd name="T42" fmla="*/ 0 w 151"/>
                        <a:gd name="T43" fmla="*/ 0 h 271"/>
                        <a:gd name="T44" fmla="*/ 0 w 151"/>
                        <a:gd name="T45" fmla="*/ 0 h 271"/>
                        <a:gd name="T46" fmla="*/ 0 w 151"/>
                        <a:gd name="T47" fmla="*/ 0 h 271"/>
                        <a:gd name="T48" fmla="*/ 0 w 151"/>
                        <a:gd name="T49" fmla="*/ 0 h 271"/>
                        <a:gd name="T50" fmla="*/ 0 w 151"/>
                        <a:gd name="T51" fmla="*/ 0 h 271"/>
                        <a:gd name="T52" fmla="*/ 0 w 151"/>
                        <a:gd name="T53" fmla="*/ 0 h 271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w 151"/>
                        <a:gd name="T82" fmla="*/ 0 h 271"/>
                        <a:gd name="T83" fmla="*/ 151 w 151"/>
                        <a:gd name="T84" fmla="*/ 271 h 271"/>
                      </a:gdLst>
                      <a:ahLst/>
                      <a:cxnLst>
                        <a:cxn ang="T54">
                          <a:pos x="T0" y="T1"/>
                        </a:cxn>
                        <a:cxn ang="T55">
                          <a:pos x="T2" y="T3"/>
                        </a:cxn>
                        <a:cxn ang="T56">
                          <a:pos x="T4" y="T5"/>
                        </a:cxn>
                        <a:cxn ang="T57">
                          <a:pos x="T6" y="T7"/>
                        </a:cxn>
                        <a:cxn ang="T58">
                          <a:pos x="T8" y="T9"/>
                        </a:cxn>
                        <a:cxn ang="T59">
                          <a:pos x="T10" y="T11"/>
                        </a:cxn>
                        <a:cxn ang="T60">
                          <a:pos x="T12" y="T13"/>
                        </a:cxn>
                        <a:cxn ang="T61">
                          <a:pos x="T14" y="T15"/>
                        </a:cxn>
                        <a:cxn ang="T62">
                          <a:pos x="T16" y="T17"/>
                        </a:cxn>
                        <a:cxn ang="T63">
                          <a:pos x="T18" y="T19"/>
                        </a:cxn>
                        <a:cxn ang="T64">
                          <a:pos x="T20" y="T21"/>
                        </a:cxn>
                        <a:cxn ang="T65">
                          <a:pos x="T22" y="T23"/>
                        </a:cxn>
                        <a:cxn ang="T66">
                          <a:pos x="T24" y="T25"/>
                        </a:cxn>
                        <a:cxn ang="T67">
                          <a:pos x="T26" y="T27"/>
                        </a:cxn>
                        <a:cxn ang="T68">
                          <a:pos x="T28" y="T29"/>
                        </a:cxn>
                        <a:cxn ang="T69">
                          <a:pos x="T30" y="T31"/>
                        </a:cxn>
                        <a:cxn ang="T70">
                          <a:pos x="T32" y="T33"/>
                        </a:cxn>
                        <a:cxn ang="T71">
                          <a:pos x="T34" y="T35"/>
                        </a:cxn>
                        <a:cxn ang="T72">
                          <a:pos x="T36" y="T37"/>
                        </a:cxn>
                        <a:cxn ang="T73">
                          <a:pos x="T38" y="T39"/>
                        </a:cxn>
                        <a:cxn ang="T74">
                          <a:pos x="T40" y="T41"/>
                        </a:cxn>
                        <a:cxn ang="T75">
                          <a:pos x="T42" y="T43"/>
                        </a:cxn>
                        <a:cxn ang="T76">
                          <a:pos x="T44" y="T45"/>
                        </a:cxn>
                        <a:cxn ang="T77">
                          <a:pos x="T46" y="T47"/>
                        </a:cxn>
                        <a:cxn ang="T78">
                          <a:pos x="T48" y="T49"/>
                        </a:cxn>
                        <a:cxn ang="T79">
                          <a:pos x="T50" y="T51"/>
                        </a:cxn>
                        <a:cxn ang="T80">
                          <a:pos x="T52" y="T53"/>
                        </a:cxn>
                      </a:cxnLst>
                      <a:rect l="T81" t="T82" r="T83" b="T84"/>
                      <a:pathLst>
                        <a:path w="151" h="271">
                          <a:moveTo>
                            <a:pt x="71" y="206"/>
                          </a:moveTo>
                          <a:lnTo>
                            <a:pt x="27" y="164"/>
                          </a:lnTo>
                          <a:lnTo>
                            <a:pt x="13" y="122"/>
                          </a:lnTo>
                          <a:lnTo>
                            <a:pt x="8" y="77"/>
                          </a:lnTo>
                          <a:lnTo>
                            <a:pt x="1" y="17"/>
                          </a:lnTo>
                          <a:lnTo>
                            <a:pt x="15" y="6"/>
                          </a:lnTo>
                          <a:lnTo>
                            <a:pt x="27" y="5"/>
                          </a:lnTo>
                          <a:lnTo>
                            <a:pt x="36" y="42"/>
                          </a:lnTo>
                          <a:lnTo>
                            <a:pt x="56" y="63"/>
                          </a:lnTo>
                          <a:lnTo>
                            <a:pt x="63" y="112"/>
                          </a:lnTo>
                          <a:lnTo>
                            <a:pt x="76" y="149"/>
                          </a:lnTo>
                          <a:lnTo>
                            <a:pt x="107" y="181"/>
                          </a:lnTo>
                          <a:lnTo>
                            <a:pt x="130" y="220"/>
                          </a:lnTo>
                          <a:lnTo>
                            <a:pt x="151" y="271"/>
                          </a:lnTo>
                          <a:lnTo>
                            <a:pt x="126" y="220"/>
                          </a:lnTo>
                          <a:lnTo>
                            <a:pt x="104" y="180"/>
                          </a:lnTo>
                          <a:lnTo>
                            <a:pt x="74" y="148"/>
                          </a:lnTo>
                          <a:lnTo>
                            <a:pt x="62" y="112"/>
                          </a:lnTo>
                          <a:lnTo>
                            <a:pt x="59" y="64"/>
                          </a:lnTo>
                          <a:lnTo>
                            <a:pt x="36" y="46"/>
                          </a:lnTo>
                          <a:lnTo>
                            <a:pt x="32" y="0"/>
                          </a:lnTo>
                          <a:lnTo>
                            <a:pt x="18" y="5"/>
                          </a:lnTo>
                          <a:lnTo>
                            <a:pt x="0" y="17"/>
                          </a:lnTo>
                          <a:lnTo>
                            <a:pt x="2" y="42"/>
                          </a:lnTo>
                          <a:lnTo>
                            <a:pt x="8" y="80"/>
                          </a:lnTo>
                          <a:lnTo>
                            <a:pt x="13" y="115"/>
                          </a:lnTo>
                          <a:lnTo>
                            <a:pt x="27" y="162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</p:grpSp>
          </p:grpSp>
        </p:grpSp>
        <p:sp>
          <p:nvSpPr>
            <p:cNvPr id="8256" name="Text Box 146"/>
            <p:cNvSpPr txBox="1">
              <a:spLocks noChangeArrowheads="1"/>
            </p:cNvSpPr>
            <p:nvPr/>
          </p:nvSpPr>
          <p:spPr bwMode="auto">
            <a:xfrm>
              <a:off x="3833" y="981"/>
              <a:ext cx="40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kumimoji="1" lang="zh-CN" altLang="en-US" sz="3600" b="1">
                  <a:solidFill>
                    <a:schemeClr val="folHlink"/>
                  </a:solidFill>
                  <a:latin typeface="Times New Roman" panose="02020603050405020304" pitchFamily="18" charset="0"/>
                  <a:sym typeface="Symbol" pitchFamily="18" charset="2"/>
                </a:rPr>
                <a:t>！</a:t>
              </a:r>
              <a:endParaRPr kumimoji="1" lang="zh-CN" altLang="en-US" sz="2400" b="1">
                <a:solidFill>
                  <a:schemeClr val="folHlink"/>
                </a:solidFill>
                <a:latin typeface="Times New Roman" panose="02020603050405020304" pitchFamily="18" charset="0"/>
                <a:sym typeface="Symbol" pitchFamily="18" charset="2"/>
              </a:endParaRPr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3419475" y="4508500"/>
            <a:ext cx="3813175" cy="1944688"/>
            <a:chOff x="3419475" y="4508500"/>
            <a:chExt cx="3813361" cy="1944836"/>
          </a:xfrm>
        </p:grpSpPr>
        <p:sp>
          <p:nvSpPr>
            <p:cNvPr id="8253" name="Line 59"/>
            <p:cNvSpPr>
              <a:spLocks noChangeShapeType="1"/>
            </p:cNvSpPr>
            <p:nvPr/>
          </p:nvSpPr>
          <p:spPr bwMode="auto">
            <a:xfrm flipH="1" flipV="1">
              <a:off x="3419475" y="4508500"/>
              <a:ext cx="1657350" cy="1770063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>
                <a:latin typeface="Times New Roman" panose="02020603050405020304" pitchFamily="18" charset="0"/>
              </a:endParaRPr>
            </a:p>
          </p:txBody>
        </p:sp>
        <p:sp>
          <p:nvSpPr>
            <p:cNvPr id="8254" name="Rectangle 57"/>
            <p:cNvSpPr>
              <a:spLocks noChangeArrowheads="1"/>
            </p:cNvSpPr>
            <p:nvPr/>
          </p:nvSpPr>
          <p:spPr bwMode="auto">
            <a:xfrm>
              <a:off x="5018768" y="6084004"/>
              <a:ext cx="2214068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zh-CN" altLang="en-US" b="1" dirty="0">
                  <a:solidFill>
                    <a:srgbClr val="FF0000"/>
                  </a:solidFill>
                  <a:latin typeface="Times New Roman" panose="02020603050405020304" pitchFamily="18" charset="0"/>
                  <a:sym typeface="Symbol" pitchFamily="18" charset="2"/>
                </a:rPr>
                <a:t>测量结果＝示值  </a:t>
              </a:r>
              <a:r>
                <a:rPr lang="zh-CN" altLang="en-US" b="1" i="1" dirty="0">
                  <a:solidFill>
                    <a:srgbClr val="FF0000"/>
                  </a:solidFill>
                  <a:latin typeface="Times New Roman" panose="02020603050405020304" pitchFamily="18" charset="0"/>
                  <a:sym typeface="Symbol" pitchFamily="18" charset="2"/>
                </a:rPr>
                <a:t></a:t>
              </a:r>
              <a:endParaRPr lang="zh-CN" altLang="en-US" b="1" i="1" baseline="-25000" dirty="0">
                <a:solidFill>
                  <a:srgbClr val="FF0000"/>
                </a:solidFill>
                <a:latin typeface="Times New Roman" panose="02020603050405020304" pitchFamily="18" charset="0"/>
                <a:sym typeface="Symbol" pitchFamily="18" charset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78425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23" grpId="0"/>
      <p:bldP spid="7225" grpId="0"/>
      <p:bldP spid="72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13"/>
          <p:cNvSpPr>
            <a:spLocks noGrp="1" noChangeArrowheads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/>
            <a:fld id="{89E111C2-08FE-4A18-B0E1-5EF85B64C906}" type="slidenum">
              <a:rPr lang="en-US" altLang="zh-CN" smtClean="0">
                <a:latin typeface="Times New Roman" panose="02020603050405020304" pitchFamily="18" charset="0"/>
              </a:rPr>
              <a:pPr eaLnBrk="1" hangingPunct="1"/>
              <a:t>6</a:t>
            </a:fld>
            <a:endParaRPr lang="en-US" altLang="zh-CN">
              <a:latin typeface="Times New Roman" panose="02020603050405020304" pitchFamily="18" charset="0"/>
            </a:endParaRP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title"/>
          </p:nvPr>
        </p:nvSpPr>
        <p:spPr>
          <a:xfrm>
            <a:off x="1316038" y="-625475"/>
            <a:ext cx="7793037" cy="1462088"/>
          </a:xfrm>
        </p:spPr>
        <p:txBody>
          <a:bodyPr/>
          <a:lstStyle/>
          <a:p>
            <a:r>
              <a:rPr lang="zh-CN" altLang="en-US" b="1" dirty="0">
                <a:latin typeface="Times New Roman" panose="02020603050405020304" pitchFamily="18" charset="0"/>
              </a:rPr>
              <a:t>内容</a:t>
            </a:r>
            <a:r>
              <a:rPr lang="en-US" altLang="zh-CN" b="1" dirty="0">
                <a:latin typeface="Times New Roman" panose="02020603050405020304" pitchFamily="18" charset="0"/>
              </a:rPr>
              <a:t>2</a:t>
            </a:r>
            <a:r>
              <a:rPr lang="zh-CN" altLang="en-US" b="1" dirty="0">
                <a:latin typeface="Times New Roman" panose="02020603050405020304" pitchFamily="18" charset="0"/>
              </a:rPr>
              <a:t>：</a:t>
            </a:r>
            <a:r>
              <a:rPr lang="en-US" altLang="zh-CN" b="1" i="1" dirty="0">
                <a:latin typeface="Times New Roman" panose="02020603050405020304" pitchFamily="18" charset="0"/>
              </a:rPr>
              <a:t>R</a:t>
            </a:r>
            <a:r>
              <a:rPr lang="zh-CN" altLang="en-US" b="1" dirty="0">
                <a:latin typeface="Times New Roman" panose="02020603050405020304" pitchFamily="18" charset="0"/>
              </a:rPr>
              <a:t>的间接测量</a:t>
            </a:r>
          </a:p>
        </p:txBody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8527" y="1052513"/>
            <a:ext cx="7464423" cy="503237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r>
              <a:rPr lang="zh-CN" altLang="en-US" sz="2800" b="1" dirty="0">
                <a:latin typeface="Times New Roman" panose="02020603050405020304" pitchFamily="18" charset="0"/>
              </a:rPr>
              <a:t>设置电阻</a:t>
            </a:r>
            <a:r>
              <a:rPr lang="en-US" altLang="zh-CN" sz="2800" b="1" dirty="0">
                <a:latin typeface="Times New Roman" panose="02020603050405020304" pitchFamily="18" charset="0"/>
              </a:rPr>
              <a:t>10</a:t>
            </a:r>
            <a:r>
              <a:rPr lang="en-US" altLang="zh-CN" sz="2800" b="1" dirty="0">
                <a:latin typeface="Times New Roman" panose="02020603050405020304" pitchFamily="18" charset="0"/>
                <a:sym typeface="Symbol"/>
              </a:rPr>
              <a:t>/0.25W</a:t>
            </a:r>
            <a:r>
              <a:rPr lang="zh-CN" altLang="en-US" sz="2800" b="1" dirty="0">
                <a:latin typeface="Times New Roman" panose="02020603050405020304" pitchFamily="18" charset="0"/>
              </a:rPr>
              <a:t>，用伏安表法测量其值</a:t>
            </a:r>
            <a:endParaRPr lang="en-US" altLang="zh-CN" sz="2800" b="1" dirty="0">
              <a:latin typeface="Times New Roman" panose="02020603050405020304" pitchFamily="18" charset="0"/>
            </a:endParaRPr>
          </a:p>
          <a:p>
            <a:pPr marL="609600" indent="-609600">
              <a:lnSpc>
                <a:spcPct val="90000"/>
              </a:lnSpc>
              <a:buFont typeface="Wingdings" pitchFamily="2" charset="2"/>
              <a:buNone/>
            </a:pP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grpSp>
        <p:nvGrpSpPr>
          <p:cNvPr id="8197" name="Group 4"/>
          <p:cNvGrpSpPr>
            <a:grpSpLocks/>
          </p:cNvGrpSpPr>
          <p:nvPr/>
        </p:nvGrpSpPr>
        <p:grpSpPr bwMode="auto">
          <a:xfrm>
            <a:off x="468313" y="0"/>
            <a:ext cx="873125" cy="1033463"/>
            <a:chOff x="3833" y="981"/>
            <a:chExt cx="550" cy="651"/>
          </a:xfrm>
        </p:grpSpPr>
        <p:grpSp>
          <p:nvGrpSpPr>
            <p:cNvPr id="8321" name="Group 5"/>
            <p:cNvGrpSpPr>
              <a:grpSpLocks/>
            </p:cNvGrpSpPr>
            <p:nvPr/>
          </p:nvGrpSpPr>
          <p:grpSpPr bwMode="auto">
            <a:xfrm>
              <a:off x="3833" y="1177"/>
              <a:ext cx="550" cy="455"/>
              <a:chOff x="3602" y="3218"/>
              <a:chExt cx="550" cy="455"/>
            </a:xfrm>
          </p:grpSpPr>
          <p:grpSp>
            <p:nvGrpSpPr>
              <p:cNvPr id="8323" name="Group 6"/>
              <p:cNvGrpSpPr>
                <a:grpSpLocks/>
              </p:cNvGrpSpPr>
              <p:nvPr/>
            </p:nvGrpSpPr>
            <p:grpSpPr bwMode="auto">
              <a:xfrm>
                <a:off x="3602" y="3295"/>
                <a:ext cx="550" cy="378"/>
                <a:chOff x="3602" y="3295"/>
                <a:chExt cx="550" cy="378"/>
              </a:xfrm>
            </p:grpSpPr>
            <p:grpSp>
              <p:nvGrpSpPr>
                <p:cNvPr id="8389" name="Group 7"/>
                <p:cNvGrpSpPr>
                  <a:grpSpLocks/>
                </p:cNvGrpSpPr>
                <p:nvPr/>
              </p:nvGrpSpPr>
              <p:grpSpPr bwMode="auto">
                <a:xfrm>
                  <a:off x="3617" y="3295"/>
                  <a:ext cx="535" cy="370"/>
                  <a:chOff x="3617" y="3295"/>
                  <a:chExt cx="535" cy="370"/>
                </a:xfrm>
              </p:grpSpPr>
              <p:grpSp>
                <p:nvGrpSpPr>
                  <p:cNvPr id="8394" name="Group 8"/>
                  <p:cNvGrpSpPr>
                    <a:grpSpLocks/>
                  </p:cNvGrpSpPr>
                  <p:nvPr/>
                </p:nvGrpSpPr>
                <p:grpSpPr bwMode="auto">
                  <a:xfrm>
                    <a:off x="3617" y="3295"/>
                    <a:ext cx="535" cy="370"/>
                    <a:chOff x="3617" y="3295"/>
                    <a:chExt cx="535" cy="370"/>
                  </a:xfrm>
                </p:grpSpPr>
                <p:sp>
                  <p:nvSpPr>
                    <p:cNvPr id="8396" name="Line 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33" y="3541"/>
                      <a:ext cx="119" cy="19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E0C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397" name="Line 1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40" y="3565"/>
                      <a:ext cx="97" cy="11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E0C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398" name="Line 1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01" y="3565"/>
                      <a:ext cx="73" cy="25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E0C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399" name="Line 1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59" y="3558"/>
                      <a:ext cx="72" cy="79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E0C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400" name="Line 1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61" y="3576"/>
                      <a:ext cx="42" cy="89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E0C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401" name="Line 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52" y="3585"/>
                      <a:ext cx="17" cy="53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E0C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402" name="Line 1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879" y="3560"/>
                      <a:ext cx="43" cy="38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E0C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403" name="Line 16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826" y="3549"/>
                      <a:ext cx="102" cy="49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E0C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404" name="Freeform 17"/>
                    <p:cNvSpPr>
                      <a:spLocks/>
                    </p:cNvSpPr>
                    <p:nvPr/>
                  </p:nvSpPr>
                  <p:spPr bwMode="auto">
                    <a:xfrm>
                      <a:off x="3644" y="3321"/>
                      <a:ext cx="229" cy="256"/>
                    </a:xfrm>
                    <a:custGeom>
                      <a:avLst/>
                      <a:gdLst>
                        <a:gd name="T0" fmla="*/ 0 w 1146"/>
                        <a:gd name="T1" fmla="*/ 0 h 1280"/>
                        <a:gd name="T2" fmla="*/ 0 w 1146"/>
                        <a:gd name="T3" fmla="*/ 0 h 1280"/>
                        <a:gd name="T4" fmla="*/ 0 w 1146"/>
                        <a:gd name="T5" fmla="*/ 0 h 1280"/>
                        <a:gd name="T6" fmla="*/ 0 w 1146"/>
                        <a:gd name="T7" fmla="*/ 0 h 1280"/>
                        <a:gd name="T8" fmla="*/ 0 w 1146"/>
                        <a:gd name="T9" fmla="*/ 0 h 1280"/>
                        <a:gd name="T10" fmla="*/ 0 w 1146"/>
                        <a:gd name="T11" fmla="*/ 0 h 1280"/>
                        <a:gd name="T12" fmla="*/ 0 w 1146"/>
                        <a:gd name="T13" fmla="*/ 0 h 1280"/>
                        <a:gd name="T14" fmla="*/ 0 w 1146"/>
                        <a:gd name="T15" fmla="*/ 0 h 1280"/>
                        <a:gd name="T16" fmla="*/ 0 w 1146"/>
                        <a:gd name="T17" fmla="*/ 0 h 1280"/>
                        <a:gd name="T18" fmla="*/ 0 w 1146"/>
                        <a:gd name="T19" fmla="*/ 0 h 1280"/>
                        <a:gd name="T20" fmla="*/ 0 w 1146"/>
                        <a:gd name="T21" fmla="*/ 0 h 1280"/>
                        <a:gd name="T22" fmla="*/ 0 w 1146"/>
                        <a:gd name="T23" fmla="*/ 0 h 1280"/>
                        <a:gd name="T24" fmla="*/ 0 w 1146"/>
                        <a:gd name="T25" fmla="*/ 0 h 1280"/>
                        <a:gd name="T26" fmla="*/ 0 w 1146"/>
                        <a:gd name="T27" fmla="*/ 0 h 1280"/>
                        <a:gd name="T28" fmla="*/ 0 w 1146"/>
                        <a:gd name="T29" fmla="*/ 0 h 1280"/>
                        <a:gd name="T30" fmla="*/ 0 w 1146"/>
                        <a:gd name="T31" fmla="*/ 0 h 1280"/>
                        <a:gd name="T32" fmla="*/ 0 w 1146"/>
                        <a:gd name="T33" fmla="*/ 0 h 1280"/>
                        <a:gd name="T34" fmla="*/ 0 w 1146"/>
                        <a:gd name="T35" fmla="*/ 0 h 1280"/>
                        <a:gd name="T36" fmla="*/ 0 w 1146"/>
                        <a:gd name="T37" fmla="*/ 0 h 1280"/>
                        <a:gd name="T38" fmla="*/ 0 w 1146"/>
                        <a:gd name="T39" fmla="*/ 0 h 1280"/>
                        <a:gd name="T40" fmla="*/ 0 w 1146"/>
                        <a:gd name="T41" fmla="*/ 0 h 1280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w 1146"/>
                        <a:gd name="T64" fmla="*/ 0 h 1280"/>
                        <a:gd name="T65" fmla="*/ 1146 w 1146"/>
                        <a:gd name="T66" fmla="*/ 1280 h 1280"/>
                      </a:gdLst>
                      <a:ahLst/>
                      <a:cxnLst>
                        <a:cxn ang="T42">
                          <a:pos x="T0" y="T1"/>
                        </a:cxn>
                        <a:cxn ang="T43">
                          <a:pos x="T2" y="T3"/>
                        </a:cxn>
                        <a:cxn ang="T44">
                          <a:pos x="T4" y="T5"/>
                        </a:cxn>
                        <a:cxn ang="T45">
                          <a:pos x="T6" y="T7"/>
                        </a:cxn>
                        <a:cxn ang="T46">
                          <a:pos x="T8" y="T9"/>
                        </a:cxn>
                        <a:cxn ang="T47">
                          <a:pos x="T10" y="T11"/>
                        </a:cxn>
                        <a:cxn ang="T48">
                          <a:pos x="T12" y="T13"/>
                        </a:cxn>
                        <a:cxn ang="T49">
                          <a:pos x="T14" y="T15"/>
                        </a:cxn>
                        <a:cxn ang="T50">
                          <a:pos x="T16" y="T17"/>
                        </a:cxn>
                        <a:cxn ang="T51">
                          <a:pos x="T18" y="T19"/>
                        </a:cxn>
                        <a:cxn ang="T52">
                          <a:pos x="T20" y="T21"/>
                        </a:cxn>
                        <a:cxn ang="T53">
                          <a:pos x="T22" y="T23"/>
                        </a:cxn>
                        <a:cxn ang="T54">
                          <a:pos x="T24" y="T25"/>
                        </a:cxn>
                        <a:cxn ang="T55">
                          <a:pos x="T26" y="T27"/>
                        </a:cxn>
                        <a:cxn ang="T56">
                          <a:pos x="T28" y="T29"/>
                        </a:cxn>
                        <a:cxn ang="T57">
                          <a:pos x="T30" y="T31"/>
                        </a:cxn>
                        <a:cxn ang="T58">
                          <a:pos x="T32" y="T33"/>
                        </a:cxn>
                        <a:cxn ang="T59">
                          <a:pos x="T34" y="T35"/>
                        </a:cxn>
                        <a:cxn ang="T60">
                          <a:pos x="T36" y="T37"/>
                        </a:cxn>
                        <a:cxn ang="T61">
                          <a:pos x="T38" y="T39"/>
                        </a:cxn>
                        <a:cxn ang="T62">
                          <a:pos x="T40" y="T41"/>
                        </a:cxn>
                      </a:cxnLst>
                      <a:rect l="T63" t="T64" r="T65" b="T66"/>
                      <a:pathLst>
                        <a:path w="1146" h="1280">
                          <a:moveTo>
                            <a:pt x="666" y="0"/>
                          </a:moveTo>
                          <a:lnTo>
                            <a:pt x="549" y="56"/>
                          </a:lnTo>
                          <a:lnTo>
                            <a:pt x="434" y="134"/>
                          </a:lnTo>
                          <a:lnTo>
                            <a:pt x="324" y="231"/>
                          </a:lnTo>
                          <a:lnTo>
                            <a:pt x="217" y="344"/>
                          </a:lnTo>
                          <a:lnTo>
                            <a:pt x="140" y="445"/>
                          </a:lnTo>
                          <a:lnTo>
                            <a:pt x="102" y="512"/>
                          </a:lnTo>
                          <a:lnTo>
                            <a:pt x="50" y="632"/>
                          </a:lnTo>
                          <a:lnTo>
                            <a:pt x="17" y="742"/>
                          </a:lnTo>
                          <a:lnTo>
                            <a:pt x="0" y="845"/>
                          </a:lnTo>
                          <a:lnTo>
                            <a:pt x="11" y="961"/>
                          </a:lnTo>
                          <a:lnTo>
                            <a:pt x="56" y="1043"/>
                          </a:lnTo>
                          <a:lnTo>
                            <a:pt x="114" y="1107"/>
                          </a:lnTo>
                          <a:lnTo>
                            <a:pt x="166" y="1153"/>
                          </a:lnTo>
                          <a:lnTo>
                            <a:pt x="267" y="1216"/>
                          </a:lnTo>
                          <a:lnTo>
                            <a:pt x="357" y="1248"/>
                          </a:lnTo>
                          <a:lnTo>
                            <a:pt x="467" y="1273"/>
                          </a:lnTo>
                          <a:lnTo>
                            <a:pt x="646" y="1280"/>
                          </a:lnTo>
                          <a:lnTo>
                            <a:pt x="890" y="1248"/>
                          </a:lnTo>
                          <a:lnTo>
                            <a:pt x="1010" y="1196"/>
                          </a:lnTo>
                          <a:lnTo>
                            <a:pt x="1146" y="1081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E0C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405" name="Freeform 18"/>
                    <p:cNvSpPr>
                      <a:spLocks/>
                    </p:cNvSpPr>
                    <p:nvPr/>
                  </p:nvSpPr>
                  <p:spPr bwMode="auto">
                    <a:xfrm>
                      <a:off x="3640" y="3295"/>
                      <a:ext cx="230" cy="240"/>
                    </a:xfrm>
                    <a:custGeom>
                      <a:avLst/>
                      <a:gdLst>
                        <a:gd name="T0" fmla="*/ 0 w 1152"/>
                        <a:gd name="T1" fmla="*/ 0 h 1196"/>
                        <a:gd name="T2" fmla="*/ 0 w 1152"/>
                        <a:gd name="T3" fmla="*/ 0 h 1196"/>
                        <a:gd name="T4" fmla="*/ 0 w 1152"/>
                        <a:gd name="T5" fmla="*/ 0 h 1196"/>
                        <a:gd name="T6" fmla="*/ 0 w 1152"/>
                        <a:gd name="T7" fmla="*/ 0 h 1196"/>
                        <a:gd name="T8" fmla="*/ 0 w 1152"/>
                        <a:gd name="T9" fmla="*/ 0 h 1196"/>
                        <a:gd name="T10" fmla="*/ 0 w 1152"/>
                        <a:gd name="T11" fmla="*/ 0 h 1196"/>
                        <a:gd name="T12" fmla="*/ 0 w 1152"/>
                        <a:gd name="T13" fmla="*/ 0 h 1196"/>
                        <a:gd name="T14" fmla="*/ 0 w 1152"/>
                        <a:gd name="T15" fmla="*/ 0 h 1196"/>
                        <a:gd name="T16" fmla="*/ 0 w 1152"/>
                        <a:gd name="T17" fmla="*/ 0 h 1196"/>
                        <a:gd name="T18" fmla="*/ 0 w 1152"/>
                        <a:gd name="T19" fmla="*/ 0 h 1196"/>
                        <a:gd name="T20" fmla="*/ 0 w 1152"/>
                        <a:gd name="T21" fmla="*/ 0 h 1196"/>
                        <a:gd name="T22" fmla="*/ 0 w 1152"/>
                        <a:gd name="T23" fmla="*/ 0 h 1196"/>
                        <a:gd name="T24" fmla="*/ 0 w 1152"/>
                        <a:gd name="T25" fmla="*/ 0 h 1196"/>
                        <a:gd name="T26" fmla="*/ 0 w 1152"/>
                        <a:gd name="T27" fmla="*/ 0 h 1196"/>
                        <a:gd name="T28" fmla="*/ 0 w 1152"/>
                        <a:gd name="T29" fmla="*/ 0 h 1196"/>
                        <a:gd name="T30" fmla="*/ 0 w 1152"/>
                        <a:gd name="T31" fmla="*/ 0 h 1196"/>
                        <a:gd name="T32" fmla="*/ 0 w 1152"/>
                        <a:gd name="T33" fmla="*/ 0 h 1196"/>
                        <a:gd name="T34" fmla="*/ 0 w 1152"/>
                        <a:gd name="T35" fmla="*/ 0 h 1196"/>
                        <a:gd name="T36" fmla="*/ 0 w 1152"/>
                        <a:gd name="T37" fmla="*/ 0 h 1196"/>
                        <a:gd name="T38" fmla="*/ 0 w 1152"/>
                        <a:gd name="T39" fmla="*/ 0 h 1196"/>
                        <a:gd name="T40" fmla="*/ 0 w 1152"/>
                        <a:gd name="T41" fmla="*/ 0 h 119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w 1152"/>
                        <a:gd name="T64" fmla="*/ 0 h 1196"/>
                        <a:gd name="T65" fmla="*/ 1152 w 1152"/>
                        <a:gd name="T66" fmla="*/ 1196 h 1196"/>
                      </a:gdLst>
                      <a:ahLst/>
                      <a:cxnLst>
                        <a:cxn ang="T42">
                          <a:pos x="T0" y="T1"/>
                        </a:cxn>
                        <a:cxn ang="T43">
                          <a:pos x="T2" y="T3"/>
                        </a:cxn>
                        <a:cxn ang="T44">
                          <a:pos x="T4" y="T5"/>
                        </a:cxn>
                        <a:cxn ang="T45">
                          <a:pos x="T6" y="T7"/>
                        </a:cxn>
                        <a:cxn ang="T46">
                          <a:pos x="T8" y="T9"/>
                        </a:cxn>
                        <a:cxn ang="T47">
                          <a:pos x="T10" y="T11"/>
                        </a:cxn>
                        <a:cxn ang="T48">
                          <a:pos x="T12" y="T13"/>
                        </a:cxn>
                        <a:cxn ang="T49">
                          <a:pos x="T14" y="T15"/>
                        </a:cxn>
                        <a:cxn ang="T50">
                          <a:pos x="T16" y="T17"/>
                        </a:cxn>
                        <a:cxn ang="T51">
                          <a:pos x="T18" y="T19"/>
                        </a:cxn>
                        <a:cxn ang="T52">
                          <a:pos x="T20" y="T21"/>
                        </a:cxn>
                        <a:cxn ang="T53">
                          <a:pos x="T22" y="T23"/>
                        </a:cxn>
                        <a:cxn ang="T54">
                          <a:pos x="T24" y="T25"/>
                        </a:cxn>
                        <a:cxn ang="T55">
                          <a:pos x="T26" y="T27"/>
                        </a:cxn>
                        <a:cxn ang="T56">
                          <a:pos x="T28" y="T29"/>
                        </a:cxn>
                        <a:cxn ang="T57">
                          <a:pos x="T30" y="T31"/>
                        </a:cxn>
                        <a:cxn ang="T58">
                          <a:pos x="T32" y="T33"/>
                        </a:cxn>
                        <a:cxn ang="T59">
                          <a:pos x="T34" y="T35"/>
                        </a:cxn>
                        <a:cxn ang="T60">
                          <a:pos x="T36" y="T37"/>
                        </a:cxn>
                        <a:cxn ang="T61">
                          <a:pos x="T38" y="T39"/>
                        </a:cxn>
                        <a:cxn ang="T62">
                          <a:pos x="T40" y="T41"/>
                        </a:cxn>
                      </a:cxnLst>
                      <a:rect l="T63" t="T64" r="T65" b="T66"/>
                      <a:pathLst>
                        <a:path w="1152" h="1196">
                          <a:moveTo>
                            <a:pt x="670" y="0"/>
                          </a:moveTo>
                          <a:lnTo>
                            <a:pt x="553" y="54"/>
                          </a:lnTo>
                          <a:lnTo>
                            <a:pt x="437" y="125"/>
                          </a:lnTo>
                          <a:lnTo>
                            <a:pt x="326" y="215"/>
                          </a:lnTo>
                          <a:lnTo>
                            <a:pt x="219" y="323"/>
                          </a:lnTo>
                          <a:lnTo>
                            <a:pt x="141" y="417"/>
                          </a:lnTo>
                          <a:lnTo>
                            <a:pt x="101" y="478"/>
                          </a:lnTo>
                          <a:lnTo>
                            <a:pt x="50" y="592"/>
                          </a:lnTo>
                          <a:lnTo>
                            <a:pt x="20" y="694"/>
                          </a:lnTo>
                          <a:lnTo>
                            <a:pt x="0" y="791"/>
                          </a:lnTo>
                          <a:lnTo>
                            <a:pt x="13" y="899"/>
                          </a:lnTo>
                          <a:lnTo>
                            <a:pt x="56" y="977"/>
                          </a:lnTo>
                          <a:lnTo>
                            <a:pt x="114" y="1036"/>
                          </a:lnTo>
                          <a:lnTo>
                            <a:pt x="166" y="1078"/>
                          </a:lnTo>
                          <a:lnTo>
                            <a:pt x="268" y="1137"/>
                          </a:lnTo>
                          <a:lnTo>
                            <a:pt x="359" y="1167"/>
                          </a:lnTo>
                          <a:lnTo>
                            <a:pt x="468" y="1192"/>
                          </a:lnTo>
                          <a:lnTo>
                            <a:pt x="651" y="1196"/>
                          </a:lnTo>
                          <a:lnTo>
                            <a:pt x="894" y="1167"/>
                          </a:lnTo>
                          <a:lnTo>
                            <a:pt x="1017" y="1120"/>
                          </a:lnTo>
                          <a:lnTo>
                            <a:pt x="1152" y="1012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E0C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406" name="Freeform 19"/>
                    <p:cNvSpPr>
                      <a:spLocks/>
                    </p:cNvSpPr>
                    <p:nvPr/>
                  </p:nvSpPr>
                  <p:spPr bwMode="auto">
                    <a:xfrm>
                      <a:off x="3617" y="3320"/>
                      <a:ext cx="172" cy="202"/>
                    </a:xfrm>
                    <a:custGeom>
                      <a:avLst/>
                      <a:gdLst>
                        <a:gd name="T0" fmla="*/ 0 w 863"/>
                        <a:gd name="T1" fmla="*/ 0 h 1012"/>
                        <a:gd name="T2" fmla="*/ 0 w 863"/>
                        <a:gd name="T3" fmla="*/ 0 h 1012"/>
                        <a:gd name="T4" fmla="*/ 0 w 863"/>
                        <a:gd name="T5" fmla="*/ 0 h 1012"/>
                        <a:gd name="T6" fmla="*/ 0 w 863"/>
                        <a:gd name="T7" fmla="*/ 0 h 1012"/>
                        <a:gd name="T8" fmla="*/ 0 w 863"/>
                        <a:gd name="T9" fmla="*/ 0 h 1012"/>
                        <a:gd name="T10" fmla="*/ 0 w 863"/>
                        <a:gd name="T11" fmla="*/ 0 h 1012"/>
                        <a:gd name="T12" fmla="*/ 0 w 863"/>
                        <a:gd name="T13" fmla="*/ 0 h 1012"/>
                        <a:gd name="T14" fmla="*/ 0 w 863"/>
                        <a:gd name="T15" fmla="*/ 0 h 1012"/>
                        <a:gd name="T16" fmla="*/ 0 w 863"/>
                        <a:gd name="T17" fmla="*/ 0 h 1012"/>
                        <a:gd name="T18" fmla="*/ 0 w 863"/>
                        <a:gd name="T19" fmla="*/ 0 h 1012"/>
                        <a:gd name="T20" fmla="*/ 0 w 863"/>
                        <a:gd name="T21" fmla="*/ 0 h 1012"/>
                        <a:gd name="T22" fmla="*/ 0 w 863"/>
                        <a:gd name="T23" fmla="*/ 0 h 1012"/>
                        <a:gd name="T24" fmla="*/ 0 w 863"/>
                        <a:gd name="T25" fmla="*/ 0 h 1012"/>
                        <a:gd name="T26" fmla="*/ 0 w 863"/>
                        <a:gd name="T27" fmla="*/ 0 h 1012"/>
                        <a:gd name="T28" fmla="*/ 0 w 863"/>
                        <a:gd name="T29" fmla="*/ 0 h 1012"/>
                        <a:gd name="T30" fmla="*/ 0 w 863"/>
                        <a:gd name="T31" fmla="*/ 0 h 1012"/>
                        <a:gd name="T32" fmla="*/ 0 w 863"/>
                        <a:gd name="T33" fmla="*/ 0 h 1012"/>
                        <a:gd name="T34" fmla="*/ 0 w 863"/>
                        <a:gd name="T35" fmla="*/ 0 h 1012"/>
                        <a:gd name="T36" fmla="*/ 0 w 863"/>
                        <a:gd name="T37" fmla="*/ 0 h 1012"/>
                        <a:gd name="T38" fmla="*/ 0 w 863"/>
                        <a:gd name="T39" fmla="*/ 0 h 1012"/>
                        <a:gd name="T40" fmla="*/ 0 w 863"/>
                        <a:gd name="T41" fmla="*/ 0 h 1012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w 863"/>
                        <a:gd name="T64" fmla="*/ 0 h 1012"/>
                        <a:gd name="T65" fmla="*/ 863 w 863"/>
                        <a:gd name="T66" fmla="*/ 1012 h 1012"/>
                      </a:gdLst>
                      <a:ahLst/>
                      <a:cxnLst>
                        <a:cxn ang="T42">
                          <a:pos x="T0" y="T1"/>
                        </a:cxn>
                        <a:cxn ang="T43">
                          <a:pos x="T2" y="T3"/>
                        </a:cxn>
                        <a:cxn ang="T44">
                          <a:pos x="T4" y="T5"/>
                        </a:cxn>
                        <a:cxn ang="T45">
                          <a:pos x="T6" y="T7"/>
                        </a:cxn>
                        <a:cxn ang="T46">
                          <a:pos x="T8" y="T9"/>
                        </a:cxn>
                        <a:cxn ang="T47">
                          <a:pos x="T10" y="T11"/>
                        </a:cxn>
                        <a:cxn ang="T48">
                          <a:pos x="T12" y="T13"/>
                        </a:cxn>
                        <a:cxn ang="T49">
                          <a:pos x="T14" y="T15"/>
                        </a:cxn>
                        <a:cxn ang="T50">
                          <a:pos x="T16" y="T17"/>
                        </a:cxn>
                        <a:cxn ang="T51">
                          <a:pos x="T18" y="T19"/>
                        </a:cxn>
                        <a:cxn ang="T52">
                          <a:pos x="T20" y="T21"/>
                        </a:cxn>
                        <a:cxn ang="T53">
                          <a:pos x="T22" y="T23"/>
                        </a:cxn>
                        <a:cxn ang="T54">
                          <a:pos x="T24" y="T25"/>
                        </a:cxn>
                        <a:cxn ang="T55">
                          <a:pos x="T26" y="T27"/>
                        </a:cxn>
                        <a:cxn ang="T56">
                          <a:pos x="T28" y="T29"/>
                        </a:cxn>
                        <a:cxn ang="T57">
                          <a:pos x="T30" y="T31"/>
                        </a:cxn>
                        <a:cxn ang="T58">
                          <a:pos x="T32" y="T33"/>
                        </a:cxn>
                        <a:cxn ang="T59">
                          <a:pos x="T34" y="T35"/>
                        </a:cxn>
                        <a:cxn ang="T60">
                          <a:pos x="T36" y="T37"/>
                        </a:cxn>
                        <a:cxn ang="T61">
                          <a:pos x="T38" y="T39"/>
                        </a:cxn>
                        <a:cxn ang="T62">
                          <a:pos x="T40" y="T41"/>
                        </a:cxn>
                      </a:cxnLst>
                      <a:rect l="T63" t="T64" r="T65" b="T66"/>
                      <a:pathLst>
                        <a:path w="863" h="1012">
                          <a:moveTo>
                            <a:pt x="500" y="0"/>
                          </a:moveTo>
                          <a:lnTo>
                            <a:pt x="412" y="46"/>
                          </a:lnTo>
                          <a:lnTo>
                            <a:pt x="328" y="106"/>
                          </a:lnTo>
                          <a:lnTo>
                            <a:pt x="245" y="182"/>
                          </a:lnTo>
                          <a:lnTo>
                            <a:pt x="163" y="270"/>
                          </a:lnTo>
                          <a:lnTo>
                            <a:pt x="105" y="352"/>
                          </a:lnTo>
                          <a:lnTo>
                            <a:pt x="76" y="403"/>
                          </a:lnTo>
                          <a:lnTo>
                            <a:pt x="38" y="499"/>
                          </a:lnTo>
                          <a:lnTo>
                            <a:pt x="14" y="585"/>
                          </a:lnTo>
                          <a:lnTo>
                            <a:pt x="0" y="668"/>
                          </a:lnTo>
                          <a:lnTo>
                            <a:pt x="8" y="760"/>
                          </a:lnTo>
                          <a:lnTo>
                            <a:pt x="42" y="824"/>
                          </a:lnTo>
                          <a:lnTo>
                            <a:pt x="87" y="875"/>
                          </a:lnTo>
                          <a:lnTo>
                            <a:pt x="125" y="910"/>
                          </a:lnTo>
                          <a:lnTo>
                            <a:pt x="202" y="962"/>
                          </a:lnTo>
                          <a:lnTo>
                            <a:pt x="270" y="987"/>
                          </a:lnTo>
                          <a:lnTo>
                            <a:pt x="352" y="1008"/>
                          </a:lnTo>
                          <a:lnTo>
                            <a:pt x="485" y="1012"/>
                          </a:lnTo>
                          <a:lnTo>
                            <a:pt x="670" y="987"/>
                          </a:lnTo>
                          <a:lnTo>
                            <a:pt x="763" y="945"/>
                          </a:lnTo>
                          <a:lnTo>
                            <a:pt x="863" y="856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E0C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sp>
                <p:nvSpPr>
                  <p:cNvPr id="8395" name="Line 20"/>
                  <p:cNvSpPr>
                    <a:spLocks noChangeShapeType="1"/>
                  </p:cNvSpPr>
                  <p:nvPr/>
                </p:nvSpPr>
                <p:spPr bwMode="auto">
                  <a:xfrm>
                    <a:off x="3706" y="3525"/>
                    <a:ext cx="426" cy="1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latin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8390" name="Group 21"/>
                <p:cNvGrpSpPr>
                  <a:grpSpLocks/>
                </p:cNvGrpSpPr>
                <p:nvPr/>
              </p:nvGrpSpPr>
              <p:grpSpPr bwMode="auto">
                <a:xfrm>
                  <a:off x="3602" y="3554"/>
                  <a:ext cx="335" cy="119"/>
                  <a:chOff x="3602" y="3554"/>
                  <a:chExt cx="335" cy="119"/>
                </a:xfrm>
              </p:grpSpPr>
              <p:sp>
                <p:nvSpPr>
                  <p:cNvPr id="8391" name="Freeform 22"/>
                  <p:cNvSpPr>
                    <a:spLocks/>
                  </p:cNvSpPr>
                  <p:nvPr/>
                </p:nvSpPr>
                <p:spPr bwMode="auto">
                  <a:xfrm>
                    <a:off x="3679" y="3589"/>
                    <a:ext cx="107" cy="40"/>
                  </a:xfrm>
                  <a:custGeom>
                    <a:avLst/>
                    <a:gdLst>
                      <a:gd name="T0" fmla="*/ 0 w 532"/>
                      <a:gd name="T1" fmla="*/ 0 h 198"/>
                      <a:gd name="T2" fmla="*/ 0 w 532"/>
                      <a:gd name="T3" fmla="*/ 0 h 198"/>
                      <a:gd name="T4" fmla="*/ 0 w 532"/>
                      <a:gd name="T5" fmla="*/ 0 h 198"/>
                      <a:gd name="T6" fmla="*/ 0 w 532"/>
                      <a:gd name="T7" fmla="*/ 0 h 198"/>
                      <a:gd name="T8" fmla="*/ 0 w 532"/>
                      <a:gd name="T9" fmla="*/ 0 h 198"/>
                      <a:gd name="T10" fmla="*/ 0 w 532"/>
                      <a:gd name="T11" fmla="*/ 0 h 198"/>
                      <a:gd name="T12" fmla="*/ 0 w 532"/>
                      <a:gd name="T13" fmla="*/ 0 h 198"/>
                      <a:gd name="T14" fmla="*/ 0 w 532"/>
                      <a:gd name="T15" fmla="*/ 0 h 198"/>
                      <a:gd name="T16" fmla="*/ 0 w 532"/>
                      <a:gd name="T17" fmla="*/ 0 h 198"/>
                      <a:gd name="T18" fmla="*/ 0 w 532"/>
                      <a:gd name="T19" fmla="*/ 0 h 198"/>
                      <a:gd name="T20" fmla="*/ 0 w 532"/>
                      <a:gd name="T21" fmla="*/ 0 h 198"/>
                      <a:gd name="T22" fmla="*/ 0 w 532"/>
                      <a:gd name="T23" fmla="*/ 0 h 198"/>
                      <a:gd name="T24" fmla="*/ 0 w 532"/>
                      <a:gd name="T25" fmla="*/ 0 h 198"/>
                      <a:gd name="T26" fmla="*/ 0 w 532"/>
                      <a:gd name="T27" fmla="*/ 0 h 19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532"/>
                      <a:gd name="T43" fmla="*/ 0 h 198"/>
                      <a:gd name="T44" fmla="*/ 532 w 532"/>
                      <a:gd name="T45" fmla="*/ 198 h 19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532" h="198">
                        <a:moveTo>
                          <a:pt x="71" y="0"/>
                        </a:moveTo>
                        <a:lnTo>
                          <a:pt x="135" y="39"/>
                        </a:lnTo>
                        <a:lnTo>
                          <a:pt x="232" y="62"/>
                        </a:lnTo>
                        <a:lnTo>
                          <a:pt x="316" y="71"/>
                        </a:lnTo>
                        <a:lnTo>
                          <a:pt x="422" y="76"/>
                        </a:lnTo>
                        <a:lnTo>
                          <a:pt x="532" y="42"/>
                        </a:lnTo>
                        <a:lnTo>
                          <a:pt x="503" y="85"/>
                        </a:lnTo>
                        <a:lnTo>
                          <a:pt x="422" y="127"/>
                        </a:lnTo>
                        <a:lnTo>
                          <a:pt x="304" y="169"/>
                        </a:lnTo>
                        <a:lnTo>
                          <a:pt x="200" y="198"/>
                        </a:lnTo>
                        <a:lnTo>
                          <a:pt x="65" y="198"/>
                        </a:lnTo>
                        <a:lnTo>
                          <a:pt x="0" y="163"/>
                        </a:lnTo>
                        <a:lnTo>
                          <a:pt x="5" y="69"/>
                        </a:lnTo>
                        <a:lnTo>
                          <a:pt x="71" y="0"/>
                        </a:lnTo>
                        <a:close/>
                      </a:path>
                    </a:pathLst>
                  </a:custGeom>
                  <a:solidFill>
                    <a:srgbClr val="C0C0E0"/>
                  </a:solidFill>
                  <a:ln w="3175">
                    <a:solidFill>
                      <a:srgbClr val="C0C0E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8392" name="Freeform 23"/>
                  <p:cNvSpPr>
                    <a:spLocks/>
                  </p:cNvSpPr>
                  <p:nvPr/>
                </p:nvSpPr>
                <p:spPr bwMode="auto">
                  <a:xfrm>
                    <a:off x="3726" y="3600"/>
                    <a:ext cx="211" cy="73"/>
                  </a:xfrm>
                  <a:custGeom>
                    <a:avLst/>
                    <a:gdLst>
                      <a:gd name="T0" fmla="*/ 0 w 1055"/>
                      <a:gd name="T1" fmla="*/ 0 h 361"/>
                      <a:gd name="T2" fmla="*/ 0 w 1055"/>
                      <a:gd name="T3" fmla="*/ 0 h 361"/>
                      <a:gd name="T4" fmla="*/ 0 w 1055"/>
                      <a:gd name="T5" fmla="*/ 0 h 361"/>
                      <a:gd name="T6" fmla="*/ 0 w 1055"/>
                      <a:gd name="T7" fmla="*/ 0 h 361"/>
                      <a:gd name="T8" fmla="*/ 0 w 1055"/>
                      <a:gd name="T9" fmla="*/ 0 h 361"/>
                      <a:gd name="T10" fmla="*/ 0 w 1055"/>
                      <a:gd name="T11" fmla="*/ 0 h 361"/>
                      <a:gd name="T12" fmla="*/ 0 w 1055"/>
                      <a:gd name="T13" fmla="*/ 0 h 361"/>
                      <a:gd name="T14" fmla="*/ 0 w 1055"/>
                      <a:gd name="T15" fmla="*/ 0 h 361"/>
                      <a:gd name="T16" fmla="*/ 0 w 1055"/>
                      <a:gd name="T17" fmla="*/ 0 h 361"/>
                      <a:gd name="T18" fmla="*/ 0 w 1055"/>
                      <a:gd name="T19" fmla="*/ 0 h 361"/>
                      <a:gd name="T20" fmla="*/ 0 w 1055"/>
                      <a:gd name="T21" fmla="*/ 0 h 361"/>
                      <a:gd name="T22" fmla="*/ 0 w 1055"/>
                      <a:gd name="T23" fmla="*/ 0 h 361"/>
                      <a:gd name="T24" fmla="*/ 0 w 1055"/>
                      <a:gd name="T25" fmla="*/ 0 h 361"/>
                      <a:gd name="T26" fmla="*/ 0 w 1055"/>
                      <a:gd name="T27" fmla="*/ 0 h 361"/>
                      <a:gd name="T28" fmla="*/ 0 w 1055"/>
                      <a:gd name="T29" fmla="*/ 0 h 361"/>
                      <a:gd name="T30" fmla="*/ 0 w 1055"/>
                      <a:gd name="T31" fmla="*/ 0 h 361"/>
                      <a:gd name="T32" fmla="*/ 0 w 1055"/>
                      <a:gd name="T33" fmla="*/ 0 h 361"/>
                      <a:gd name="T34" fmla="*/ 0 w 1055"/>
                      <a:gd name="T35" fmla="*/ 0 h 361"/>
                      <a:gd name="T36" fmla="*/ 0 w 1055"/>
                      <a:gd name="T37" fmla="*/ 0 h 361"/>
                      <a:gd name="T38" fmla="*/ 0 w 1055"/>
                      <a:gd name="T39" fmla="*/ 0 h 361"/>
                      <a:gd name="T40" fmla="*/ 0 w 1055"/>
                      <a:gd name="T41" fmla="*/ 0 h 361"/>
                      <a:gd name="T42" fmla="*/ 0 w 1055"/>
                      <a:gd name="T43" fmla="*/ 0 h 361"/>
                      <a:gd name="T44" fmla="*/ 0 w 1055"/>
                      <a:gd name="T45" fmla="*/ 0 h 361"/>
                      <a:gd name="T46" fmla="*/ 0 w 1055"/>
                      <a:gd name="T47" fmla="*/ 0 h 361"/>
                      <a:gd name="T48" fmla="*/ 0 w 1055"/>
                      <a:gd name="T49" fmla="*/ 0 h 361"/>
                      <a:gd name="T50" fmla="*/ 0 w 1055"/>
                      <a:gd name="T51" fmla="*/ 0 h 361"/>
                      <a:gd name="T52" fmla="*/ 0 w 1055"/>
                      <a:gd name="T53" fmla="*/ 0 h 361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1055"/>
                      <a:gd name="T82" fmla="*/ 0 h 361"/>
                      <a:gd name="T83" fmla="*/ 1055 w 1055"/>
                      <a:gd name="T84" fmla="*/ 361 h 361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1055" h="361">
                        <a:moveTo>
                          <a:pt x="0" y="333"/>
                        </a:moveTo>
                        <a:lnTo>
                          <a:pt x="107" y="310"/>
                        </a:lnTo>
                        <a:lnTo>
                          <a:pt x="220" y="280"/>
                        </a:lnTo>
                        <a:lnTo>
                          <a:pt x="336" y="228"/>
                        </a:lnTo>
                        <a:lnTo>
                          <a:pt x="429" y="171"/>
                        </a:lnTo>
                        <a:lnTo>
                          <a:pt x="497" y="120"/>
                        </a:lnTo>
                        <a:lnTo>
                          <a:pt x="541" y="74"/>
                        </a:lnTo>
                        <a:lnTo>
                          <a:pt x="570" y="25"/>
                        </a:lnTo>
                        <a:lnTo>
                          <a:pt x="596" y="0"/>
                        </a:lnTo>
                        <a:lnTo>
                          <a:pt x="674" y="23"/>
                        </a:lnTo>
                        <a:lnTo>
                          <a:pt x="786" y="38"/>
                        </a:lnTo>
                        <a:lnTo>
                          <a:pt x="888" y="38"/>
                        </a:lnTo>
                        <a:lnTo>
                          <a:pt x="982" y="29"/>
                        </a:lnTo>
                        <a:lnTo>
                          <a:pt x="1038" y="6"/>
                        </a:lnTo>
                        <a:lnTo>
                          <a:pt x="1051" y="42"/>
                        </a:lnTo>
                        <a:lnTo>
                          <a:pt x="1055" y="87"/>
                        </a:lnTo>
                        <a:lnTo>
                          <a:pt x="1051" y="142"/>
                        </a:lnTo>
                        <a:lnTo>
                          <a:pt x="1038" y="171"/>
                        </a:lnTo>
                        <a:lnTo>
                          <a:pt x="1010" y="221"/>
                        </a:lnTo>
                        <a:lnTo>
                          <a:pt x="978" y="255"/>
                        </a:lnTo>
                        <a:lnTo>
                          <a:pt x="939" y="296"/>
                        </a:lnTo>
                        <a:lnTo>
                          <a:pt x="883" y="336"/>
                        </a:lnTo>
                        <a:lnTo>
                          <a:pt x="718" y="352"/>
                        </a:lnTo>
                        <a:lnTo>
                          <a:pt x="510" y="356"/>
                        </a:lnTo>
                        <a:lnTo>
                          <a:pt x="308" y="361"/>
                        </a:lnTo>
                        <a:lnTo>
                          <a:pt x="128" y="359"/>
                        </a:lnTo>
                        <a:lnTo>
                          <a:pt x="0" y="333"/>
                        </a:lnTo>
                        <a:close/>
                      </a:path>
                    </a:pathLst>
                  </a:custGeom>
                  <a:solidFill>
                    <a:srgbClr val="E0E0FF"/>
                  </a:solidFill>
                  <a:ln w="3175">
                    <a:solidFill>
                      <a:srgbClr val="E0E0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8393" name="Freeform 24"/>
                  <p:cNvSpPr>
                    <a:spLocks/>
                  </p:cNvSpPr>
                  <p:nvPr/>
                </p:nvSpPr>
                <p:spPr bwMode="auto">
                  <a:xfrm>
                    <a:off x="3602" y="3554"/>
                    <a:ext cx="127" cy="79"/>
                  </a:xfrm>
                  <a:custGeom>
                    <a:avLst/>
                    <a:gdLst>
                      <a:gd name="T0" fmla="*/ 0 w 636"/>
                      <a:gd name="T1" fmla="*/ 0 h 396"/>
                      <a:gd name="T2" fmla="*/ 0 w 636"/>
                      <a:gd name="T3" fmla="*/ 0 h 396"/>
                      <a:gd name="T4" fmla="*/ 0 w 636"/>
                      <a:gd name="T5" fmla="*/ 0 h 396"/>
                      <a:gd name="T6" fmla="*/ 0 w 636"/>
                      <a:gd name="T7" fmla="*/ 0 h 396"/>
                      <a:gd name="T8" fmla="*/ 0 w 636"/>
                      <a:gd name="T9" fmla="*/ 0 h 396"/>
                      <a:gd name="T10" fmla="*/ 0 w 636"/>
                      <a:gd name="T11" fmla="*/ 0 h 396"/>
                      <a:gd name="T12" fmla="*/ 0 w 636"/>
                      <a:gd name="T13" fmla="*/ 0 h 396"/>
                      <a:gd name="T14" fmla="*/ 0 w 636"/>
                      <a:gd name="T15" fmla="*/ 0 h 396"/>
                      <a:gd name="T16" fmla="*/ 0 w 636"/>
                      <a:gd name="T17" fmla="*/ 0 h 396"/>
                      <a:gd name="T18" fmla="*/ 0 w 636"/>
                      <a:gd name="T19" fmla="*/ 0 h 396"/>
                      <a:gd name="T20" fmla="*/ 0 w 636"/>
                      <a:gd name="T21" fmla="*/ 0 h 396"/>
                      <a:gd name="T22" fmla="*/ 0 w 636"/>
                      <a:gd name="T23" fmla="*/ 0 h 396"/>
                      <a:gd name="T24" fmla="*/ 0 w 636"/>
                      <a:gd name="T25" fmla="*/ 0 h 396"/>
                      <a:gd name="T26" fmla="*/ 0 w 636"/>
                      <a:gd name="T27" fmla="*/ 0 h 396"/>
                      <a:gd name="T28" fmla="*/ 0 w 636"/>
                      <a:gd name="T29" fmla="*/ 0 h 396"/>
                      <a:gd name="T30" fmla="*/ 0 w 636"/>
                      <a:gd name="T31" fmla="*/ 0 h 396"/>
                      <a:gd name="T32" fmla="*/ 0 w 636"/>
                      <a:gd name="T33" fmla="*/ 0 h 396"/>
                      <a:gd name="T34" fmla="*/ 0 w 636"/>
                      <a:gd name="T35" fmla="*/ 0 h 396"/>
                      <a:gd name="T36" fmla="*/ 0 w 636"/>
                      <a:gd name="T37" fmla="*/ 0 h 396"/>
                      <a:gd name="T38" fmla="*/ 0 w 636"/>
                      <a:gd name="T39" fmla="*/ 0 h 396"/>
                      <a:gd name="T40" fmla="*/ 0 w 636"/>
                      <a:gd name="T41" fmla="*/ 0 h 396"/>
                      <a:gd name="T42" fmla="*/ 0 w 636"/>
                      <a:gd name="T43" fmla="*/ 0 h 396"/>
                      <a:gd name="T44" fmla="*/ 0 w 636"/>
                      <a:gd name="T45" fmla="*/ 0 h 396"/>
                      <a:gd name="T46" fmla="*/ 0 w 636"/>
                      <a:gd name="T47" fmla="*/ 0 h 396"/>
                      <a:gd name="T48" fmla="*/ 0 w 636"/>
                      <a:gd name="T49" fmla="*/ 0 h 39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w 636"/>
                      <a:gd name="T76" fmla="*/ 0 h 396"/>
                      <a:gd name="T77" fmla="*/ 636 w 636"/>
                      <a:gd name="T78" fmla="*/ 396 h 396"/>
                    </a:gdLst>
                    <a:ahLst/>
                    <a:cxnLst>
                      <a:cxn ang="T50">
                        <a:pos x="T0" y="T1"/>
                      </a:cxn>
                      <a:cxn ang="T51">
                        <a:pos x="T2" y="T3"/>
                      </a:cxn>
                      <a:cxn ang="T52">
                        <a:pos x="T4" y="T5"/>
                      </a:cxn>
                      <a:cxn ang="T53">
                        <a:pos x="T6" y="T7"/>
                      </a:cxn>
                      <a:cxn ang="T54">
                        <a:pos x="T8" y="T9"/>
                      </a:cxn>
                      <a:cxn ang="T55">
                        <a:pos x="T10" y="T11"/>
                      </a:cxn>
                      <a:cxn ang="T56">
                        <a:pos x="T12" y="T13"/>
                      </a:cxn>
                      <a:cxn ang="T57">
                        <a:pos x="T14" y="T15"/>
                      </a:cxn>
                      <a:cxn ang="T58">
                        <a:pos x="T16" y="T17"/>
                      </a:cxn>
                      <a:cxn ang="T59">
                        <a:pos x="T18" y="T19"/>
                      </a:cxn>
                      <a:cxn ang="T60">
                        <a:pos x="T20" y="T21"/>
                      </a:cxn>
                      <a:cxn ang="T61">
                        <a:pos x="T22" y="T23"/>
                      </a:cxn>
                      <a:cxn ang="T62">
                        <a:pos x="T24" y="T25"/>
                      </a:cxn>
                      <a:cxn ang="T63">
                        <a:pos x="T26" y="T27"/>
                      </a:cxn>
                      <a:cxn ang="T64">
                        <a:pos x="T28" y="T29"/>
                      </a:cxn>
                      <a:cxn ang="T65">
                        <a:pos x="T30" y="T31"/>
                      </a:cxn>
                      <a:cxn ang="T66">
                        <a:pos x="T32" y="T33"/>
                      </a:cxn>
                      <a:cxn ang="T67">
                        <a:pos x="T34" y="T35"/>
                      </a:cxn>
                      <a:cxn ang="T68">
                        <a:pos x="T36" y="T37"/>
                      </a:cxn>
                      <a:cxn ang="T69">
                        <a:pos x="T38" y="T39"/>
                      </a:cxn>
                      <a:cxn ang="T70">
                        <a:pos x="T40" y="T41"/>
                      </a:cxn>
                      <a:cxn ang="T71">
                        <a:pos x="T42" y="T43"/>
                      </a:cxn>
                      <a:cxn ang="T72">
                        <a:pos x="T44" y="T45"/>
                      </a:cxn>
                      <a:cxn ang="T73">
                        <a:pos x="T46" y="T47"/>
                      </a:cxn>
                      <a:cxn ang="T74">
                        <a:pos x="T48" y="T49"/>
                      </a:cxn>
                    </a:cxnLst>
                    <a:rect l="T75" t="T76" r="T77" b="T78"/>
                    <a:pathLst>
                      <a:path w="636" h="396">
                        <a:moveTo>
                          <a:pt x="125" y="0"/>
                        </a:moveTo>
                        <a:lnTo>
                          <a:pt x="223" y="41"/>
                        </a:lnTo>
                        <a:lnTo>
                          <a:pt x="636" y="138"/>
                        </a:lnTo>
                        <a:lnTo>
                          <a:pt x="623" y="157"/>
                        </a:lnTo>
                        <a:lnTo>
                          <a:pt x="520" y="208"/>
                        </a:lnTo>
                        <a:lnTo>
                          <a:pt x="472" y="232"/>
                        </a:lnTo>
                        <a:lnTo>
                          <a:pt x="447" y="274"/>
                        </a:lnTo>
                        <a:lnTo>
                          <a:pt x="439" y="306"/>
                        </a:lnTo>
                        <a:lnTo>
                          <a:pt x="451" y="342"/>
                        </a:lnTo>
                        <a:lnTo>
                          <a:pt x="482" y="361"/>
                        </a:lnTo>
                        <a:lnTo>
                          <a:pt x="520" y="367"/>
                        </a:lnTo>
                        <a:lnTo>
                          <a:pt x="584" y="374"/>
                        </a:lnTo>
                        <a:lnTo>
                          <a:pt x="536" y="393"/>
                        </a:lnTo>
                        <a:lnTo>
                          <a:pt x="465" y="396"/>
                        </a:lnTo>
                        <a:lnTo>
                          <a:pt x="439" y="393"/>
                        </a:lnTo>
                        <a:lnTo>
                          <a:pt x="390" y="378"/>
                        </a:lnTo>
                        <a:lnTo>
                          <a:pt x="301" y="329"/>
                        </a:lnTo>
                        <a:lnTo>
                          <a:pt x="179" y="245"/>
                        </a:lnTo>
                        <a:lnTo>
                          <a:pt x="112" y="202"/>
                        </a:lnTo>
                        <a:lnTo>
                          <a:pt x="41" y="151"/>
                        </a:lnTo>
                        <a:lnTo>
                          <a:pt x="25" y="148"/>
                        </a:lnTo>
                        <a:lnTo>
                          <a:pt x="0" y="106"/>
                        </a:lnTo>
                        <a:lnTo>
                          <a:pt x="8" y="64"/>
                        </a:lnTo>
                        <a:lnTo>
                          <a:pt x="38" y="29"/>
                        </a:lnTo>
                        <a:lnTo>
                          <a:pt x="125" y="0"/>
                        </a:lnTo>
                        <a:close/>
                      </a:path>
                    </a:pathLst>
                  </a:custGeom>
                  <a:solidFill>
                    <a:srgbClr val="E0E0FF"/>
                  </a:solidFill>
                  <a:ln w="3175">
                    <a:solidFill>
                      <a:srgbClr val="E0E0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>
                      <a:latin typeface="Times New Roman" panose="02020603050405020304" pitchFamily="18" charset="0"/>
                    </a:endParaRPr>
                  </a:p>
                </p:txBody>
              </p:sp>
            </p:grpSp>
          </p:grpSp>
          <p:grpSp>
            <p:nvGrpSpPr>
              <p:cNvPr id="8324" name="Group 25"/>
              <p:cNvGrpSpPr>
                <a:grpSpLocks/>
              </p:cNvGrpSpPr>
              <p:nvPr/>
            </p:nvGrpSpPr>
            <p:grpSpPr bwMode="auto">
              <a:xfrm>
                <a:off x="3756" y="3218"/>
                <a:ext cx="242" cy="325"/>
                <a:chOff x="3756" y="3218"/>
                <a:chExt cx="242" cy="325"/>
              </a:xfrm>
            </p:grpSpPr>
            <p:grpSp>
              <p:nvGrpSpPr>
                <p:cNvPr id="8325" name="Group 26"/>
                <p:cNvGrpSpPr>
                  <a:grpSpLocks/>
                </p:cNvGrpSpPr>
                <p:nvPr/>
              </p:nvGrpSpPr>
              <p:grpSpPr bwMode="auto">
                <a:xfrm>
                  <a:off x="3810" y="3329"/>
                  <a:ext cx="172" cy="143"/>
                  <a:chOff x="3810" y="3329"/>
                  <a:chExt cx="172" cy="143"/>
                </a:xfrm>
              </p:grpSpPr>
              <p:sp>
                <p:nvSpPr>
                  <p:cNvPr id="8379" name="Freeform 27"/>
                  <p:cNvSpPr>
                    <a:spLocks/>
                  </p:cNvSpPr>
                  <p:nvPr/>
                </p:nvSpPr>
                <p:spPr bwMode="auto">
                  <a:xfrm>
                    <a:off x="3810" y="3329"/>
                    <a:ext cx="112" cy="89"/>
                  </a:xfrm>
                  <a:custGeom>
                    <a:avLst/>
                    <a:gdLst>
                      <a:gd name="T0" fmla="*/ 0 w 558"/>
                      <a:gd name="T1" fmla="*/ 0 h 448"/>
                      <a:gd name="T2" fmla="*/ 0 w 558"/>
                      <a:gd name="T3" fmla="*/ 0 h 448"/>
                      <a:gd name="T4" fmla="*/ 0 w 558"/>
                      <a:gd name="T5" fmla="*/ 0 h 448"/>
                      <a:gd name="T6" fmla="*/ 0 w 558"/>
                      <a:gd name="T7" fmla="*/ 0 h 448"/>
                      <a:gd name="T8" fmla="*/ 0 w 558"/>
                      <a:gd name="T9" fmla="*/ 0 h 448"/>
                      <a:gd name="T10" fmla="*/ 0 w 558"/>
                      <a:gd name="T11" fmla="*/ 0 h 448"/>
                      <a:gd name="T12" fmla="*/ 0 w 558"/>
                      <a:gd name="T13" fmla="*/ 0 h 448"/>
                      <a:gd name="T14" fmla="*/ 0 w 558"/>
                      <a:gd name="T15" fmla="*/ 0 h 448"/>
                      <a:gd name="T16" fmla="*/ 0 w 558"/>
                      <a:gd name="T17" fmla="*/ 0 h 448"/>
                      <a:gd name="T18" fmla="*/ 0 w 558"/>
                      <a:gd name="T19" fmla="*/ 0 h 448"/>
                      <a:gd name="T20" fmla="*/ 0 w 558"/>
                      <a:gd name="T21" fmla="*/ 0 h 448"/>
                      <a:gd name="T22" fmla="*/ 0 w 558"/>
                      <a:gd name="T23" fmla="*/ 0 h 448"/>
                      <a:gd name="T24" fmla="*/ 0 w 558"/>
                      <a:gd name="T25" fmla="*/ 0 h 448"/>
                      <a:gd name="T26" fmla="*/ 0 w 558"/>
                      <a:gd name="T27" fmla="*/ 0 h 448"/>
                      <a:gd name="T28" fmla="*/ 0 w 558"/>
                      <a:gd name="T29" fmla="*/ 0 h 448"/>
                      <a:gd name="T30" fmla="*/ 0 w 558"/>
                      <a:gd name="T31" fmla="*/ 0 h 448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w 558"/>
                      <a:gd name="T49" fmla="*/ 0 h 448"/>
                      <a:gd name="T50" fmla="*/ 558 w 558"/>
                      <a:gd name="T51" fmla="*/ 448 h 448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T48" t="T49" r="T50" b="T51"/>
                    <a:pathLst>
                      <a:path w="558" h="448">
                        <a:moveTo>
                          <a:pt x="383" y="177"/>
                        </a:moveTo>
                        <a:lnTo>
                          <a:pt x="462" y="214"/>
                        </a:lnTo>
                        <a:lnTo>
                          <a:pt x="484" y="247"/>
                        </a:lnTo>
                        <a:lnTo>
                          <a:pt x="503" y="330"/>
                        </a:lnTo>
                        <a:lnTo>
                          <a:pt x="533" y="391"/>
                        </a:lnTo>
                        <a:lnTo>
                          <a:pt x="558" y="448"/>
                        </a:lnTo>
                        <a:lnTo>
                          <a:pt x="497" y="397"/>
                        </a:lnTo>
                        <a:lnTo>
                          <a:pt x="449" y="372"/>
                        </a:lnTo>
                        <a:lnTo>
                          <a:pt x="378" y="320"/>
                        </a:lnTo>
                        <a:lnTo>
                          <a:pt x="350" y="272"/>
                        </a:lnTo>
                        <a:lnTo>
                          <a:pt x="332" y="202"/>
                        </a:lnTo>
                        <a:lnTo>
                          <a:pt x="78" y="99"/>
                        </a:lnTo>
                        <a:lnTo>
                          <a:pt x="0" y="3"/>
                        </a:lnTo>
                        <a:lnTo>
                          <a:pt x="38" y="0"/>
                        </a:lnTo>
                        <a:lnTo>
                          <a:pt x="121" y="30"/>
                        </a:lnTo>
                        <a:lnTo>
                          <a:pt x="383" y="177"/>
                        </a:lnTo>
                        <a:close/>
                      </a:path>
                    </a:pathLst>
                  </a:custGeom>
                  <a:solidFill>
                    <a:srgbClr val="E040A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>
                      <a:latin typeface="Times New Roman" panose="02020603050405020304" pitchFamily="18" charset="0"/>
                    </a:endParaRPr>
                  </a:p>
                </p:txBody>
              </p:sp>
              <p:grpSp>
                <p:nvGrpSpPr>
                  <p:cNvPr id="8380" name="Group 28"/>
                  <p:cNvGrpSpPr>
                    <a:grpSpLocks/>
                  </p:cNvGrpSpPr>
                  <p:nvPr/>
                </p:nvGrpSpPr>
                <p:grpSpPr bwMode="auto">
                  <a:xfrm>
                    <a:off x="3890" y="3380"/>
                    <a:ext cx="92" cy="92"/>
                    <a:chOff x="3890" y="3380"/>
                    <a:chExt cx="92" cy="92"/>
                  </a:xfrm>
                </p:grpSpPr>
                <p:sp>
                  <p:nvSpPr>
                    <p:cNvPr id="8381" name="Freeform 29"/>
                    <p:cNvSpPr>
                      <a:spLocks/>
                    </p:cNvSpPr>
                    <p:nvPr/>
                  </p:nvSpPr>
                  <p:spPr bwMode="auto">
                    <a:xfrm>
                      <a:off x="3890" y="3380"/>
                      <a:ext cx="92" cy="92"/>
                    </a:xfrm>
                    <a:custGeom>
                      <a:avLst/>
                      <a:gdLst>
                        <a:gd name="T0" fmla="*/ 0 w 460"/>
                        <a:gd name="T1" fmla="*/ 0 h 462"/>
                        <a:gd name="T2" fmla="*/ 0 w 460"/>
                        <a:gd name="T3" fmla="*/ 0 h 462"/>
                        <a:gd name="T4" fmla="*/ 0 w 460"/>
                        <a:gd name="T5" fmla="*/ 0 h 462"/>
                        <a:gd name="T6" fmla="*/ 0 w 460"/>
                        <a:gd name="T7" fmla="*/ 0 h 462"/>
                        <a:gd name="T8" fmla="*/ 0 w 460"/>
                        <a:gd name="T9" fmla="*/ 0 h 462"/>
                        <a:gd name="T10" fmla="*/ 0 w 460"/>
                        <a:gd name="T11" fmla="*/ 0 h 462"/>
                        <a:gd name="T12" fmla="*/ 0 w 460"/>
                        <a:gd name="T13" fmla="*/ 0 h 462"/>
                        <a:gd name="T14" fmla="*/ 0 w 460"/>
                        <a:gd name="T15" fmla="*/ 0 h 462"/>
                        <a:gd name="T16" fmla="*/ 0 w 460"/>
                        <a:gd name="T17" fmla="*/ 0 h 462"/>
                        <a:gd name="T18" fmla="*/ 0 w 460"/>
                        <a:gd name="T19" fmla="*/ 0 h 462"/>
                        <a:gd name="T20" fmla="*/ 0 w 460"/>
                        <a:gd name="T21" fmla="*/ 0 h 462"/>
                        <a:gd name="T22" fmla="*/ 0 w 460"/>
                        <a:gd name="T23" fmla="*/ 0 h 462"/>
                        <a:gd name="T24" fmla="*/ 0 w 460"/>
                        <a:gd name="T25" fmla="*/ 0 h 462"/>
                        <a:gd name="T26" fmla="*/ 0 w 460"/>
                        <a:gd name="T27" fmla="*/ 0 h 462"/>
                        <a:gd name="T28" fmla="*/ 0 w 460"/>
                        <a:gd name="T29" fmla="*/ 0 h 462"/>
                        <a:gd name="T30" fmla="*/ 0 w 460"/>
                        <a:gd name="T31" fmla="*/ 0 h 462"/>
                        <a:gd name="T32" fmla="*/ 0 w 460"/>
                        <a:gd name="T33" fmla="*/ 0 h 462"/>
                        <a:gd name="T34" fmla="*/ 0 w 460"/>
                        <a:gd name="T35" fmla="*/ 0 h 462"/>
                        <a:gd name="T36" fmla="*/ 0 w 460"/>
                        <a:gd name="T37" fmla="*/ 0 h 462"/>
                        <a:gd name="T38" fmla="*/ 0 w 460"/>
                        <a:gd name="T39" fmla="*/ 0 h 462"/>
                        <a:gd name="T40" fmla="*/ 0 w 460"/>
                        <a:gd name="T41" fmla="*/ 0 h 462"/>
                        <a:gd name="T42" fmla="*/ 0 w 460"/>
                        <a:gd name="T43" fmla="*/ 0 h 462"/>
                        <a:gd name="T44" fmla="*/ 0 w 460"/>
                        <a:gd name="T45" fmla="*/ 0 h 462"/>
                        <a:gd name="T46" fmla="*/ 0 w 460"/>
                        <a:gd name="T47" fmla="*/ 0 h 462"/>
                        <a:gd name="T48" fmla="*/ 0 w 460"/>
                        <a:gd name="T49" fmla="*/ 0 h 462"/>
                        <a:gd name="T50" fmla="*/ 0 w 460"/>
                        <a:gd name="T51" fmla="*/ 0 h 462"/>
                        <a:gd name="T52" fmla="*/ 0 w 460"/>
                        <a:gd name="T53" fmla="*/ 0 h 462"/>
                        <a:gd name="T54" fmla="*/ 0 w 460"/>
                        <a:gd name="T55" fmla="*/ 0 h 462"/>
                        <a:gd name="T56" fmla="*/ 0 w 460"/>
                        <a:gd name="T57" fmla="*/ 0 h 462"/>
                        <a:gd name="T58" fmla="*/ 0 w 460"/>
                        <a:gd name="T59" fmla="*/ 0 h 462"/>
                        <a:gd name="T60" fmla="*/ 0 w 460"/>
                        <a:gd name="T61" fmla="*/ 0 h 462"/>
                        <a:gd name="T62" fmla="*/ 0 w 460"/>
                        <a:gd name="T63" fmla="*/ 0 h 462"/>
                        <a:gd name="T64" fmla="*/ 0 w 460"/>
                        <a:gd name="T65" fmla="*/ 0 h 462"/>
                        <a:gd name="T66" fmla="*/ 0 w 460"/>
                        <a:gd name="T67" fmla="*/ 0 h 462"/>
                        <a:gd name="T68" fmla="*/ 0 w 460"/>
                        <a:gd name="T69" fmla="*/ 0 h 462"/>
                        <a:gd name="T70" fmla="*/ 0 w 460"/>
                        <a:gd name="T71" fmla="*/ 0 h 462"/>
                        <a:gd name="T72" fmla="*/ 0 w 460"/>
                        <a:gd name="T73" fmla="*/ 0 h 462"/>
                        <a:gd name="T74" fmla="*/ 0 w 460"/>
                        <a:gd name="T75" fmla="*/ 0 h 462"/>
                        <a:gd name="T76" fmla="*/ 0 w 460"/>
                        <a:gd name="T77" fmla="*/ 0 h 462"/>
                        <a:gd name="T78" fmla="*/ 0 w 460"/>
                        <a:gd name="T79" fmla="*/ 0 h 462"/>
                        <a:gd name="T80" fmla="*/ 0 w 460"/>
                        <a:gd name="T81" fmla="*/ 0 h 462"/>
                        <a:gd name="T82" fmla="*/ 0 w 460"/>
                        <a:gd name="T83" fmla="*/ 0 h 462"/>
                        <a:gd name="T84" fmla="*/ 0 w 460"/>
                        <a:gd name="T85" fmla="*/ 0 h 462"/>
                        <a:gd name="T86" fmla="*/ 0 w 460"/>
                        <a:gd name="T87" fmla="*/ 0 h 462"/>
                        <a:gd name="T88" fmla="*/ 0 w 460"/>
                        <a:gd name="T89" fmla="*/ 0 h 462"/>
                        <a:gd name="T90" fmla="*/ 0 w 460"/>
                        <a:gd name="T91" fmla="*/ 0 h 462"/>
                        <a:gd name="T92" fmla="*/ 0 w 460"/>
                        <a:gd name="T93" fmla="*/ 0 h 462"/>
                        <a:gd name="T94" fmla="*/ 0 w 460"/>
                        <a:gd name="T95" fmla="*/ 0 h 462"/>
                        <a:gd name="T96" fmla="*/ 0 w 460"/>
                        <a:gd name="T97" fmla="*/ 0 h 462"/>
                        <a:gd name="T98" fmla="*/ 0 w 460"/>
                        <a:gd name="T99" fmla="*/ 0 h 462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w 460"/>
                        <a:gd name="T151" fmla="*/ 0 h 462"/>
                        <a:gd name="T152" fmla="*/ 460 w 460"/>
                        <a:gd name="T153" fmla="*/ 462 h 462"/>
                      </a:gdLst>
                      <a:ahLst/>
                      <a:cxnLst>
                        <a:cxn ang="T100">
                          <a:pos x="T0" y="T1"/>
                        </a:cxn>
                        <a:cxn ang="T101">
                          <a:pos x="T2" y="T3"/>
                        </a:cxn>
                        <a:cxn ang="T102">
                          <a:pos x="T4" y="T5"/>
                        </a:cxn>
                        <a:cxn ang="T103">
                          <a:pos x="T6" y="T7"/>
                        </a:cxn>
                        <a:cxn ang="T104">
                          <a:pos x="T8" y="T9"/>
                        </a:cxn>
                        <a:cxn ang="T105">
                          <a:pos x="T10" y="T11"/>
                        </a:cxn>
                        <a:cxn ang="T106">
                          <a:pos x="T12" y="T13"/>
                        </a:cxn>
                        <a:cxn ang="T107">
                          <a:pos x="T14" y="T15"/>
                        </a:cxn>
                        <a:cxn ang="T108">
                          <a:pos x="T16" y="T17"/>
                        </a:cxn>
                        <a:cxn ang="T109">
                          <a:pos x="T18" y="T19"/>
                        </a:cxn>
                        <a:cxn ang="T110">
                          <a:pos x="T20" y="T21"/>
                        </a:cxn>
                        <a:cxn ang="T111">
                          <a:pos x="T22" y="T23"/>
                        </a:cxn>
                        <a:cxn ang="T112">
                          <a:pos x="T24" y="T25"/>
                        </a:cxn>
                        <a:cxn ang="T113">
                          <a:pos x="T26" y="T27"/>
                        </a:cxn>
                        <a:cxn ang="T114">
                          <a:pos x="T28" y="T29"/>
                        </a:cxn>
                        <a:cxn ang="T115">
                          <a:pos x="T30" y="T31"/>
                        </a:cxn>
                        <a:cxn ang="T116">
                          <a:pos x="T32" y="T33"/>
                        </a:cxn>
                        <a:cxn ang="T117">
                          <a:pos x="T34" y="T35"/>
                        </a:cxn>
                        <a:cxn ang="T118">
                          <a:pos x="T36" y="T37"/>
                        </a:cxn>
                        <a:cxn ang="T119">
                          <a:pos x="T38" y="T39"/>
                        </a:cxn>
                        <a:cxn ang="T120">
                          <a:pos x="T40" y="T41"/>
                        </a:cxn>
                        <a:cxn ang="T121">
                          <a:pos x="T42" y="T43"/>
                        </a:cxn>
                        <a:cxn ang="T122">
                          <a:pos x="T44" y="T45"/>
                        </a:cxn>
                        <a:cxn ang="T123">
                          <a:pos x="T46" y="T47"/>
                        </a:cxn>
                        <a:cxn ang="T124">
                          <a:pos x="T48" y="T49"/>
                        </a:cxn>
                        <a:cxn ang="T125">
                          <a:pos x="T50" y="T51"/>
                        </a:cxn>
                        <a:cxn ang="T126">
                          <a:pos x="T52" y="T53"/>
                        </a:cxn>
                        <a:cxn ang="T127">
                          <a:pos x="T54" y="T55"/>
                        </a:cxn>
                        <a:cxn ang="T128">
                          <a:pos x="T56" y="T57"/>
                        </a:cxn>
                        <a:cxn ang="T129">
                          <a:pos x="T58" y="T59"/>
                        </a:cxn>
                        <a:cxn ang="T130">
                          <a:pos x="T60" y="T61"/>
                        </a:cxn>
                        <a:cxn ang="T131">
                          <a:pos x="T62" y="T63"/>
                        </a:cxn>
                        <a:cxn ang="T132">
                          <a:pos x="T64" y="T65"/>
                        </a:cxn>
                        <a:cxn ang="T133">
                          <a:pos x="T66" y="T67"/>
                        </a:cxn>
                        <a:cxn ang="T134">
                          <a:pos x="T68" y="T69"/>
                        </a:cxn>
                        <a:cxn ang="T135">
                          <a:pos x="T70" y="T71"/>
                        </a:cxn>
                        <a:cxn ang="T136">
                          <a:pos x="T72" y="T73"/>
                        </a:cxn>
                        <a:cxn ang="T137">
                          <a:pos x="T74" y="T75"/>
                        </a:cxn>
                        <a:cxn ang="T138">
                          <a:pos x="T76" y="T77"/>
                        </a:cxn>
                        <a:cxn ang="T139">
                          <a:pos x="T78" y="T79"/>
                        </a:cxn>
                        <a:cxn ang="T140">
                          <a:pos x="T80" y="T81"/>
                        </a:cxn>
                        <a:cxn ang="T141">
                          <a:pos x="T82" y="T83"/>
                        </a:cxn>
                        <a:cxn ang="T142">
                          <a:pos x="T84" y="T85"/>
                        </a:cxn>
                        <a:cxn ang="T143">
                          <a:pos x="T86" y="T87"/>
                        </a:cxn>
                        <a:cxn ang="T144">
                          <a:pos x="T88" y="T89"/>
                        </a:cxn>
                        <a:cxn ang="T145">
                          <a:pos x="T90" y="T91"/>
                        </a:cxn>
                        <a:cxn ang="T146">
                          <a:pos x="T92" y="T93"/>
                        </a:cxn>
                        <a:cxn ang="T147">
                          <a:pos x="T94" y="T95"/>
                        </a:cxn>
                        <a:cxn ang="T148">
                          <a:pos x="T96" y="T97"/>
                        </a:cxn>
                        <a:cxn ang="T149">
                          <a:pos x="T98" y="T99"/>
                        </a:cxn>
                      </a:cxnLst>
                      <a:rect l="T150" t="T151" r="T152" b="T153"/>
                      <a:pathLst>
                        <a:path w="460" h="462">
                          <a:moveTo>
                            <a:pt x="0" y="375"/>
                          </a:moveTo>
                          <a:lnTo>
                            <a:pt x="62" y="349"/>
                          </a:lnTo>
                          <a:lnTo>
                            <a:pt x="79" y="309"/>
                          </a:lnTo>
                          <a:lnTo>
                            <a:pt x="94" y="272"/>
                          </a:lnTo>
                          <a:lnTo>
                            <a:pt x="96" y="226"/>
                          </a:lnTo>
                          <a:lnTo>
                            <a:pt x="84" y="169"/>
                          </a:lnTo>
                          <a:lnTo>
                            <a:pt x="74" y="109"/>
                          </a:lnTo>
                          <a:lnTo>
                            <a:pt x="90" y="98"/>
                          </a:lnTo>
                          <a:lnTo>
                            <a:pt x="111" y="96"/>
                          </a:lnTo>
                          <a:lnTo>
                            <a:pt x="135" y="109"/>
                          </a:lnTo>
                          <a:lnTo>
                            <a:pt x="160" y="142"/>
                          </a:lnTo>
                          <a:lnTo>
                            <a:pt x="189" y="210"/>
                          </a:lnTo>
                          <a:lnTo>
                            <a:pt x="214" y="152"/>
                          </a:lnTo>
                          <a:lnTo>
                            <a:pt x="252" y="107"/>
                          </a:lnTo>
                          <a:lnTo>
                            <a:pt x="289" y="77"/>
                          </a:lnTo>
                          <a:lnTo>
                            <a:pt x="340" y="32"/>
                          </a:lnTo>
                          <a:lnTo>
                            <a:pt x="378" y="3"/>
                          </a:lnTo>
                          <a:lnTo>
                            <a:pt x="403" y="0"/>
                          </a:lnTo>
                          <a:lnTo>
                            <a:pt x="419" y="16"/>
                          </a:lnTo>
                          <a:lnTo>
                            <a:pt x="412" y="38"/>
                          </a:lnTo>
                          <a:lnTo>
                            <a:pt x="390" y="77"/>
                          </a:lnTo>
                          <a:lnTo>
                            <a:pt x="358" y="125"/>
                          </a:lnTo>
                          <a:lnTo>
                            <a:pt x="318" y="175"/>
                          </a:lnTo>
                          <a:lnTo>
                            <a:pt x="373" y="162"/>
                          </a:lnTo>
                          <a:lnTo>
                            <a:pt x="418" y="163"/>
                          </a:lnTo>
                          <a:lnTo>
                            <a:pt x="441" y="175"/>
                          </a:lnTo>
                          <a:lnTo>
                            <a:pt x="441" y="199"/>
                          </a:lnTo>
                          <a:lnTo>
                            <a:pt x="429" y="221"/>
                          </a:lnTo>
                          <a:lnTo>
                            <a:pt x="406" y="244"/>
                          </a:lnTo>
                          <a:lnTo>
                            <a:pt x="368" y="257"/>
                          </a:lnTo>
                          <a:lnTo>
                            <a:pt x="412" y="254"/>
                          </a:lnTo>
                          <a:lnTo>
                            <a:pt x="447" y="264"/>
                          </a:lnTo>
                          <a:lnTo>
                            <a:pt x="460" y="295"/>
                          </a:lnTo>
                          <a:lnTo>
                            <a:pt x="448" y="320"/>
                          </a:lnTo>
                          <a:lnTo>
                            <a:pt x="420" y="333"/>
                          </a:lnTo>
                          <a:lnTo>
                            <a:pt x="346" y="329"/>
                          </a:lnTo>
                          <a:lnTo>
                            <a:pt x="382" y="342"/>
                          </a:lnTo>
                          <a:lnTo>
                            <a:pt x="400" y="356"/>
                          </a:lnTo>
                          <a:lnTo>
                            <a:pt x="413" y="375"/>
                          </a:lnTo>
                          <a:lnTo>
                            <a:pt x="408" y="405"/>
                          </a:lnTo>
                          <a:lnTo>
                            <a:pt x="387" y="422"/>
                          </a:lnTo>
                          <a:lnTo>
                            <a:pt x="363" y="421"/>
                          </a:lnTo>
                          <a:lnTo>
                            <a:pt x="330" y="411"/>
                          </a:lnTo>
                          <a:lnTo>
                            <a:pt x="299" y="395"/>
                          </a:lnTo>
                          <a:lnTo>
                            <a:pt x="279" y="424"/>
                          </a:lnTo>
                          <a:lnTo>
                            <a:pt x="258" y="446"/>
                          </a:lnTo>
                          <a:lnTo>
                            <a:pt x="234" y="457"/>
                          </a:lnTo>
                          <a:lnTo>
                            <a:pt x="204" y="462"/>
                          </a:lnTo>
                          <a:lnTo>
                            <a:pt x="77" y="431"/>
                          </a:lnTo>
                          <a:lnTo>
                            <a:pt x="0" y="375"/>
                          </a:lnTo>
                          <a:close/>
                        </a:path>
                      </a:pathLst>
                    </a:custGeom>
                    <a:solidFill>
                      <a:srgbClr val="E0A080"/>
                    </a:solidFill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grpSp>
                  <p:nvGrpSpPr>
                    <p:cNvPr id="8382" name="Group 3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903" y="3419"/>
                      <a:ext cx="63" cy="47"/>
                      <a:chOff x="3903" y="3419"/>
                      <a:chExt cx="63" cy="47"/>
                    </a:xfrm>
                  </p:grpSpPr>
                  <p:sp>
                    <p:nvSpPr>
                      <p:cNvPr id="8383" name="Freeform 3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46" y="3420"/>
                        <a:ext cx="20" cy="13"/>
                      </a:xfrm>
                      <a:custGeom>
                        <a:avLst/>
                        <a:gdLst>
                          <a:gd name="T0" fmla="*/ 0 w 104"/>
                          <a:gd name="T1" fmla="*/ 0 h 66"/>
                          <a:gd name="T2" fmla="*/ 0 w 104"/>
                          <a:gd name="T3" fmla="*/ 0 h 66"/>
                          <a:gd name="T4" fmla="*/ 0 w 104"/>
                          <a:gd name="T5" fmla="*/ 0 h 66"/>
                          <a:gd name="T6" fmla="*/ 0 w 104"/>
                          <a:gd name="T7" fmla="*/ 0 h 66"/>
                          <a:gd name="T8" fmla="*/ 0 w 104"/>
                          <a:gd name="T9" fmla="*/ 0 h 66"/>
                          <a:gd name="T10" fmla="*/ 0 w 104"/>
                          <a:gd name="T11" fmla="*/ 0 h 66"/>
                          <a:gd name="T12" fmla="*/ 0 w 104"/>
                          <a:gd name="T13" fmla="*/ 0 h 6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  <a:gd name="T21" fmla="*/ 0 w 104"/>
                          <a:gd name="T22" fmla="*/ 0 h 66"/>
                          <a:gd name="T23" fmla="*/ 104 w 104"/>
                          <a:gd name="T24" fmla="*/ 66 h 66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T21" t="T22" r="T23" b="T24"/>
                        <a:pathLst>
                          <a:path w="104" h="66">
                            <a:moveTo>
                              <a:pt x="104" y="59"/>
                            </a:moveTo>
                            <a:lnTo>
                              <a:pt x="65" y="66"/>
                            </a:lnTo>
                            <a:lnTo>
                              <a:pt x="32" y="64"/>
                            </a:lnTo>
                            <a:lnTo>
                              <a:pt x="10" y="53"/>
                            </a:lnTo>
                            <a:lnTo>
                              <a:pt x="0" y="34"/>
                            </a:lnTo>
                            <a:lnTo>
                              <a:pt x="6" y="13"/>
                            </a:lnTo>
                            <a:lnTo>
                              <a:pt x="28" y="0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384" name="Freeform 3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42" y="3433"/>
                        <a:ext cx="22" cy="14"/>
                      </a:xfrm>
                      <a:custGeom>
                        <a:avLst/>
                        <a:gdLst>
                          <a:gd name="T0" fmla="*/ 0 w 112"/>
                          <a:gd name="T1" fmla="*/ 0 h 70"/>
                          <a:gd name="T2" fmla="*/ 0 w 112"/>
                          <a:gd name="T3" fmla="*/ 0 h 70"/>
                          <a:gd name="T4" fmla="*/ 0 w 112"/>
                          <a:gd name="T5" fmla="*/ 0 h 70"/>
                          <a:gd name="T6" fmla="*/ 0 w 112"/>
                          <a:gd name="T7" fmla="*/ 0 h 70"/>
                          <a:gd name="T8" fmla="*/ 0 w 112"/>
                          <a:gd name="T9" fmla="*/ 0 h 70"/>
                          <a:gd name="T10" fmla="*/ 0 w 112"/>
                          <a:gd name="T11" fmla="*/ 0 h 70"/>
                          <a:gd name="T12" fmla="*/ 0 w 112"/>
                          <a:gd name="T13" fmla="*/ 0 h 70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  <a:gd name="T21" fmla="*/ 0 w 112"/>
                          <a:gd name="T22" fmla="*/ 0 h 70"/>
                          <a:gd name="T23" fmla="*/ 112 w 112"/>
                          <a:gd name="T24" fmla="*/ 70 h 70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T21" t="T22" r="T23" b="T24"/>
                        <a:pathLst>
                          <a:path w="112" h="70">
                            <a:moveTo>
                              <a:pt x="112" y="68"/>
                            </a:moveTo>
                            <a:lnTo>
                              <a:pt x="73" y="70"/>
                            </a:lnTo>
                            <a:lnTo>
                              <a:pt x="38" y="66"/>
                            </a:lnTo>
                            <a:lnTo>
                              <a:pt x="15" y="56"/>
                            </a:lnTo>
                            <a:lnTo>
                              <a:pt x="0" y="36"/>
                            </a:lnTo>
                            <a:lnTo>
                              <a:pt x="6" y="19"/>
                            </a:lnTo>
                            <a:lnTo>
                              <a:pt x="23" y="0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385" name="Freeform 3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35" y="3443"/>
                        <a:ext cx="14" cy="17"/>
                      </a:xfrm>
                      <a:custGeom>
                        <a:avLst/>
                        <a:gdLst>
                          <a:gd name="T0" fmla="*/ 0 w 71"/>
                          <a:gd name="T1" fmla="*/ 0 h 85"/>
                          <a:gd name="T2" fmla="*/ 0 w 71"/>
                          <a:gd name="T3" fmla="*/ 0 h 85"/>
                          <a:gd name="T4" fmla="*/ 0 w 71"/>
                          <a:gd name="T5" fmla="*/ 0 h 85"/>
                          <a:gd name="T6" fmla="*/ 0 w 71"/>
                          <a:gd name="T7" fmla="*/ 0 h 85"/>
                          <a:gd name="T8" fmla="*/ 0 w 71"/>
                          <a:gd name="T9" fmla="*/ 0 h 85"/>
                          <a:gd name="T10" fmla="*/ 0 w 71"/>
                          <a:gd name="T11" fmla="*/ 0 h 85"/>
                          <a:gd name="T12" fmla="*/ 0 60000 65536"/>
                          <a:gd name="T13" fmla="*/ 0 60000 6553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w 71"/>
                          <a:gd name="T19" fmla="*/ 0 h 85"/>
                          <a:gd name="T20" fmla="*/ 71 w 71"/>
                          <a:gd name="T21" fmla="*/ 85 h 85"/>
                        </a:gdLst>
                        <a:ahLst/>
                        <a:cxnLst>
                          <a:cxn ang="T12">
                            <a:pos x="T0" y="T1"/>
                          </a:cxn>
                          <a:cxn ang="T13">
                            <a:pos x="T2" y="T3"/>
                          </a:cxn>
                          <a:cxn ang="T14">
                            <a:pos x="T4" y="T5"/>
                          </a:cxn>
                          <a:cxn ang="T15">
                            <a:pos x="T6" y="T7"/>
                          </a:cxn>
                          <a:cxn ang="T16">
                            <a:pos x="T8" y="T9"/>
                          </a:cxn>
                          <a:cxn ang="T17">
                            <a:pos x="T10" y="T11"/>
                          </a:cxn>
                        </a:cxnLst>
                        <a:rect l="T18" t="T19" r="T20" b="T21"/>
                        <a:pathLst>
                          <a:path w="71" h="85">
                            <a:moveTo>
                              <a:pt x="71" y="85"/>
                            </a:moveTo>
                            <a:lnTo>
                              <a:pt x="36" y="71"/>
                            </a:lnTo>
                            <a:lnTo>
                              <a:pt x="14" y="55"/>
                            </a:lnTo>
                            <a:lnTo>
                              <a:pt x="0" y="31"/>
                            </a:lnTo>
                            <a:lnTo>
                              <a:pt x="7" y="8"/>
                            </a:lnTo>
                            <a:lnTo>
                              <a:pt x="25" y="0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386" name="Freeform 3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28" y="3419"/>
                        <a:ext cx="3" cy="16"/>
                      </a:xfrm>
                      <a:custGeom>
                        <a:avLst/>
                        <a:gdLst>
                          <a:gd name="T0" fmla="*/ 0 w 15"/>
                          <a:gd name="T1" fmla="*/ 0 h 80"/>
                          <a:gd name="T2" fmla="*/ 0 w 15"/>
                          <a:gd name="T3" fmla="*/ 0 h 80"/>
                          <a:gd name="T4" fmla="*/ 0 w 15"/>
                          <a:gd name="T5" fmla="*/ 0 h 80"/>
                          <a:gd name="T6" fmla="*/ 0 w 15"/>
                          <a:gd name="T7" fmla="*/ 0 h 80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  <a:gd name="T12" fmla="*/ 0 w 15"/>
                          <a:gd name="T13" fmla="*/ 0 h 80"/>
                          <a:gd name="T14" fmla="*/ 15 w 15"/>
                          <a:gd name="T15" fmla="*/ 80 h 80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T12" t="T13" r="T14" b="T15"/>
                        <a:pathLst>
                          <a:path w="15" h="80">
                            <a:moveTo>
                              <a:pt x="0" y="0"/>
                            </a:moveTo>
                            <a:lnTo>
                              <a:pt x="13" y="36"/>
                            </a:lnTo>
                            <a:lnTo>
                              <a:pt x="15" y="57"/>
                            </a:lnTo>
                            <a:lnTo>
                              <a:pt x="13" y="80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387" name="Freeform 3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27" y="3419"/>
                        <a:ext cx="12" cy="7"/>
                      </a:xfrm>
                      <a:custGeom>
                        <a:avLst/>
                        <a:gdLst>
                          <a:gd name="T0" fmla="*/ 0 w 61"/>
                          <a:gd name="T1" fmla="*/ 0 h 32"/>
                          <a:gd name="T2" fmla="*/ 0 w 61"/>
                          <a:gd name="T3" fmla="*/ 0 h 32"/>
                          <a:gd name="T4" fmla="*/ 0 w 61"/>
                          <a:gd name="T5" fmla="*/ 0 h 32"/>
                          <a:gd name="T6" fmla="*/ 0 w 61"/>
                          <a:gd name="T7" fmla="*/ 0 h 32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  <a:gd name="T12" fmla="*/ 0 w 61"/>
                          <a:gd name="T13" fmla="*/ 0 h 32"/>
                          <a:gd name="T14" fmla="*/ 61 w 61"/>
                          <a:gd name="T15" fmla="*/ 32 h 32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T12" t="T13" r="T14" b="T15"/>
                        <a:pathLst>
                          <a:path w="61" h="32">
                            <a:moveTo>
                              <a:pt x="0" y="0"/>
                            </a:moveTo>
                            <a:lnTo>
                              <a:pt x="27" y="3"/>
                            </a:lnTo>
                            <a:lnTo>
                              <a:pt x="46" y="13"/>
                            </a:lnTo>
                            <a:lnTo>
                              <a:pt x="61" y="32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388" name="Freeform 3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03" y="3449"/>
                        <a:ext cx="20" cy="17"/>
                      </a:xfrm>
                      <a:custGeom>
                        <a:avLst/>
                        <a:gdLst>
                          <a:gd name="T0" fmla="*/ 0 w 104"/>
                          <a:gd name="T1" fmla="*/ 0 h 87"/>
                          <a:gd name="T2" fmla="*/ 0 w 104"/>
                          <a:gd name="T3" fmla="*/ 0 h 87"/>
                          <a:gd name="T4" fmla="*/ 0 w 104"/>
                          <a:gd name="T5" fmla="*/ 0 h 87"/>
                          <a:gd name="T6" fmla="*/ 0 w 104"/>
                          <a:gd name="T7" fmla="*/ 0 h 87"/>
                          <a:gd name="T8" fmla="*/ 0 w 104"/>
                          <a:gd name="T9" fmla="*/ 0 h 87"/>
                          <a:gd name="T10" fmla="*/ 0 w 104"/>
                          <a:gd name="T11" fmla="*/ 0 h 87"/>
                          <a:gd name="T12" fmla="*/ 0 w 104"/>
                          <a:gd name="T13" fmla="*/ 0 h 87"/>
                          <a:gd name="T14" fmla="*/ 0 w 104"/>
                          <a:gd name="T15" fmla="*/ 0 h 87"/>
                          <a:gd name="T16" fmla="*/ 0 w 104"/>
                          <a:gd name="T17" fmla="*/ 0 h 87"/>
                          <a:gd name="T18" fmla="*/ 0 w 104"/>
                          <a:gd name="T19" fmla="*/ 0 h 87"/>
                          <a:gd name="T20" fmla="*/ 0 w 104"/>
                          <a:gd name="T21" fmla="*/ 0 h 87"/>
                          <a:gd name="T22" fmla="*/ 0 60000 65536"/>
                          <a:gd name="T23" fmla="*/ 0 60000 65536"/>
                          <a:gd name="T24" fmla="*/ 0 60000 65536"/>
                          <a:gd name="T25" fmla="*/ 0 60000 65536"/>
                          <a:gd name="T26" fmla="*/ 0 60000 65536"/>
                          <a:gd name="T27" fmla="*/ 0 60000 65536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w 104"/>
                          <a:gd name="T34" fmla="*/ 0 h 87"/>
                          <a:gd name="T35" fmla="*/ 104 w 104"/>
                          <a:gd name="T36" fmla="*/ 87 h 87"/>
                        </a:gdLst>
                        <a:ahLst/>
                        <a:cxnLst>
                          <a:cxn ang="T22">
                            <a:pos x="T0" y="T1"/>
                          </a:cxn>
                          <a:cxn ang="T23">
                            <a:pos x="T2" y="T3"/>
                          </a:cxn>
                          <a:cxn ang="T24">
                            <a:pos x="T4" y="T5"/>
                          </a:cxn>
                          <a:cxn ang="T25">
                            <a:pos x="T6" y="T7"/>
                          </a:cxn>
                          <a:cxn ang="T26">
                            <a:pos x="T8" y="T9"/>
                          </a:cxn>
                          <a:cxn ang="T27">
                            <a:pos x="T10" y="T11"/>
                          </a:cxn>
                          <a:cxn ang="T28">
                            <a:pos x="T12" y="T13"/>
                          </a:cxn>
                          <a:cxn ang="T29">
                            <a:pos x="T14" y="T15"/>
                          </a:cxn>
                          <a:cxn ang="T30">
                            <a:pos x="T16" y="T17"/>
                          </a:cxn>
                          <a:cxn ang="T31">
                            <a:pos x="T18" y="T19"/>
                          </a:cxn>
                          <a:cxn ang="T32">
                            <a:pos x="T20" y="T21"/>
                          </a:cxn>
                        </a:cxnLst>
                        <a:rect l="T33" t="T34" r="T35" b="T36"/>
                        <a:pathLst>
                          <a:path w="104" h="87">
                            <a:moveTo>
                              <a:pt x="0" y="0"/>
                            </a:moveTo>
                            <a:lnTo>
                              <a:pt x="2" y="13"/>
                            </a:lnTo>
                            <a:lnTo>
                              <a:pt x="6" y="28"/>
                            </a:lnTo>
                            <a:lnTo>
                              <a:pt x="13" y="39"/>
                            </a:lnTo>
                            <a:lnTo>
                              <a:pt x="29" y="51"/>
                            </a:lnTo>
                            <a:lnTo>
                              <a:pt x="49" y="59"/>
                            </a:lnTo>
                            <a:lnTo>
                              <a:pt x="70" y="61"/>
                            </a:lnTo>
                            <a:lnTo>
                              <a:pt x="87" y="65"/>
                            </a:lnTo>
                            <a:lnTo>
                              <a:pt x="97" y="76"/>
                            </a:lnTo>
                            <a:lnTo>
                              <a:pt x="104" y="86"/>
                            </a:lnTo>
                            <a:lnTo>
                              <a:pt x="104" y="87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8326" name="Group 37"/>
                <p:cNvGrpSpPr>
                  <a:grpSpLocks/>
                </p:cNvGrpSpPr>
                <p:nvPr/>
              </p:nvGrpSpPr>
              <p:grpSpPr bwMode="auto">
                <a:xfrm>
                  <a:off x="3756" y="3218"/>
                  <a:ext cx="242" cy="325"/>
                  <a:chOff x="3756" y="3218"/>
                  <a:chExt cx="242" cy="325"/>
                </a:xfrm>
              </p:grpSpPr>
              <p:grpSp>
                <p:nvGrpSpPr>
                  <p:cNvPr id="8327" name="Group 38"/>
                  <p:cNvGrpSpPr>
                    <a:grpSpLocks/>
                  </p:cNvGrpSpPr>
                  <p:nvPr/>
                </p:nvGrpSpPr>
                <p:grpSpPr bwMode="auto">
                  <a:xfrm>
                    <a:off x="3799" y="3218"/>
                    <a:ext cx="192" cy="180"/>
                    <a:chOff x="3799" y="3218"/>
                    <a:chExt cx="192" cy="180"/>
                  </a:xfrm>
                </p:grpSpPr>
                <p:sp>
                  <p:nvSpPr>
                    <p:cNvPr id="8348" name="Freeform 39"/>
                    <p:cNvSpPr>
                      <a:spLocks/>
                    </p:cNvSpPr>
                    <p:nvPr/>
                  </p:nvSpPr>
                  <p:spPr bwMode="auto">
                    <a:xfrm>
                      <a:off x="3817" y="3218"/>
                      <a:ext cx="171" cy="180"/>
                    </a:xfrm>
                    <a:custGeom>
                      <a:avLst/>
                      <a:gdLst>
                        <a:gd name="T0" fmla="*/ 0 w 859"/>
                        <a:gd name="T1" fmla="*/ 0 h 901"/>
                        <a:gd name="T2" fmla="*/ 0 w 859"/>
                        <a:gd name="T3" fmla="*/ 0 h 901"/>
                        <a:gd name="T4" fmla="*/ 0 w 859"/>
                        <a:gd name="T5" fmla="*/ 0 h 901"/>
                        <a:gd name="T6" fmla="*/ 0 w 859"/>
                        <a:gd name="T7" fmla="*/ 0 h 901"/>
                        <a:gd name="T8" fmla="*/ 0 w 859"/>
                        <a:gd name="T9" fmla="*/ 0 h 901"/>
                        <a:gd name="T10" fmla="*/ 0 w 859"/>
                        <a:gd name="T11" fmla="*/ 0 h 901"/>
                        <a:gd name="T12" fmla="*/ 0 w 859"/>
                        <a:gd name="T13" fmla="*/ 0 h 901"/>
                        <a:gd name="T14" fmla="*/ 0 w 859"/>
                        <a:gd name="T15" fmla="*/ 0 h 901"/>
                        <a:gd name="T16" fmla="*/ 0 w 859"/>
                        <a:gd name="T17" fmla="*/ 0 h 901"/>
                        <a:gd name="T18" fmla="*/ 0 w 859"/>
                        <a:gd name="T19" fmla="*/ 0 h 901"/>
                        <a:gd name="T20" fmla="*/ 0 w 859"/>
                        <a:gd name="T21" fmla="*/ 0 h 901"/>
                        <a:gd name="T22" fmla="*/ 0 w 859"/>
                        <a:gd name="T23" fmla="*/ 0 h 901"/>
                        <a:gd name="T24" fmla="*/ 0 w 859"/>
                        <a:gd name="T25" fmla="*/ 0 h 901"/>
                        <a:gd name="T26" fmla="*/ 0 w 859"/>
                        <a:gd name="T27" fmla="*/ 0 h 901"/>
                        <a:gd name="T28" fmla="*/ 0 w 859"/>
                        <a:gd name="T29" fmla="*/ 0 h 901"/>
                        <a:gd name="T30" fmla="*/ 0 w 859"/>
                        <a:gd name="T31" fmla="*/ 0 h 901"/>
                        <a:gd name="T32" fmla="*/ 0 w 859"/>
                        <a:gd name="T33" fmla="*/ 0 h 901"/>
                        <a:gd name="T34" fmla="*/ 0 w 859"/>
                        <a:gd name="T35" fmla="*/ 0 h 901"/>
                        <a:gd name="T36" fmla="*/ 0 w 859"/>
                        <a:gd name="T37" fmla="*/ 0 h 901"/>
                        <a:gd name="T38" fmla="*/ 0 w 859"/>
                        <a:gd name="T39" fmla="*/ 0 h 901"/>
                        <a:gd name="T40" fmla="*/ 0 w 859"/>
                        <a:gd name="T41" fmla="*/ 0 h 901"/>
                        <a:gd name="T42" fmla="*/ 0 w 859"/>
                        <a:gd name="T43" fmla="*/ 0 h 901"/>
                        <a:gd name="T44" fmla="*/ 0 w 859"/>
                        <a:gd name="T45" fmla="*/ 0 h 901"/>
                        <a:gd name="T46" fmla="*/ 0 w 859"/>
                        <a:gd name="T47" fmla="*/ 0 h 901"/>
                        <a:gd name="T48" fmla="*/ 0 w 859"/>
                        <a:gd name="T49" fmla="*/ 0 h 901"/>
                        <a:gd name="T50" fmla="*/ 0 w 859"/>
                        <a:gd name="T51" fmla="*/ 0 h 901"/>
                        <a:gd name="T52" fmla="*/ 0 w 859"/>
                        <a:gd name="T53" fmla="*/ 0 h 901"/>
                        <a:gd name="T54" fmla="*/ 0 w 859"/>
                        <a:gd name="T55" fmla="*/ 0 h 901"/>
                        <a:gd name="T56" fmla="*/ 0 w 859"/>
                        <a:gd name="T57" fmla="*/ 0 h 901"/>
                        <a:gd name="T58" fmla="*/ 0 w 859"/>
                        <a:gd name="T59" fmla="*/ 0 h 901"/>
                        <a:gd name="T60" fmla="*/ 0 w 859"/>
                        <a:gd name="T61" fmla="*/ 0 h 901"/>
                        <a:gd name="T62" fmla="*/ 0 w 859"/>
                        <a:gd name="T63" fmla="*/ 0 h 901"/>
                        <a:gd name="T64" fmla="*/ 0 w 859"/>
                        <a:gd name="T65" fmla="*/ 0 h 901"/>
                        <a:gd name="T66" fmla="*/ 0 w 859"/>
                        <a:gd name="T67" fmla="*/ 0 h 901"/>
                        <a:gd name="T68" fmla="*/ 0 w 859"/>
                        <a:gd name="T69" fmla="*/ 0 h 901"/>
                        <a:gd name="T70" fmla="*/ 0 w 859"/>
                        <a:gd name="T71" fmla="*/ 0 h 901"/>
                        <a:gd name="T72" fmla="*/ 0 w 859"/>
                        <a:gd name="T73" fmla="*/ 0 h 901"/>
                        <a:gd name="T74" fmla="*/ 0 w 859"/>
                        <a:gd name="T75" fmla="*/ 0 h 901"/>
                        <a:gd name="T76" fmla="*/ 0 w 859"/>
                        <a:gd name="T77" fmla="*/ 0 h 901"/>
                        <a:gd name="T78" fmla="*/ 0 w 859"/>
                        <a:gd name="T79" fmla="*/ 0 h 901"/>
                        <a:gd name="T80" fmla="*/ 0 w 859"/>
                        <a:gd name="T81" fmla="*/ 0 h 901"/>
                        <a:gd name="T82" fmla="*/ 0 w 859"/>
                        <a:gd name="T83" fmla="*/ 0 h 901"/>
                        <a:gd name="T84" fmla="*/ 0 w 859"/>
                        <a:gd name="T85" fmla="*/ 0 h 901"/>
                        <a:gd name="T86" fmla="*/ 0 w 859"/>
                        <a:gd name="T87" fmla="*/ 0 h 901"/>
                        <a:gd name="T88" fmla="*/ 0 w 859"/>
                        <a:gd name="T89" fmla="*/ 0 h 901"/>
                        <a:gd name="T90" fmla="*/ 0 w 859"/>
                        <a:gd name="T91" fmla="*/ 0 h 901"/>
                        <a:gd name="T92" fmla="*/ 0 w 859"/>
                        <a:gd name="T93" fmla="*/ 0 h 901"/>
                        <a:gd name="T94" fmla="*/ 0 w 859"/>
                        <a:gd name="T95" fmla="*/ 0 h 901"/>
                        <a:gd name="T96" fmla="*/ 0 w 859"/>
                        <a:gd name="T97" fmla="*/ 0 h 901"/>
                        <a:gd name="T98" fmla="*/ 0 w 859"/>
                        <a:gd name="T99" fmla="*/ 0 h 901"/>
                        <a:gd name="T100" fmla="*/ 0 w 859"/>
                        <a:gd name="T101" fmla="*/ 0 h 901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w 859"/>
                        <a:gd name="T154" fmla="*/ 0 h 901"/>
                        <a:gd name="T155" fmla="*/ 859 w 859"/>
                        <a:gd name="T156" fmla="*/ 901 h 901"/>
                      </a:gdLst>
                      <a:ahLst/>
                      <a:cxnLst>
                        <a:cxn ang="T102">
                          <a:pos x="T0" y="T1"/>
                        </a:cxn>
                        <a:cxn ang="T103">
                          <a:pos x="T2" y="T3"/>
                        </a:cxn>
                        <a:cxn ang="T104">
                          <a:pos x="T4" y="T5"/>
                        </a:cxn>
                        <a:cxn ang="T105">
                          <a:pos x="T6" y="T7"/>
                        </a:cxn>
                        <a:cxn ang="T106">
                          <a:pos x="T8" y="T9"/>
                        </a:cxn>
                        <a:cxn ang="T107">
                          <a:pos x="T10" y="T11"/>
                        </a:cxn>
                        <a:cxn ang="T108">
                          <a:pos x="T12" y="T13"/>
                        </a:cxn>
                        <a:cxn ang="T109">
                          <a:pos x="T14" y="T15"/>
                        </a:cxn>
                        <a:cxn ang="T110">
                          <a:pos x="T16" y="T17"/>
                        </a:cxn>
                        <a:cxn ang="T111">
                          <a:pos x="T18" y="T19"/>
                        </a:cxn>
                        <a:cxn ang="T112">
                          <a:pos x="T20" y="T21"/>
                        </a:cxn>
                        <a:cxn ang="T113">
                          <a:pos x="T22" y="T23"/>
                        </a:cxn>
                        <a:cxn ang="T114">
                          <a:pos x="T24" y="T25"/>
                        </a:cxn>
                        <a:cxn ang="T115">
                          <a:pos x="T26" y="T27"/>
                        </a:cxn>
                        <a:cxn ang="T116">
                          <a:pos x="T28" y="T29"/>
                        </a:cxn>
                        <a:cxn ang="T117">
                          <a:pos x="T30" y="T31"/>
                        </a:cxn>
                        <a:cxn ang="T118">
                          <a:pos x="T32" y="T33"/>
                        </a:cxn>
                        <a:cxn ang="T119">
                          <a:pos x="T34" y="T35"/>
                        </a:cxn>
                        <a:cxn ang="T120">
                          <a:pos x="T36" y="T37"/>
                        </a:cxn>
                        <a:cxn ang="T121">
                          <a:pos x="T38" y="T39"/>
                        </a:cxn>
                        <a:cxn ang="T122">
                          <a:pos x="T40" y="T41"/>
                        </a:cxn>
                        <a:cxn ang="T123">
                          <a:pos x="T42" y="T43"/>
                        </a:cxn>
                        <a:cxn ang="T124">
                          <a:pos x="T44" y="T45"/>
                        </a:cxn>
                        <a:cxn ang="T125">
                          <a:pos x="T46" y="T47"/>
                        </a:cxn>
                        <a:cxn ang="T126">
                          <a:pos x="T48" y="T49"/>
                        </a:cxn>
                        <a:cxn ang="T127">
                          <a:pos x="T50" y="T51"/>
                        </a:cxn>
                        <a:cxn ang="T128">
                          <a:pos x="T52" y="T53"/>
                        </a:cxn>
                        <a:cxn ang="T129">
                          <a:pos x="T54" y="T55"/>
                        </a:cxn>
                        <a:cxn ang="T130">
                          <a:pos x="T56" y="T57"/>
                        </a:cxn>
                        <a:cxn ang="T131">
                          <a:pos x="T58" y="T59"/>
                        </a:cxn>
                        <a:cxn ang="T132">
                          <a:pos x="T60" y="T61"/>
                        </a:cxn>
                        <a:cxn ang="T133">
                          <a:pos x="T62" y="T63"/>
                        </a:cxn>
                        <a:cxn ang="T134">
                          <a:pos x="T64" y="T65"/>
                        </a:cxn>
                        <a:cxn ang="T135">
                          <a:pos x="T66" y="T67"/>
                        </a:cxn>
                        <a:cxn ang="T136">
                          <a:pos x="T68" y="T69"/>
                        </a:cxn>
                        <a:cxn ang="T137">
                          <a:pos x="T70" y="T71"/>
                        </a:cxn>
                        <a:cxn ang="T138">
                          <a:pos x="T72" y="T73"/>
                        </a:cxn>
                        <a:cxn ang="T139">
                          <a:pos x="T74" y="T75"/>
                        </a:cxn>
                        <a:cxn ang="T140">
                          <a:pos x="T76" y="T77"/>
                        </a:cxn>
                        <a:cxn ang="T141">
                          <a:pos x="T78" y="T79"/>
                        </a:cxn>
                        <a:cxn ang="T142">
                          <a:pos x="T80" y="T81"/>
                        </a:cxn>
                        <a:cxn ang="T143">
                          <a:pos x="T82" y="T83"/>
                        </a:cxn>
                        <a:cxn ang="T144">
                          <a:pos x="T84" y="T85"/>
                        </a:cxn>
                        <a:cxn ang="T145">
                          <a:pos x="T86" y="T87"/>
                        </a:cxn>
                        <a:cxn ang="T146">
                          <a:pos x="T88" y="T89"/>
                        </a:cxn>
                        <a:cxn ang="T147">
                          <a:pos x="T90" y="T91"/>
                        </a:cxn>
                        <a:cxn ang="T148">
                          <a:pos x="T92" y="T93"/>
                        </a:cxn>
                        <a:cxn ang="T149">
                          <a:pos x="T94" y="T95"/>
                        </a:cxn>
                        <a:cxn ang="T150">
                          <a:pos x="T96" y="T97"/>
                        </a:cxn>
                        <a:cxn ang="T151">
                          <a:pos x="T98" y="T99"/>
                        </a:cxn>
                        <a:cxn ang="T152">
                          <a:pos x="T100" y="T101"/>
                        </a:cxn>
                      </a:cxnLst>
                      <a:rect l="T153" t="T154" r="T155" b="T156"/>
                      <a:pathLst>
                        <a:path w="859" h="901">
                          <a:moveTo>
                            <a:pt x="106" y="714"/>
                          </a:moveTo>
                          <a:lnTo>
                            <a:pt x="147" y="637"/>
                          </a:lnTo>
                          <a:lnTo>
                            <a:pt x="147" y="614"/>
                          </a:lnTo>
                          <a:lnTo>
                            <a:pt x="132" y="583"/>
                          </a:lnTo>
                          <a:lnTo>
                            <a:pt x="109" y="550"/>
                          </a:lnTo>
                          <a:lnTo>
                            <a:pt x="67" y="518"/>
                          </a:lnTo>
                          <a:lnTo>
                            <a:pt x="40" y="475"/>
                          </a:lnTo>
                          <a:lnTo>
                            <a:pt x="27" y="437"/>
                          </a:lnTo>
                          <a:lnTo>
                            <a:pt x="10" y="408"/>
                          </a:lnTo>
                          <a:lnTo>
                            <a:pt x="10" y="375"/>
                          </a:lnTo>
                          <a:lnTo>
                            <a:pt x="0" y="298"/>
                          </a:lnTo>
                          <a:lnTo>
                            <a:pt x="10" y="239"/>
                          </a:lnTo>
                          <a:lnTo>
                            <a:pt x="29" y="188"/>
                          </a:lnTo>
                          <a:lnTo>
                            <a:pt x="55" y="133"/>
                          </a:lnTo>
                          <a:lnTo>
                            <a:pt x="86" y="102"/>
                          </a:lnTo>
                          <a:lnTo>
                            <a:pt x="145" y="64"/>
                          </a:lnTo>
                          <a:lnTo>
                            <a:pt x="209" y="38"/>
                          </a:lnTo>
                          <a:lnTo>
                            <a:pt x="276" y="15"/>
                          </a:lnTo>
                          <a:lnTo>
                            <a:pt x="362" y="2"/>
                          </a:lnTo>
                          <a:lnTo>
                            <a:pt x="423" y="0"/>
                          </a:lnTo>
                          <a:lnTo>
                            <a:pt x="484" y="5"/>
                          </a:lnTo>
                          <a:lnTo>
                            <a:pt x="561" y="20"/>
                          </a:lnTo>
                          <a:lnTo>
                            <a:pt x="632" y="43"/>
                          </a:lnTo>
                          <a:lnTo>
                            <a:pt x="683" y="69"/>
                          </a:lnTo>
                          <a:lnTo>
                            <a:pt x="747" y="118"/>
                          </a:lnTo>
                          <a:lnTo>
                            <a:pt x="790" y="176"/>
                          </a:lnTo>
                          <a:lnTo>
                            <a:pt x="823" y="229"/>
                          </a:lnTo>
                          <a:lnTo>
                            <a:pt x="839" y="268"/>
                          </a:lnTo>
                          <a:lnTo>
                            <a:pt x="859" y="336"/>
                          </a:lnTo>
                          <a:lnTo>
                            <a:pt x="859" y="388"/>
                          </a:lnTo>
                          <a:lnTo>
                            <a:pt x="846" y="463"/>
                          </a:lnTo>
                          <a:lnTo>
                            <a:pt x="826" y="524"/>
                          </a:lnTo>
                          <a:lnTo>
                            <a:pt x="797" y="575"/>
                          </a:lnTo>
                          <a:lnTo>
                            <a:pt x="772" y="604"/>
                          </a:lnTo>
                          <a:lnTo>
                            <a:pt x="735" y="637"/>
                          </a:lnTo>
                          <a:lnTo>
                            <a:pt x="674" y="662"/>
                          </a:lnTo>
                          <a:lnTo>
                            <a:pt x="629" y="678"/>
                          </a:lnTo>
                          <a:lnTo>
                            <a:pt x="577" y="693"/>
                          </a:lnTo>
                          <a:lnTo>
                            <a:pt x="497" y="701"/>
                          </a:lnTo>
                          <a:lnTo>
                            <a:pt x="428" y="714"/>
                          </a:lnTo>
                          <a:lnTo>
                            <a:pt x="382" y="723"/>
                          </a:lnTo>
                          <a:lnTo>
                            <a:pt x="369" y="745"/>
                          </a:lnTo>
                          <a:lnTo>
                            <a:pt x="372" y="772"/>
                          </a:lnTo>
                          <a:lnTo>
                            <a:pt x="369" y="798"/>
                          </a:lnTo>
                          <a:lnTo>
                            <a:pt x="359" y="817"/>
                          </a:lnTo>
                          <a:lnTo>
                            <a:pt x="354" y="853"/>
                          </a:lnTo>
                          <a:lnTo>
                            <a:pt x="356" y="901"/>
                          </a:lnTo>
                          <a:lnTo>
                            <a:pt x="298" y="821"/>
                          </a:lnTo>
                          <a:lnTo>
                            <a:pt x="222" y="756"/>
                          </a:lnTo>
                          <a:lnTo>
                            <a:pt x="158" y="726"/>
                          </a:lnTo>
                          <a:lnTo>
                            <a:pt x="106" y="714"/>
                          </a:lnTo>
                          <a:close/>
                        </a:path>
                      </a:pathLst>
                    </a:custGeom>
                    <a:solidFill>
                      <a:srgbClr val="E0A080"/>
                    </a:solidFill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grpSp>
                  <p:nvGrpSpPr>
                    <p:cNvPr id="8349" name="Group 4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799" y="3218"/>
                      <a:ext cx="161" cy="124"/>
                      <a:chOff x="3799" y="3218"/>
                      <a:chExt cx="161" cy="124"/>
                    </a:xfrm>
                  </p:grpSpPr>
                  <p:grpSp>
                    <p:nvGrpSpPr>
                      <p:cNvPr id="8361" name="Group 4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842" y="3218"/>
                        <a:ext cx="111" cy="38"/>
                        <a:chOff x="3842" y="3218"/>
                        <a:chExt cx="111" cy="38"/>
                      </a:xfrm>
                    </p:grpSpPr>
                    <p:sp>
                      <p:nvSpPr>
                        <p:cNvPr id="8377" name="Freeform 42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851" y="3224"/>
                          <a:ext cx="102" cy="32"/>
                        </a:xfrm>
                        <a:custGeom>
                          <a:avLst/>
                          <a:gdLst>
                            <a:gd name="T0" fmla="*/ 0 w 510"/>
                            <a:gd name="T1" fmla="*/ 0 h 160"/>
                            <a:gd name="T2" fmla="*/ 0 w 510"/>
                            <a:gd name="T3" fmla="*/ 0 h 160"/>
                            <a:gd name="T4" fmla="*/ 0 w 510"/>
                            <a:gd name="T5" fmla="*/ 0 h 160"/>
                            <a:gd name="T6" fmla="*/ 0 w 510"/>
                            <a:gd name="T7" fmla="*/ 0 h 160"/>
                            <a:gd name="T8" fmla="*/ 0 w 510"/>
                            <a:gd name="T9" fmla="*/ 0 h 160"/>
                            <a:gd name="T10" fmla="*/ 0 w 510"/>
                            <a:gd name="T11" fmla="*/ 0 h 160"/>
                            <a:gd name="T12" fmla="*/ 0 w 510"/>
                            <a:gd name="T13" fmla="*/ 0 h 160"/>
                            <a:gd name="T14" fmla="*/ 0 w 510"/>
                            <a:gd name="T15" fmla="*/ 0 h 160"/>
                            <a:gd name="T16" fmla="*/ 0 w 510"/>
                            <a:gd name="T17" fmla="*/ 0 h 160"/>
                            <a:gd name="T18" fmla="*/ 0 60000 65536"/>
                            <a:gd name="T19" fmla="*/ 0 60000 65536"/>
                            <a:gd name="T20" fmla="*/ 0 60000 65536"/>
                            <a:gd name="T21" fmla="*/ 0 60000 65536"/>
                            <a:gd name="T22" fmla="*/ 0 60000 65536"/>
                            <a:gd name="T23" fmla="*/ 0 60000 65536"/>
                            <a:gd name="T24" fmla="*/ 0 60000 65536"/>
                            <a:gd name="T25" fmla="*/ 0 60000 65536"/>
                            <a:gd name="T26" fmla="*/ 0 60000 65536"/>
                            <a:gd name="T27" fmla="*/ 0 w 510"/>
                            <a:gd name="T28" fmla="*/ 0 h 160"/>
                            <a:gd name="T29" fmla="*/ 510 w 510"/>
                            <a:gd name="T30" fmla="*/ 160 h 160"/>
                          </a:gdLst>
                          <a:ahLst/>
                          <a:cxnLst>
                            <a:cxn ang="T18">
                              <a:pos x="T0" y="T1"/>
                            </a:cxn>
                            <a:cxn ang="T19">
                              <a:pos x="T2" y="T3"/>
                            </a:cxn>
                            <a:cxn ang="T20">
                              <a:pos x="T4" y="T5"/>
                            </a:cxn>
                            <a:cxn ang="T21">
                              <a:pos x="T6" y="T7"/>
                            </a:cxn>
                            <a:cxn ang="T22">
                              <a:pos x="T8" y="T9"/>
                            </a:cxn>
                            <a:cxn ang="T23">
                              <a:pos x="T10" y="T11"/>
                            </a:cxn>
                            <a:cxn ang="T24">
                              <a:pos x="T12" y="T13"/>
                            </a:cxn>
                            <a:cxn ang="T25">
                              <a:pos x="T14" y="T15"/>
                            </a:cxn>
                            <a:cxn ang="T26">
                              <a:pos x="T16" y="T17"/>
                            </a:cxn>
                          </a:cxnLst>
                          <a:rect l="T27" t="T28" r="T29" b="T30"/>
                          <a:pathLst>
                            <a:path w="510" h="160">
                              <a:moveTo>
                                <a:pt x="0" y="160"/>
                              </a:moveTo>
                              <a:lnTo>
                                <a:pt x="39" y="110"/>
                              </a:lnTo>
                              <a:lnTo>
                                <a:pt x="90" y="71"/>
                              </a:lnTo>
                              <a:lnTo>
                                <a:pt x="151" y="38"/>
                              </a:lnTo>
                              <a:lnTo>
                                <a:pt x="212" y="19"/>
                              </a:lnTo>
                              <a:lnTo>
                                <a:pt x="279" y="5"/>
                              </a:lnTo>
                              <a:lnTo>
                                <a:pt x="366" y="0"/>
                              </a:lnTo>
                              <a:lnTo>
                                <a:pt x="430" y="10"/>
                              </a:lnTo>
                              <a:lnTo>
                                <a:pt x="510" y="36"/>
                              </a:lnTo>
                            </a:path>
                          </a:pathLst>
                        </a:custGeom>
                        <a:noFill/>
                        <a:ln w="3175">
                          <a:solidFill>
                            <a:srgbClr val="000000"/>
                          </a:solidFill>
                          <a:prstDash val="solid"/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8378" name="Freeform 43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842" y="3218"/>
                          <a:ext cx="105" cy="35"/>
                        </a:xfrm>
                        <a:custGeom>
                          <a:avLst/>
                          <a:gdLst>
                            <a:gd name="T0" fmla="*/ 0 w 526"/>
                            <a:gd name="T1" fmla="*/ 0 h 176"/>
                            <a:gd name="T2" fmla="*/ 0 w 526"/>
                            <a:gd name="T3" fmla="*/ 0 h 176"/>
                            <a:gd name="T4" fmla="*/ 0 w 526"/>
                            <a:gd name="T5" fmla="*/ 0 h 176"/>
                            <a:gd name="T6" fmla="*/ 0 w 526"/>
                            <a:gd name="T7" fmla="*/ 0 h 176"/>
                            <a:gd name="T8" fmla="*/ 0 w 526"/>
                            <a:gd name="T9" fmla="*/ 0 h 176"/>
                            <a:gd name="T10" fmla="*/ 0 w 526"/>
                            <a:gd name="T11" fmla="*/ 0 h 176"/>
                            <a:gd name="T12" fmla="*/ 0 w 526"/>
                            <a:gd name="T13" fmla="*/ 0 h 176"/>
                            <a:gd name="T14" fmla="*/ 0 w 526"/>
                            <a:gd name="T15" fmla="*/ 0 h 176"/>
                            <a:gd name="T16" fmla="*/ 0 w 526"/>
                            <a:gd name="T17" fmla="*/ 0 h 176"/>
                            <a:gd name="T18" fmla="*/ 0 w 526"/>
                            <a:gd name="T19" fmla="*/ 0 h 176"/>
                            <a:gd name="T20" fmla="*/ 0 w 526"/>
                            <a:gd name="T21" fmla="*/ 0 h 176"/>
                            <a:gd name="T22" fmla="*/ 0 60000 65536"/>
                            <a:gd name="T23" fmla="*/ 0 60000 65536"/>
                            <a:gd name="T24" fmla="*/ 0 60000 65536"/>
                            <a:gd name="T25" fmla="*/ 0 60000 65536"/>
                            <a:gd name="T26" fmla="*/ 0 60000 65536"/>
                            <a:gd name="T27" fmla="*/ 0 60000 65536"/>
                            <a:gd name="T28" fmla="*/ 0 60000 65536"/>
                            <a:gd name="T29" fmla="*/ 0 60000 65536"/>
                            <a:gd name="T30" fmla="*/ 0 60000 65536"/>
                            <a:gd name="T31" fmla="*/ 0 60000 65536"/>
                            <a:gd name="T32" fmla="*/ 0 60000 65536"/>
                            <a:gd name="T33" fmla="*/ 0 w 526"/>
                            <a:gd name="T34" fmla="*/ 0 h 176"/>
                            <a:gd name="T35" fmla="*/ 526 w 526"/>
                            <a:gd name="T36" fmla="*/ 176 h 176"/>
                          </a:gdLst>
                          <a:ahLst/>
                          <a:cxnLst>
                            <a:cxn ang="T22">
                              <a:pos x="T0" y="T1"/>
                            </a:cxn>
                            <a:cxn ang="T23">
                              <a:pos x="T2" y="T3"/>
                            </a:cxn>
                            <a:cxn ang="T24">
                              <a:pos x="T4" y="T5"/>
                            </a:cxn>
                            <a:cxn ang="T25">
                              <a:pos x="T6" y="T7"/>
                            </a:cxn>
                            <a:cxn ang="T26">
                              <a:pos x="T8" y="T9"/>
                            </a:cxn>
                            <a:cxn ang="T27">
                              <a:pos x="T10" y="T11"/>
                            </a:cxn>
                            <a:cxn ang="T28">
                              <a:pos x="T12" y="T13"/>
                            </a:cxn>
                            <a:cxn ang="T29">
                              <a:pos x="T14" y="T15"/>
                            </a:cxn>
                            <a:cxn ang="T30">
                              <a:pos x="T16" y="T17"/>
                            </a:cxn>
                            <a:cxn ang="T31">
                              <a:pos x="T18" y="T19"/>
                            </a:cxn>
                            <a:cxn ang="T32">
                              <a:pos x="T20" y="T21"/>
                            </a:cxn>
                          </a:cxnLst>
                          <a:rect l="T33" t="T34" r="T35" b="T36"/>
                          <a:pathLst>
                            <a:path w="526" h="176">
                              <a:moveTo>
                                <a:pt x="0" y="176"/>
                              </a:moveTo>
                              <a:lnTo>
                                <a:pt x="25" y="125"/>
                              </a:lnTo>
                              <a:lnTo>
                                <a:pt x="56" y="89"/>
                              </a:lnTo>
                              <a:lnTo>
                                <a:pt x="90" y="60"/>
                              </a:lnTo>
                              <a:lnTo>
                                <a:pt x="151" y="28"/>
                              </a:lnTo>
                              <a:lnTo>
                                <a:pt x="231" y="5"/>
                              </a:lnTo>
                              <a:lnTo>
                                <a:pt x="305" y="0"/>
                              </a:lnTo>
                              <a:lnTo>
                                <a:pt x="385" y="8"/>
                              </a:lnTo>
                              <a:lnTo>
                                <a:pt x="458" y="31"/>
                              </a:lnTo>
                              <a:lnTo>
                                <a:pt x="494" y="41"/>
                              </a:lnTo>
                              <a:lnTo>
                                <a:pt x="526" y="51"/>
                              </a:lnTo>
                            </a:path>
                          </a:pathLst>
                        </a:custGeom>
                        <a:noFill/>
                        <a:ln w="3175">
                          <a:solidFill>
                            <a:srgbClr val="000000"/>
                          </a:solidFill>
                          <a:prstDash val="solid"/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</p:grpSp>
                  <p:grpSp>
                    <p:nvGrpSpPr>
                      <p:cNvPr id="8362" name="Group 4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799" y="3241"/>
                        <a:ext cx="60" cy="61"/>
                        <a:chOff x="3799" y="3241"/>
                        <a:chExt cx="60" cy="61"/>
                      </a:xfrm>
                    </p:grpSpPr>
                    <p:sp>
                      <p:nvSpPr>
                        <p:cNvPr id="8370" name="Freeform 4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799" y="3241"/>
                          <a:ext cx="60" cy="61"/>
                        </a:xfrm>
                        <a:custGeom>
                          <a:avLst/>
                          <a:gdLst>
                            <a:gd name="T0" fmla="*/ 0 w 302"/>
                            <a:gd name="T1" fmla="*/ 0 h 305"/>
                            <a:gd name="T2" fmla="*/ 0 w 302"/>
                            <a:gd name="T3" fmla="*/ 0 h 305"/>
                            <a:gd name="T4" fmla="*/ 0 w 302"/>
                            <a:gd name="T5" fmla="*/ 0 h 305"/>
                            <a:gd name="T6" fmla="*/ 0 w 302"/>
                            <a:gd name="T7" fmla="*/ 0 h 305"/>
                            <a:gd name="T8" fmla="*/ 0 w 302"/>
                            <a:gd name="T9" fmla="*/ 0 h 305"/>
                            <a:gd name="T10" fmla="*/ 0 w 302"/>
                            <a:gd name="T11" fmla="*/ 0 h 305"/>
                            <a:gd name="T12" fmla="*/ 0 w 302"/>
                            <a:gd name="T13" fmla="*/ 0 h 305"/>
                            <a:gd name="T14" fmla="*/ 0 w 302"/>
                            <a:gd name="T15" fmla="*/ 0 h 305"/>
                            <a:gd name="T16" fmla="*/ 0 w 302"/>
                            <a:gd name="T17" fmla="*/ 0 h 305"/>
                            <a:gd name="T18" fmla="*/ 0 w 302"/>
                            <a:gd name="T19" fmla="*/ 0 h 305"/>
                            <a:gd name="T20" fmla="*/ 0 w 302"/>
                            <a:gd name="T21" fmla="*/ 0 h 305"/>
                            <a:gd name="T22" fmla="*/ 0 w 302"/>
                            <a:gd name="T23" fmla="*/ 0 h 305"/>
                            <a:gd name="T24" fmla="*/ 0 w 302"/>
                            <a:gd name="T25" fmla="*/ 0 h 305"/>
                            <a:gd name="T26" fmla="*/ 0 w 302"/>
                            <a:gd name="T27" fmla="*/ 0 h 305"/>
                            <a:gd name="T28" fmla="*/ 0 w 302"/>
                            <a:gd name="T29" fmla="*/ 0 h 305"/>
                            <a:gd name="T30" fmla="*/ 0 w 302"/>
                            <a:gd name="T31" fmla="*/ 0 h 305"/>
                            <a:gd name="T32" fmla="*/ 0 w 302"/>
                            <a:gd name="T33" fmla="*/ 0 h 305"/>
                            <a:gd name="T34" fmla="*/ 0 w 302"/>
                            <a:gd name="T35" fmla="*/ 0 h 305"/>
                            <a:gd name="T36" fmla="*/ 0 w 302"/>
                            <a:gd name="T37" fmla="*/ 0 h 305"/>
                            <a:gd name="T38" fmla="*/ 0 w 302"/>
                            <a:gd name="T39" fmla="*/ 0 h 305"/>
                            <a:gd name="T40" fmla="*/ 0 w 302"/>
                            <a:gd name="T41" fmla="*/ 0 h 305"/>
                            <a:gd name="T42" fmla="*/ 0 w 302"/>
                            <a:gd name="T43" fmla="*/ 0 h 305"/>
                            <a:gd name="T44" fmla="*/ 0 w 302"/>
                            <a:gd name="T45" fmla="*/ 0 h 305"/>
                            <a:gd name="T46" fmla="*/ 0 w 302"/>
                            <a:gd name="T47" fmla="*/ 0 h 305"/>
                            <a:gd name="T48" fmla="*/ 0 w 302"/>
                            <a:gd name="T49" fmla="*/ 0 h 305"/>
                            <a:gd name="T50" fmla="*/ 0 w 302"/>
                            <a:gd name="T51" fmla="*/ 0 h 305"/>
                            <a:gd name="T52" fmla="*/ 0 w 302"/>
                            <a:gd name="T53" fmla="*/ 0 h 305"/>
                            <a:gd name="T54" fmla="*/ 0 w 302"/>
                            <a:gd name="T55" fmla="*/ 0 h 305"/>
                            <a:gd name="T56" fmla="*/ 0 w 302"/>
                            <a:gd name="T57" fmla="*/ 0 h 305"/>
                            <a:gd name="T58" fmla="*/ 0 w 302"/>
                            <a:gd name="T59" fmla="*/ 0 h 305"/>
                            <a:gd name="T60" fmla="*/ 0 w 302"/>
                            <a:gd name="T61" fmla="*/ 0 h 305"/>
                            <a:gd name="T62" fmla="*/ 0 w 302"/>
                            <a:gd name="T63" fmla="*/ 0 h 305"/>
                            <a:gd name="T64" fmla="*/ 0 w 302"/>
                            <a:gd name="T65" fmla="*/ 0 h 305"/>
                            <a:gd name="T66" fmla="*/ 0 60000 65536"/>
                            <a:gd name="T67" fmla="*/ 0 60000 65536"/>
                            <a:gd name="T68" fmla="*/ 0 60000 65536"/>
                            <a:gd name="T69" fmla="*/ 0 60000 65536"/>
                            <a:gd name="T70" fmla="*/ 0 60000 65536"/>
                            <a:gd name="T71" fmla="*/ 0 60000 65536"/>
                            <a:gd name="T72" fmla="*/ 0 60000 65536"/>
                            <a:gd name="T73" fmla="*/ 0 60000 65536"/>
                            <a:gd name="T74" fmla="*/ 0 60000 65536"/>
                            <a:gd name="T75" fmla="*/ 0 60000 65536"/>
                            <a:gd name="T76" fmla="*/ 0 60000 65536"/>
                            <a:gd name="T77" fmla="*/ 0 60000 65536"/>
                            <a:gd name="T78" fmla="*/ 0 60000 65536"/>
                            <a:gd name="T79" fmla="*/ 0 60000 65536"/>
                            <a:gd name="T80" fmla="*/ 0 60000 65536"/>
                            <a:gd name="T81" fmla="*/ 0 60000 65536"/>
                            <a:gd name="T82" fmla="*/ 0 60000 65536"/>
                            <a:gd name="T83" fmla="*/ 0 60000 65536"/>
                            <a:gd name="T84" fmla="*/ 0 60000 65536"/>
                            <a:gd name="T85" fmla="*/ 0 60000 65536"/>
                            <a:gd name="T86" fmla="*/ 0 60000 65536"/>
                            <a:gd name="T87" fmla="*/ 0 60000 65536"/>
                            <a:gd name="T88" fmla="*/ 0 60000 65536"/>
                            <a:gd name="T89" fmla="*/ 0 60000 65536"/>
                            <a:gd name="T90" fmla="*/ 0 60000 65536"/>
                            <a:gd name="T91" fmla="*/ 0 60000 65536"/>
                            <a:gd name="T92" fmla="*/ 0 60000 65536"/>
                            <a:gd name="T93" fmla="*/ 0 60000 65536"/>
                            <a:gd name="T94" fmla="*/ 0 60000 65536"/>
                            <a:gd name="T95" fmla="*/ 0 60000 65536"/>
                            <a:gd name="T96" fmla="*/ 0 60000 65536"/>
                            <a:gd name="T97" fmla="*/ 0 60000 65536"/>
                            <a:gd name="T98" fmla="*/ 0 60000 65536"/>
                            <a:gd name="T99" fmla="*/ 0 w 302"/>
                            <a:gd name="T100" fmla="*/ 0 h 305"/>
                            <a:gd name="T101" fmla="*/ 302 w 302"/>
                            <a:gd name="T102" fmla="*/ 305 h 305"/>
                          </a:gdLst>
                          <a:ahLst/>
                          <a:cxnLst>
                            <a:cxn ang="T66">
                              <a:pos x="T0" y="T1"/>
                            </a:cxn>
                            <a:cxn ang="T67">
                              <a:pos x="T2" y="T3"/>
                            </a:cxn>
                            <a:cxn ang="T68">
                              <a:pos x="T4" y="T5"/>
                            </a:cxn>
                            <a:cxn ang="T69">
                              <a:pos x="T6" y="T7"/>
                            </a:cxn>
                            <a:cxn ang="T70">
                              <a:pos x="T8" y="T9"/>
                            </a:cxn>
                            <a:cxn ang="T71">
                              <a:pos x="T10" y="T11"/>
                            </a:cxn>
                            <a:cxn ang="T72">
                              <a:pos x="T12" y="T13"/>
                            </a:cxn>
                            <a:cxn ang="T73">
                              <a:pos x="T14" y="T15"/>
                            </a:cxn>
                            <a:cxn ang="T74">
                              <a:pos x="T16" y="T17"/>
                            </a:cxn>
                            <a:cxn ang="T75">
                              <a:pos x="T18" y="T19"/>
                            </a:cxn>
                            <a:cxn ang="T76">
                              <a:pos x="T20" y="T21"/>
                            </a:cxn>
                            <a:cxn ang="T77">
                              <a:pos x="T22" y="T23"/>
                            </a:cxn>
                            <a:cxn ang="T78">
                              <a:pos x="T24" y="T25"/>
                            </a:cxn>
                            <a:cxn ang="T79">
                              <a:pos x="T26" y="T27"/>
                            </a:cxn>
                            <a:cxn ang="T80">
                              <a:pos x="T28" y="T29"/>
                            </a:cxn>
                            <a:cxn ang="T81">
                              <a:pos x="T30" y="T31"/>
                            </a:cxn>
                            <a:cxn ang="T82">
                              <a:pos x="T32" y="T33"/>
                            </a:cxn>
                            <a:cxn ang="T83">
                              <a:pos x="T34" y="T35"/>
                            </a:cxn>
                            <a:cxn ang="T84">
                              <a:pos x="T36" y="T37"/>
                            </a:cxn>
                            <a:cxn ang="T85">
                              <a:pos x="T38" y="T39"/>
                            </a:cxn>
                            <a:cxn ang="T86">
                              <a:pos x="T40" y="T41"/>
                            </a:cxn>
                            <a:cxn ang="T87">
                              <a:pos x="T42" y="T43"/>
                            </a:cxn>
                            <a:cxn ang="T88">
                              <a:pos x="T44" y="T45"/>
                            </a:cxn>
                            <a:cxn ang="T89">
                              <a:pos x="T46" y="T47"/>
                            </a:cxn>
                            <a:cxn ang="T90">
                              <a:pos x="T48" y="T49"/>
                            </a:cxn>
                            <a:cxn ang="T91">
                              <a:pos x="T50" y="T51"/>
                            </a:cxn>
                            <a:cxn ang="T92">
                              <a:pos x="T52" y="T53"/>
                            </a:cxn>
                            <a:cxn ang="T93">
                              <a:pos x="T54" y="T55"/>
                            </a:cxn>
                            <a:cxn ang="T94">
                              <a:pos x="T56" y="T57"/>
                            </a:cxn>
                            <a:cxn ang="T95">
                              <a:pos x="T58" y="T59"/>
                            </a:cxn>
                            <a:cxn ang="T96">
                              <a:pos x="T60" y="T61"/>
                            </a:cxn>
                            <a:cxn ang="T97">
                              <a:pos x="T62" y="T63"/>
                            </a:cxn>
                            <a:cxn ang="T98">
                              <a:pos x="T64" y="T65"/>
                            </a:cxn>
                          </a:cxnLst>
                          <a:rect l="T99" t="T100" r="T101" b="T102"/>
                          <a:pathLst>
                            <a:path w="302" h="305">
                              <a:moveTo>
                                <a:pt x="56" y="290"/>
                              </a:moveTo>
                              <a:lnTo>
                                <a:pt x="17" y="253"/>
                              </a:lnTo>
                              <a:lnTo>
                                <a:pt x="0" y="200"/>
                              </a:lnTo>
                              <a:lnTo>
                                <a:pt x="9" y="133"/>
                              </a:lnTo>
                              <a:lnTo>
                                <a:pt x="32" y="83"/>
                              </a:lnTo>
                              <a:lnTo>
                                <a:pt x="50" y="58"/>
                              </a:lnTo>
                              <a:lnTo>
                                <a:pt x="71" y="25"/>
                              </a:lnTo>
                              <a:lnTo>
                                <a:pt x="81" y="14"/>
                              </a:lnTo>
                              <a:lnTo>
                                <a:pt x="95" y="2"/>
                              </a:lnTo>
                              <a:lnTo>
                                <a:pt x="110" y="0"/>
                              </a:lnTo>
                              <a:lnTo>
                                <a:pt x="119" y="13"/>
                              </a:lnTo>
                              <a:lnTo>
                                <a:pt x="126" y="27"/>
                              </a:lnTo>
                              <a:lnTo>
                                <a:pt x="132" y="17"/>
                              </a:lnTo>
                              <a:lnTo>
                                <a:pt x="149" y="15"/>
                              </a:lnTo>
                              <a:lnTo>
                                <a:pt x="159" y="27"/>
                              </a:lnTo>
                              <a:lnTo>
                                <a:pt x="163" y="45"/>
                              </a:lnTo>
                              <a:lnTo>
                                <a:pt x="167" y="69"/>
                              </a:lnTo>
                              <a:lnTo>
                                <a:pt x="180" y="63"/>
                              </a:lnTo>
                              <a:lnTo>
                                <a:pt x="194" y="70"/>
                              </a:lnTo>
                              <a:lnTo>
                                <a:pt x="197" y="77"/>
                              </a:lnTo>
                              <a:lnTo>
                                <a:pt x="196" y="90"/>
                              </a:lnTo>
                              <a:lnTo>
                                <a:pt x="194" y="103"/>
                              </a:lnTo>
                              <a:lnTo>
                                <a:pt x="202" y="95"/>
                              </a:lnTo>
                              <a:lnTo>
                                <a:pt x="215" y="88"/>
                              </a:lnTo>
                              <a:lnTo>
                                <a:pt x="236" y="90"/>
                              </a:lnTo>
                              <a:lnTo>
                                <a:pt x="237" y="101"/>
                              </a:lnTo>
                              <a:lnTo>
                                <a:pt x="238" y="111"/>
                              </a:lnTo>
                              <a:lnTo>
                                <a:pt x="238" y="123"/>
                              </a:lnTo>
                              <a:lnTo>
                                <a:pt x="251" y="121"/>
                              </a:lnTo>
                              <a:lnTo>
                                <a:pt x="264" y="126"/>
                              </a:lnTo>
                              <a:lnTo>
                                <a:pt x="271" y="136"/>
                              </a:lnTo>
                              <a:lnTo>
                                <a:pt x="274" y="152"/>
                              </a:lnTo>
                              <a:lnTo>
                                <a:pt x="286" y="157"/>
                              </a:lnTo>
                              <a:lnTo>
                                <a:pt x="293" y="175"/>
                              </a:lnTo>
                              <a:lnTo>
                                <a:pt x="290" y="195"/>
                              </a:lnTo>
                              <a:lnTo>
                                <a:pt x="286" y="228"/>
                              </a:lnTo>
                              <a:lnTo>
                                <a:pt x="289" y="247"/>
                              </a:lnTo>
                              <a:lnTo>
                                <a:pt x="296" y="260"/>
                              </a:lnTo>
                              <a:lnTo>
                                <a:pt x="302" y="273"/>
                              </a:lnTo>
                              <a:lnTo>
                                <a:pt x="302" y="289"/>
                              </a:lnTo>
                              <a:lnTo>
                                <a:pt x="293" y="302"/>
                              </a:lnTo>
                              <a:lnTo>
                                <a:pt x="283" y="305"/>
                              </a:lnTo>
                              <a:lnTo>
                                <a:pt x="271" y="305"/>
                              </a:lnTo>
                              <a:lnTo>
                                <a:pt x="259" y="303"/>
                              </a:lnTo>
                              <a:lnTo>
                                <a:pt x="245" y="290"/>
                              </a:lnTo>
                              <a:lnTo>
                                <a:pt x="237" y="279"/>
                              </a:lnTo>
                              <a:lnTo>
                                <a:pt x="235" y="273"/>
                              </a:lnTo>
                              <a:lnTo>
                                <a:pt x="222" y="277"/>
                              </a:lnTo>
                              <a:lnTo>
                                <a:pt x="206" y="276"/>
                              </a:lnTo>
                              <a:lnTo>
                                <a:pt x="196" y="271"/>
                              </a:lnTo>
                              <a:lnTo>
                                <a:pt x="193" y="266"/>
                              </a:lnTo>
                              <a:lnTo>
                                <a:pt x="180" y="266"/>
                              </a:lnTo>
                              <a:lnTo>
                                <a:pt x="172" y="263"/>
                              </a:lnTo>
                              <a:lnTo>
                                <a:pt x="167" y="261"/>
                              </a:lnTo>
                              <a:lnTo>
                                <a:pt x="157" y="261"/>
                              </a:lnTo>
                              <a:lnTo>
                                <a:pt x="149" y="259"/>
                              </a:lnTo>
                              <a:lnTo>
                                <a:pt x="142" y="247"/>
                              </a:lnTo>
                              <a:lnTo>
                                <a:pt x="137" y="240"/>
                              </a:lnTo>
                              <a:lnTo>
                                <a:pt x="132" y="247"/>
                              </a:lnTo>
                              <a:lnTo>
                                <a:pt x="127" y="259"/>
                              </a:lnTo>
                              <a:lnTo>
                                <a:pt x="118" y="263"/>
                              </a:lnTo>
                              <a:lnTo>
                                <a:pt x="107" y="264"/>
                              </a:lnTo>
                              <a:lnTo>
                                <a:pt x="101" y="264"/>
                              </a:lnTo>
                              <a:lnTo>
                                <a:pt x="98" y="271"/>
                              </a:lnTo>
                              <a:lnTo>
                                <a:pt x="90" y="279"/>
                              </a:lnTo>
                              <a:lnTo>
                                <a:pt x="81" y="290"/>
                              </a:lnTo>
                              <a:lnTo>
                                <a:pt x="56" y="29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C08040"/>
                        </a:solidFill>
                        <a:ln w="3175">
                          <a:solidFill>
                            <a:srgbClr val="000000"/>
                          </a:solidFill>
                          <a:prstDash val="solid"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zh-CN" altLang="en-US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grpSp>
                      <p:nvGrpSpPr>
                        <p:cNvPr id="8371" name="Group 46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802" y="3244"/>
                          <a:ext cx="46" cy="54"/>
                          <a:chOff x="3802" y="3244"/>
                          <a:chExt cx="46" cy="54"/>
                        </a:xfrm>
                      </p:grpSpPr>
                      <p:sp>
                        <p:nvSpPr>
                          <p:cNvPr id="8372" name="Freeform 47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838" y="3280"/>
                            <a:ext cx="10" cy="11"/>
                          </a:xfrm>
                          <a:custGeom>
                            <a:avLst/>
                            <a:gdLst>
                              <a:gd name="T0" fmla="*/ 0 w 46"/>
                              <a:gd name="T1" fmla="*/ 0 h 56"/>
                              <a:gd name="T2" fmla="*/ 0 w 46"/>
                              <a:gd name="T3" fmla="*/ 0 h 56"/>
                              <a:gd name="T4" fmla="*/ 0 w 46"/>
                              <a:gd name="T5" fmla="*/ 0 h 56"/>
                              <a:gd name="T6" fmla="*/ 0 w 46"/>
                              <a:gd name="T7" fmla="*/ 0 h 56"/>
                              <a:gd name="T8" fmla="*/ 0 w 46"/>
                              <a:gd name="T9" fmla="*/ 0 h 56"/>
                              <a:gd name="T10" fmla="*/ 0 w 46"/>
                              <a:gd name="T11" fmla="*/ 0 h 56"/>
                              <a:gd name="T12" fmla="*/ 0 w 46"/>
                              <a:gd name="T13" fmla="*/ 0 h 56"/>
                              <a:gd name="T14" fmla="*/ 0 w 46"/>
                              <a:gd name="T15" fmla="*/ 0 h 56"/>
                              <a:gd name="T16" fmla="*/ 0 60000 65536"/>
                              <a:gd name="T17" fmla="*/ 0 60000 65536"/>
                              <a:gd name="T18" fmla="*/ 0 60000 65536"/>
                              <a:gd name="T19" fmla="*/ 0 60000 65536"/>
                              <a:gd name="T20" fmla="*/ 0 60000 65536"/>
                              <a:gd name="T21" fmla="*/ 0 60000 65536"/>
                              <a:gd name="T22" fmla="*/ 0 60000 65536"/>
                              <a:gd name="T23" fmla="*/ 0 60000 65536"/>
                              <a:gd name="T24" fmla="*/ 0 w 46"/>
                              <a:gd name="T25" fmla="*/ 0 h 56"/>
                              <a:gd name="T26" fmla="*/ 46 w 46"/>
                              <a:gd name="T27" fmla="*/ 56 h 56"/>
                            </a:gdLst>
                            <a:ahLst/>
                            <a:cxnLst>
                              <a:cxn ang="T16">
                                <a:pos x="T0" y="T1"/>
                              </a:cxn>
                              <a:cxn ang="T17">
                                <a:pos x="T2" y="T3"/>
                              </a:cxn>
                              <a:cxn ang="T18">
                                <a:pos x="T4" y="T5"/>
                              </a:cxn>
                              <a:cxn ang="T19">
                                <a:pos x="T6" y="T7"/>
                              </a:cxn>
                              <a:cxn ang="T20">
                                <a:pos x="T8" y="T9"/>
                              </a:cxn>
                              <a:cxn ang="T21">
                                <a:pos x="T10" y="T11"/>
                              </a:cxn>
                              <a:cxn ang="T22">
                                <a:pos x="T12" y="T13"/>
                              </a:cxn>
                              <a:cxn ang="T23">
                                <a:pos x="T14" y="T15"/>
                              </a:cxn>
                            </a:cxnLst>
                            <a:rect l="T24" t="T25" r="T26" b="T27"/>
                            <a:pathLst>
                              <a:path w="46" h="56">
                                <a:moveTo>
                                  <a:pt x="13" y="56"/>
                                </a:moveTo>
                                <a:lnTo>
                                  <a:pt x="10" y="27"/>
                                </a:lnTo>
                                <a:lnTo>
                                  <a:pt x="19" y="12"/>
                                </a:lnTo>
                                <a:lnTo>
                                  <a:pt x="46" y="0"/>
                                </a:lnTo>
                                <a:lnTo>
                                  <a:pt x="28" y="2"/>
                                </a:lnTo>
                                <a:lnTo>
                                  <a:pt x="7" y="8"/>
                                </a:lnTo>
                                <a:lnTo>
                                  <a:pt x="0" y="22"/>
                                </a:lnTo>
                                <a:lnTo>
                                  <a:pt x="13" y="56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804000"/>
                          </a:solidFill>
                          <a:ln w="3175">
                            <a:solidFill>
                              <a:srgbClr val="0000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>
                              <a:latin typeface="Times New Roman" panose="02020603050405020304" pitchFamily="18" charset="0"/>
                            </a:endParaRPr>
                          </a:p>
                        </p:txBody>
                      </p:sp>
                      <p:sp>
                        <p:nvSpPr>
                          <p:cNvPr id="8373" name="Freeform 48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821" y="3262"/>
                            <a:ext cx="15" cy="27"/>
                          </a:xfrm>
                          <a:custGeom>
                            <a:avLst/>
                            <a:gdLst>
                              <a:gd name="T0" fmla="*/ 0 w 73"/>
                              <a:gd name="T1" fmla="*/ 0 h 137"/>
                              <a:gd name="T2" fmla="*/ 0 w 73"/>
                              <a:gd name="T3" fmla="*/ 0 h 137"/>
                              <a:gd name="T4" fmla="*/ 0 w 73"/>
                              <a:gd name="T5" fmla="*/ 0 h 137"/>
                              <a:gd name="T6" fmla="*/ 0 w 73"/>
                              <a:gd name="T7" fmla="*/ 0 h 137"/>
                              <a:gd name="T8" fmla="*/ 0 w 73"/>
                              <a:gd name="T9" fmla="*/ 0 h 137"/>
                              <a:gd name="T10" fmla="*/ 0 w 73"/>
                              <a:gd name="T11" fmla="*/ 0 h 137"/>
                              <a:gd name="T12" fmla="*/ 0 w 73"/>
                              <a:gd name="T13" fmla="*/ 0 h 137"/>
                              <a:gd name="T14" fmla="*/ 0 w 73"/>
                              <a:gd name="T15" fmla="*/ 0 h 137"/>
                              <a:gd name="T16" fmla="*/ 0 w 73"/>
                              <a:gd name="T17" fmla="*/ 0 h 137"/>
                              <a:gd name="T18" fmla="*/ 0 w 73"/>
                              <a:gd name="T19" fmla="*/ 0 h 137"/>
                              <a:gd name="T20" fmla="*/ 0 w 73"/>
                              <a:gd name="T21" fmla="*/ 0 h 137"/>
                              <a:gd name="T22" fmla="*/ 0 w 73"/>
                              <a:gd name="T23" fmla="*/ 0 h 137"/>
                              <a:gd name="T24" fmla="*/ 0 60000 65536"/>
                              <a:gd name="T25" fmla="*/ 0 60000 65536"/>
                              <a:gd name="T26" fmla="*/ 0 60000 65536"/>
                              <a:gd name="T27" fmla="*/ 0 60000 65536"/>
                              <a:gd name="T28" fmla="*/ 0 60000 65536"/>
                              <a:gd name="T29" fmla="*/ 0 60000 65536"/>
                              <a:gd name="T30" fmla="*/ 0 60000 65536"/>
                              <a:gd name="T31" fmla="*/ 0 60000 65536"/>
                              <a:gd name="T32" fmla="*/ 0 60000 65536"/>
                              <a:gd name="T33" fmla="*/ 0 60000 65536"/>
                              <a:gd name="T34" fmla="*/ 0 60000 65536"/>
                              <a:gd name="T35" fmla="*/ 0 60000 65536"/>
                              <a:gd name="T36" fmla="*/ 0 w 73"/>
                              <a:gd name="T37" fmla="*/ 0 h 137"/>
                              <a:gd name="T38" fmla="*/ 73 w 73"/>
                              <a:gd name="T39" fmla="*/ 137 h 137"/>
                            </a:gdLst>
                            <a:ahLst/>
                            <a:cxnLst>
                              <a:cxn ang="T24">
                                <a:pos x="T0" y="T1"/>
                              </a:cxn>
                              <a:cxn ang="T25">
                                <a:pos x="T2" y="T3"/>
                              </a:cxn>
                              <a:cxn ang="T26">
                                <a:pos x="T4" y="T5"/>
                              </a:cxn>
                              <a:cxn ang="T27">
                                <a:pos x="T6" y="T7"/>
                              </a:cxn>
                              <a:cxn ang="T28">
                                <a:pos x="T8" y="T9"/>
                              </a:cxn>
                              <a:cxn ang="T29">
                                <a:pos x="T10" y="T11"/>
                              </a:cxn>
                              <a:cxn ang="T30">
                                <a:pos x="T12" y="T13"/>
                              </a:cxn>
                              <a:cxn ang="T31">
                                <a:pos x="T14" y="T15"/>
                              </a:cxn>
                              <a:cxn ang="T32">
                                <a:pos x="T16" y="T17"/>
                              </a:cxn>
                              <a:cxn ang="T33">
                                <a:pos x="T18" y="T19"/>
                              </a:cxn>
                              <a:cxn ang="T34">
                                <a:pos x="T20" y="T21"/>
                              </a:cxn>
                              <a:cxn ang="T35">
                                <a:pos x="T22" y="T23"/>
                              </a:cxn>
                            </a:cxnLst>
                            <a:rect l="T36" t="T37" r="T38" b="T39"/>
                            <a:pathLst>
                              <a:path w="73" h="137">
                                <a:moveTo>
                                  <a:pt x="30" y="137"/>
                                </a:moveTo>
                                <a:lnTo>
                                  <a:pt x="17" y="107"/>
                                </a:lnTo>
                                <a:lnTo>
                                  <a:pt x="17" y="65"/>
                                </a:lnTo>
                                <a:lnTo>
                                  <a:pt x="42" y="33"/>
                                </a:lnTo>
                                <a:lnTo>
                                  <a:pt x="73" y="0"/>
                                </a:lnTo>
                                <a:lnTo>
                                  <a:pt x="54" y="19"/>
                                </a:lnTo>
                                <a:lnTo>
                                  <a:pt x="23" y="42"/>
                                </a:lnTo>
                                <a:lnTo>
                                  <a:pt x="0" y="61"/>
                                </a:lnTo>
                                <a:lnTo>
                                  <a:pt x="5" y="77"/>
                                </a:lnTo>
                                <a:lnTo>
                                  <a:pt x="4" y="96"/>
                                </a:lnTo>
                                <a:lnTo>
                                  <a:pt x="4" y="117"/>
                                </a:lnTo>
                                <a:lnTo>
                                  <a:pt x="30" y="137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804000"/>
                          </a:solidFill>
                          <a:ln w="3175">
                            <a:solidFill>
                              <a:srgbClr val="0000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>
                              <a:latin typeface="Times New Roman" panose="02020603050405020304" pitchFamily="18" charset="0"/>
                            </a:endParaRPr>
                          </a:p>
                        </p:txBody>
                      </p:sp>
                      <p:sp>
                        <p:nvSpPr>
                          <p:cNvPr id="8374" name="Freeform 49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802" y="3277"/>
                            <a:ext cx="10" cy="21"/>
                          </a:xfrm>
                          <a:custGeom>
                            <a:avLst/>
                            <a:gdLst>
                              <a:gd name="T0" fmla="*/ 0 w 50"/>
                              <a:gd name="T1" fmla="*/ 0 h 106"/>
                              <a:gd name="T2" fmla="*/ 0 w 50"/>
                              <a:gd name="T3" fmla="*/ 0 h 106"/>
                              <a:gd name="T4" fmla="*/ 0 w 50"/>
                              <a:gd name="T5" fmla="*/ 0 h 106"/>
                              <a:gd name="T6" fmla="*/ 0 w 50"/>
                              <a:gd name="T7" fmla="*/ 0 h 106"/>
                              <a:gd name="T8" fmla="*/ 0 w 50"/>
                              <a:gd name="T9" fmla="*/ 0 h 106"/>
                              <a:gd name="T10" fmla="*/ 0 w 50"/>
                              <a:gd name="T11" fmla="*/ 0 h 106"/>
                              <a:gd name="T12" fmla="*/ 0 w 50"/>
                              <a:gd name="T13" fmla="*/ 0 h 106"/>
                              <a:gd name="T14" fmla="*/ 0 w 50"/>
                              <a:gd name="T15" fmla="*/ 0 h 106"/>
                              <a:gd name="T16" fmla="*/ 0 60000 65536"/>
                              <a:gd name="T17" fmla="*/ 0 60000 65536"/>
                              <a:gd name="T18" fmla="*/ 0 60000 65536"/>
                              <a:gd name="T19" fmla="*/ 0 60000 65536"/>
                              <a:gd name="T20" fmla="*/ 0 60000 65536"/>
                              <a:gd name="T21" fmla="*/ 0 60000 65536"/>
                              <a:gd name="T22" fmla="*/ 0 60000 65536"/>
                              <a:gd name="T23" fmla="*/ 0 60000 65536"/>
                              <a:gd name="T24" fmla="*/ 0 w 50"/>
                              <a:gd name="T25" fmla="*/ 0 h 106"/>
                              <a:gd name="T26" fmla="*/ 50 w 50"/>
                              <a:gd name="T27" fmla="*/ 106 h 106"/>
                            </a:gdLst>
                            <a:ahLst/>
                            <a:cxnLst>
                              <a:cxn ang="T16">
                                <a:pos x="T0" y="T1"/>
                              </a:cxn>
                              <a:cxn ang="T17">
                                <a:pos x="T2" y="T3"/>
                              </a:cxn>
                              <a:cxn ang="T18">
                                <a:pos x="T4" y="T5"/>
                              </a:cxn>
                              <a:cxn ang="T19">
                                <a:pos x="T6" y="T7"/>
                              </a:cxn>
                              <a:cxn ang="T20">
                                <a:pos x="T8" y="T9"/>
                              </a:cxn>
                              <a:cxn ang="T21">
                                <a:pos x="T10" y="T11"/>
                              </a:cxn>
                              <a:cxn ang="T22">
                                <a:pos x="T12" y="T13"/>
                              </a:cxn>
                              <a:cxn ang="T23">
                                <a:pos x="T14" y="T15"/>
                              </a:cxn>
                            </a:cxnLst>
                            <a:rect l="T24" t="T25" r="T26" b="T27"/>
                            <a:pathLst>
                              <a:path w="50" h="106">
                                <a:moveTo>
                                  <a:pt x="22" y="88"/>
                                </a:moveTo>
                                <a:lnTo>
                                  <a:pt x="0" y="56"/>
                                </a:lnTo>
                                <a:lnTo>
                                  <a:pt x="9" y="33"/>
                                </a:lnTo>
                                <a:lnTo>
                                  <a:pt x="28" y="0"/>
                                </a:lnTo>
                                <a:lnTo>
                                  <a:pt x="12" y="57"/>
                                </a:lnTo>
                                <a:lnTo>
                                  <a:pt x="24" y="82"/>
                                </a:lnTo>
                                <a:lnTo>
                                  <a:pt x="50" y="106"/>
                                </a:lnTo>
                                <a:lnTo>
                                  <a:pt x="22" y="88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804000"/>
                          </a:solidFill>
                          <a:ln w="3175">
                            <a:solidFill>
                              <a:srgbClr val="0000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>
                              <a:latin typeface="Times New Roman" panose="02020603050405020304" pitchFamily="18" charset="0"/>
                            </a:endParaRPr>
                          </a:p>
                        </p:txBody>
                      </p:sp>
                      <p:sp>
                        <p:nvSpPr>
                          <p:cNvPr id="8375" name="Freeform 50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810" y="3244"/>
                            <a:ext cx="13" cy="22"/>
                          </a:xfrm>
                          <a:custGeom>
                            <a:avLst/>
                            <a:gdLst>
                              <a:gd name="T0" fmla="*/ 0 w 68"/>
                              <a:gd name="T1" fmla="*/ 0 h 106"/>
                              <a:gd name="T2" fmla="*/ 0 w 68"/>
                              <a:gd name="T3" fmla="*/ 0 h 106"/>
                              <a:gd name="T4" fmla="*/ 0 w 68"/>
                              <a:gd name="T5" fmla="*/ 0 h 106"/>
                              <a:gd name="T6" fmla="*/ 0 w 68"/>
                              <a:gd name="T7" fmla="*/ 0 h 106"/>
                              <a:gd name="T8" fmla="*/ 0 w 68"/>
                              <a:gd name="T9" fmla="*/ 0 h 106"/>
                              <a:gd name="T10" fmla="*/ 0 w 68"/>
                              <a:gd name="T11" fmla="*/ 0 h 106"/>
                              <a:gd name="T12" fmla="*/ 0 w 68"/>
                              <a:gd name="T13" fmla="*/ 0 h 106"/>
                              <a:gd name="T14" fmla="*/ 0 w 68"/>
                              <a:gd name="T15" fmla="*/ 0 h 106"/>
                              <a:gd name="T16" fmla="*/ 0 w 68"/>
                              <a:gd name="T17" fmla="*/ 0 h 106"/>
                              <a:gd name="T18" fmla="*/ 0 60000 65536"/>
                              <a:gd name="T19" fmla="*/ 0 60000 65536"/>
                              <a:gd name="T20" fmla="*/ 0 60000 65536"/>
                              <a:gd name="T21" fmla="*/ 0 60000 65536"/>
                              <a:gd name="T22" fmla="*/ 0 60000 65536"/>
                              <a:gd name="T23" fmla="*/ 0 60000 65536"/>
                              <a:gd name="T24" fmla="*/ 0 60000 65536"/>
                              <a:gd name="T25" fmla="*/ 0 60000 65536"/>
                              <a:gd name="T26" fmla="*/ 0 60000 65536"/>
                              <a:gd name="T27" fmla="*/ 0 w 68"/>
                              <a:gd name="T28" fmla="*/ 0 h 106"/>
                              <a:gd name="T29" fmla="*/ 68 w 68"/>
                              <a:gd name="T30" fmla="*/ 106 h 106"/>
                            </a:gdLst>
                            <a:ahLst/>
                            <a:cxnLst>
                              <a:cxn ang="T18">
                                <a:pos x="T0" y="T1"/>
                              </a:cxn>
                              <a:cxn ang="T19">
                                <a:pos x="T2" y="T3"/>
                              </a:cxn>
                              <a:cxn ang="T20">
                                <a:pos x="T4" y="T5"/>
                              </a:cxn>
                              <a:cxn ang="T21">
                                <a:pos x="T6" y="T7"/>
                              </a:cxn>
                              <a:cxn ang="T22">
                                <a:pos x="T8" y="T9"/>
                              </a:cxn>
                              <a:cxn ang="T23">
                                <a:pos x="T10" y="T11"/>
                              </a:cxn>
                              <a:cxn ang="T24">
                                <a:pos x="T12" y="T13"/>
                              </a:cxn>
                              <a:cxn ang="T25">
                                <a:pos x="T14" y="T15"/>
                              </a:cxn>
                              <a:cxn ang="T26">
                                <a:pos x="T16" y="T17"/>
                              </a:cxn>
                            </a:cxnLst>
                            <a:rect l="T27" t="T28" r="T29" b="T30"/>
                            <a:pathLst>
                              <a:path w="68" h="106">
                                <a:moveTo>
                                  <a:pt x="68" y="0"/>
                                </a:moveTo>
                                <a:lnTo>
                                  <a:pt x="36" y="26"/>
                                </a:lnTo>
                                <a:lnTo>
                                  <a:pt x="9" y="53"/>
                                </a:lnTo>
                                <a:lnTo>
                                  <a:pt x="5" y="74"/>
                                </a:lnTo>
                                <a:lnTo>
                                  <a:pt x="0" y="106"/>
                                </a:lnTo>
                                <a:lnTo>
                                  <a:pt x="11" y="81"/>
                                </a:lnTo>
                                <a:lnTo>
                                  <a:pt x="20" y="55"/>
                                </a:lnTo>
                                <a:lnTo>
                                  <a:pt x="49" y="23"/>
                                </a:lnTo>
                                <a:lnTo>
                                  <a:pt x="68" y="0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804000"/>
                          </a:solidFill>
                          <a:ln w="3175">
                            <a:solidFill>
                              <a:srgbClr val="0000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>
                              <a:latin typeface="Times New Roman" panose="02020603050405020304" pitchFamily="18" charset="0"/>
                            </a:endParaRPr>
                          </a:p>
                        </p:txBody>
                      </p:sp>
                      <p:sp>
                        <p:nvSpPr>
                          <p:cNvPr id="8376" name="Freeform 51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808" y="3284"/>
                            <a:ext cx="8" cy="14"/>
                          </a:xfrm>
                          <a:custGeom>
                            <a:avLst/>
                            <a:gdLst>
                              <a:gd name="T0" fmla="*/ 0 w 38"/>
                              <a:gd name="T1" fmla="*/ 0 h 67"/>
                              <a:gd name="T2" fmla="*/ 0 w 38"/>
                              <a:gd name="T3" fmla="*/ 0 h 67"/>
                              <a:gd name="T4" fmla="*/ 0 w 38"/>
                              <a:gd name="T5" fmla="*/ 0 h 67"/>
                              <a:gd name="T6" fmla="*/ 0 w 38"/>
                              <a:gd name="T7" fmla="*/ 0 h 67"/>
                              <a:gd name="T8" fmla="*/ 0 w 38"/>
                              <a:gd name="T9" fmla="*/ 0 h 67"/>
                              <a:gd name="T10" fmla="*/ 0 w 38"/>
                              <a:gd name="T11" fmla="*/ 0 h 67"/>
                              <a:gd name="T12" fmla="*/ 0 w 38"/>
                              <a:gd name="T13" fmla="*/ 0 h 67"/>
                              <a:gd name="T14" fmla="*/ 0 w 38"/>
                              <a:gd name="T15" fmla="*/ 0 h 67"/>
                              <a:gd name="T16" fmla="*/ 0 w 38"/>
                              <a:gd name="T17" fmla="*/ 0 h 67"/>
                              <a:gd name="T18" fmla="*/ 0 w 38"/>
                              <a:gd name="T19" fmla="*/ 0 h 67"/>
                              <a:gd name="T20" fmla="*/ 0 w 38"/>
                              <a:gd name="T21" fmla="*/ 0 h 67"/>
                              <a:gd name="T22" fmla="*/ 0 60000 65536"/>
                              <a:gd name="T23" fmla="*/ 0 60000 65536"/>
                              <a:gd name="T24" fmla="*/ 0 60000 65536"/>
                              <a:gd name="T25" fmla="*/ 0 60000 65536"/>
                              <a:gd name="T26" fmla="*/ 0 60000 65536"/>
                              <a:gd name="T27" fmla="*/ 0 60000 65536"/>
                              <a:gd name="T28" fmla="*/ 0 60000 65536"/>
                              <a:gd name="T29" fmla="*/ 0 60000 65536"/>
                              <a:gd name="T30" fmla="*/ 0 60000 65536"/>
                              <a:gd name="T31" fmla="*/ 0 60000 65536"/>
                              <a:gd name="T32" fmla="*/ 0 60000 65536"/>
                              <a:gd name="T33" fmla="*/ 0 w 38"/>
                              <a:gd name="T34" fmla="*/ 0 h 67"/>
                              <a:gd name="T35" fmla="*/ 38 w 38"/>
                              <a:gd name="T36" fmla="*/ 67 h 67"/>
                            </a:gdLst>
                            <a:ahLst/>
                            <a:cxnLst>
                              <a:cxn ang="T22">
                                <a:pos x="T0" y="T1"/>
                              </a:cxn>
                              <a:cxn ang="T23">
                                <a:pos x="T2" y="T3"/>
                              </a:cxn>
                              <a:cxn ang="T24">
                                <a:pos x="T4" y="T5"/>
                              </a:cxn>
                              <a:cxn ang="T25">
                                <a:pos x="T6" y="T7"/>
                              </a:cxn>
                              <a:cxn ang="T26">
                                <a:pos x="T8" y="T9"/>
                              </a:cxn>
                              <a:cxn ang="T27">
                                <a:pos x="T10" y="T11"/>
                              </a:cxn>
                              <a:cxn ang="T28">
                                <a:pos x="T12" y="T13"/>
                              </a:cxn>
                              <a:cxn ang="T29">
                                <a:pos x="T14" y="T15"/>
                              </a:cxn>
                              <a:cxn ang="T30">
                                <a:pos x="T16" y="T17"/>
                              </a:cxn>
                              <a:cxn ang="T31">
                                <a:pos x="T18" y="T19"/>
                              </a:cxn>
                              <a:cxn ang="T32">
                                <a:pos x="T20" y="T21"/>
                              </a:cxn>
                            </a:cxnLst>
                            <a:rect l="T33" t="T34" r="T35" b="T36"/>
                            <a:pathLst>
                              <a:path w="38" h="67">
                                <a:moveTo>
                                  <a:pt x="15" y="67"/>
                                </a:moveTo>
                                <a:lnTo>
                                  <a:pt x="5" y="45"/>
                                </a:lnTo>
                                <a:lnTo>
                                  <a:pt x="0" y="33"/>
                                </a:lnTo>
                                <a:lnTo>
                                  <a:pt x="11" y="14"/>
                                </a:lnTo>
                                <a:lnTo>
                                  <a:pt x="35" y="0"/>
                                </a:lnTo>
                                <a:lnTo>
                                  <a:pt x="21" y="19"/>
                                </a:lnTo>
                                <a:lnTo>
                                  <a:pt x="13" y="39"/>
                                </a:lnTo>
                                <a:lnTo>
                                  <a:pt x="25" y="45"/>
                                </a:lnTo>
                                <a:lnTo>
                                  <a:pt x="38" y="30"/>
                                </a:lnTo>
                                <a:lnTo>
                                  <a:pt x="32" y="44"/>
                                </a:lnTo>
                                <a:lnTo>
                                  <a:pt x="15" y="67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804000"/>
                          </a:solidFill>
                          <a:ln w="3175">
                            <a:solidFill>
                              <a:srgbClr val="0000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>
                              <a:latin typeface="Times New Roman" panose="02020603050405020304" pitchFamily="18" charset="0"/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8363" name="Group 5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895" y="3311"/>
                        <a:ext cx="65" cy="31"/>
                        <a:chOff x="3895" y="3311"/>
                        <a:chExt cx="65" cy="31"/>
                      </a:xfrm>
                    </p:grpSpPr>
                    <p:sp>
                      <p:nvSpPr>
                        <p:cNvPr id="8364" name="Freeform 53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895" y="3311"/>
                          <a:ext cx="65" cy="31"/>
                        </a:xfrm>
                        <a:custGeom>
                          <a:avLst/>
                          <a:gdLst>
                            <a:gd name="T0" fmla="*/ 0 w 324"/>
                            <a:gd name="T1" fmla="*/ 0 h 159"/>
                            <a:gd name="T2" fmla="*/ 0 w 324"/>
                            <a:gd name="T3" fmla="*/ 0 h 159"/>
                            <a:gd name="T4" fmla="*/ 0 w 324"/>
                            <a:gd name="T5" fmla="*/ 0 h 159"/>
                            <a:gd name="T6" fmla="*/ 0 w 324"/>
                            <a:gd name="T7" fmla="*/ 0 h 159"/>
                            <a:gd name="T8" fmla="*/ 0 w 324"/>
                            <a:gd name="T9" fmla="*/ 0 h 159"/>
                            <a:gd name="T10" fmla="*/ 0 w 324"/>
                            <a:gd name="T11" fmla="*/ 0 h 159"/>
                            <a:gd name="T12" fmla="*/ 0 w 324"/>
                            <a:gd name="T13" fmla="*/ 0 h 159"/>
                            <a:gd name="T14" fmla="*/ 0 w 324"/>
                            <a:gd name="T15" fmla="*/ 0 h 159"/>
                            <a:gd name="T16" fmla="*/ 0 w 324"/>
                            <a:gd name="T17" fmla="*/ 0 h 159"/>
                            <a:gd name="T18" fmla="*/ 0 w 324"/>
                            <a:gd name="T19" fmla="*/ 0 h 159"/>
                            <a:gd name="T20" fmla="*/ 0 w 324"/>
                            <a:gd name="T21" fmla="*/ 0 h 159"/>
                            <a:gd name="T22" fmla="*/ 0 w 324"/>
                            <a:gd name="T23" fmla="*/ 0 h 159"/>
                            <a:gd name="T24" fmla="*/ 0 w 324"/>
                            <a:gd name="T25" fmla="*/ 0 h 159"/>
                            <a:gd name="T26" fmla="*/ 0 w 324"/>
                            <a:gd name="T27" fmla="*/ 0 h 159"/>
                            <a:gd name="T28" fmla="*/ 0 w 324"/>
                            <a:gd name="T29" fmla="*/ 0 h 159"/>
                            <a:gd name="T30" fmla="*/ 0 w 324"/>
                            <a:gd name="T31" fmla="*/ 0 h 159"/>
                            <a:gd name="T32" fmla="*/ 0 w 324"/>
                            <a:gd name="T33" fmla="*/ 0 h 159"/>
                            <a:gd name="T34" fmla="*/ 0 w 324"/>
                            <a:gd name="T35" fmla="*/ 0 h 159"/>
                            <a:gd name="T36" fmla="*/ 0 w 324"/>
                            <a:gd name="T37" fmla="*/ 0 h 159"/>
                            <a:gd name="T38" fmla="*/ 0 w 324"/>
                            <a:gd name="T39" fmla="*/ 0 h 159"/>
                            <a:gd name="T40" fmla="*/ 0 w 324"/>
                            <a:gd name="T41" fmla="*/ 0 h 159"/>
                            <a:gd name="T42" fmla="*/ 0 w 324"/>
                            <a:gd name="T43" fmla="*/ 0 h 159"/>
                            <a:gd name="T44" fmla="*/ 0 w 324"/>
                            <a:gd name="T45" fmla="*/ 0 h 159"/>
                            <a:gd name="T46" fmla="*/ 0 w 324"/>
                            <a:gd name="T47" fmla="*/ 0 h 159"/>
                            <a:gd name="T48" fmla="*/ 0 w 324"/>
                            <a:gd name="T49" fmla="*/ 0 h 159"/>
                            <a:gd name="T50" fmla="*/ 0 w 324"/>
                            <a:gd name="T51" fmla="*/ 0 h 159"/>
                            <a:gd name="T52" fmla="*/ 0 w 324"/>
                            <a:gd name="T53" fmla="*/ 0 h 159"/>
                            <a:gd name="T54" fmla="*/ 0 w 324"/>
                            <a:gd name="T55" fmla="*/ 0 h 159"/>
                            <a:gd name="T56" fmla="*/ 0 w 324"/>
                            <a:gd name="T57" fmla="*/ 0 h 159"/>
                            <a:gd name="T58" fmla="*/ 0 w 324"/>
                            <a:gd name="T59" fmla="*/ 0 h 159"/>
                            <a:gd name="T60" fmla="*/ 0 w 324"/>
                            <a:gd name="T61" fmla="*/ 0 h 159"/>
                            <a:gd name="T62" fmla="*/ 0 w 324"/>
                            <a:gd name="T63" fmla="*/ 0 h 159"/>
                            <a:gd name="T64" fmla="*/ 0 w 324"/>
                            <a:gd name="T65" fmla="*/ 0 h 159"/>
                            <a:gd name="T66" fmla="*/ 0 w 324"/>
                            <a:gd name="T67" fmla="*/ 0 h 159"/>
                            <a:gd name="T68" fmla="*/ 0 w 324"/>
                            <a:gd name="T69" fmla="*/ 0 h 159"/>
                            <a:gd name="T70" fmla="*/ 0 w 324"/>
                            <a:gd name="T71" fmla="*/ 0 h 159"/>
                            <a:gd name="T72" fmla="*/ 0 w 324"/>
                            <a:gd name="T73" fmla="*/ 0 h 159"/>
                            <a:gd name="T74" fmla="*/ 0 w 324"/>
                            <a:gd name="T75" fmla="*/ 0 h 159"/>
                            <a:gd name="T76" fmla="*/ 0 60000 65536"/>
                            <a:gd name="T77" fmla="*/ 0 60000 65536"/>
                            <a:gd name="T78" fmla="*/ 0 60000 65536"/>
                            <a:gd name="T79" fmla="*/ 0 60000 65536"/>
                            <a:gd name="T80" fmla="*/ 0 60000 65536"/>
                            <a:gd name="T81" fmla="*/ 0 60000 65536"/>
                            <a:gd name="T82" fmla="*/ 0 60000 65536"/>
                            <a:gd name="T83" fmla="*/ 0 60000 65536"/>
                            <a:gd name="T84" fmla="*/ 0 60000 65536"/>
                            <a:gd name="T85" fmla="*/ 0 60000 65536"/>
                            <a:gd name="T86" fmla="*/ 0 60000 65536"/>
                            <a:gd name="T87" fmla="*/ 0 60000 65536"/>
                            <a:gd name="T88" fmla="*/ 0 60000 65536"/>
                            <a:gd name="T89" fmla="*/ 0 60000 65536"/>
                            <a:gd name="T90" fmla="*/ 0 60000 65536"/>
                            <a:gd name="T91" fmla="*/ 0 60000 65536"/>
                            <a:gd name="T92" fmla="*/ 0 60000 65536"/>
                            <a:gd name="T93" fmla="*/ 0 60000 65536"/>
                            <a:gd name="T94" fmla="*/ 0 60000 65536"/>
                            <a:gd name="T95" fmla="*/ 0 60000 65536"/>
                            <a:gd name="T96" fmla="*/ 0 60000 65536"/>
                            <a:gd name="T97" fmla="*/ 0 60000 65536"/>
                            <a:gd name="T98" fmla="*/ 0 60000 65536"/>
                            <a:gd name="T99" fmla="*/ 0 60000 65536"/>
                            <a:gd name="T100" fmla="*/ 0 60000 65536"/>
                            <a:gd name="T101" fmla="*/ 0 60000 65536"/>
                            <a:gd name="T102" fmla="*/ 0 60000 65536"/>
                            <a:gd name="T103" fmla="*/ 0 60000 65536"/>
                            <a:gd name="T104" fmla="*/ 0 60000 65536"/>
                            <a:gd name="T105" fmla="*/ 0 60000 65536"/>
                            <a:gd name="T106" fmla="*/ 0 60000 65536"/>
                            <a:gd name="T107" fmla="*/ 0 60000 65536"/>
                            <a:gd name="T108" fmla="*/ 0 60000 65536"/>
                            <a:gd name="T109" fmla="*/ 0 60000 65536"/>
                            <a:gd name="T110" fmla="*/ 0 60000 65536"/>
                            <a:gd name="T111" fmla="*/ 0 60000 65536"/>
                            <a:gd name="T112" fmla="*/ 0 60000 65536"/>
                            <a:gd name="T113" fmla="*/ 0 60000 65536"/>
                            <a:gd name="T114" fmla="*/ 0 w 324"/>
                            <a:gd name="T115" fmla="*/ 0 h 159"/>
                            <a:gd name="T116" fmla="*/ 324 w 324"/>
                            <a:gd name="T117" fmla="*/ 159 h 159"/>
                          </a:gdLst>
                          <a:ahLst/>
                          <a:cxnLst>
                            <a:cxn ang="T76">
                              <a:pos x="T0" y="T1"/>
                            </a:cxn>
                            <a:cxn ang="T77">
                              <a:pos x="T2" y="T3"/>
                            </a:cxn>
                            <a:cxn ang="T78">
                              <a:pos x="T4" y="T5"/>
                            </a:cxn>
                            <a:cxn ang="T79">
                              <a:pos x="T6" y="T7"/>
                            </a:cxn>
                            <a:cxn ang="T80">
                              <a:pos x="T8" y="T9"/>
                            </a:cxn>
                            <a:cxn ang="T81">
                              <a:pos x="T10" y="T11"/>
                            </a:cxn>
                            <a:cxn ang="T82">
                              <a:pos x="T12" y="T13"/>
                            </a:cxn>
                            <a:cxn ang="T83">
                              <a:pos x="T14" y="T15"/>
                            </a:cxn>
                            <a:cxn ang="T84">
                              <a:pos x="T16" y="T17"/>
                            </a:cxn>
                            <a:cxn ang="T85">
                              <a:pos x="T18" y="T19"/>
                            </a:cxn>
                            <a:cxn ang="T86">
                              <a:pos x="T20" y="T21"/>
                            </a:cxn>
                            <a:cxn ang="T87">
                              <a:pos x="T22" y="T23"/>
                            </a:cxn>
                            <a:cxn ang="T88">
                              <a:pos x="T24" y="T25"/>
                            </a:cxn>
                            <a:cxn ang="T89">
                              <a:pos x="T26" y="T27"/>
                            </a:cxn>
                            <a:cxn ang="T90">
                              <a:pos x="T28" y="T29"/>
                            </a:cxn>
                            <a:cxn ang="T91">
                              <a:pos x="T30" y="T31"/>
                            </a:cxn>
                            <a:cxn ang="T92">
                              <a:pos x="T32" y="T33"/>
                            </a:cxn>
                            <a:cxn ang="T93">
                              <a:pos x="T34" y="T35"/>
                            </a:cxn>
                            <a:cxn ang="T94">
                              <a:pos x="T36" y="T37"/>
                            </a:cxn>
                            <a:cxn ang="T95">
                              <a:pos x="T38" y="T39"/>
                            </a:cxn>
                            <a:cxn ang="T96">
                              <a:pos x="T40" y="T41"/>
                            </a:cxn>
                            <a:cxn ang="T97">
                              <a:pos x="T42" y="T43"/>
                            </a:cxn>
                            <a:cxn ang="T98">
                              <a:pos x="T44" y="T45"/>
                            </a:cxn>
                            <a:cxn ang="T99">
                              <a:pos x="T46" y="T47"/>
                            </a:cxn>
                            <a:cxn ang="T100">
                              <a:pos x="T48" y="T49"/>
                            </a:cxn>
                            <a:cxn ang="T101">
                              <a:pos x="T50" y="T51"/>
                            </a:cxn>
                            <a:cxn ang="T102">
                              <a:pos x="T52" y="T53"/>
                            </a:cxn>
                            <a:cxn ang="T103">
                              <a:pos x="T54" y="T55"/>
                            </a:cxn>
                            <a:cxn ang="T104">
                              <a:pos x="T56" y="T57"/>
                            </a:cxn>
                            <a:cxn ang="T105">
                              <a:pos x="T58" y="T59"/>
                            </a:cxn>
                            <a:cxn ang="T106">
                              <a:pos x="T60" y="T61"/>
                            </a:cxn>
                            <a:cxn ang="T107">
                              <a:pos x="T62" y="T63"/>
                            </a:cxn>
                            <a:cxn ang="T108">
                              <a:pos x="T64" y="T65"/>
                            </a:cxn>
                            <a:cxn ang="T109">
                              <a:pos x="T66" y="T67"/>
                            </a:cxn>
                            <a:cxn ang="T110">
                              <a:pos x="T68" y="T69"/>
                            </a:cxn>
                            <a:cxn ang="T111">
                              <a:pos x="T70" y="T71"/>
                            </a:cxn>
                            <a:cxn ang="T112">
                              <a:pos x="T72" y="T73"/>
                            </a:cxn>
                            <a:cxn ang="T113">
                              <a:pos x="T74" y="T75"/>
                            </a:cxn>
                          </a:cxnLst>
                          <a:rect l="T114" t="T115" r="T116" b="T117"/>
                          <a:pathLst>
                            <a:path w="324" h="159">
                              <a:moveTo>
                                <a:pt x="19" y="39"/>
                              </a:moveTo>
                              <a:lnTo>
                                <a:pt x="78" y="42"/>
                              </a:lnTo>
                              <a:lnTo>
                                <a:pt x="119" y="41"/>
                              </a:lnTo>
                              <a:lnTo>
                                <a:pt x="168" y="19"/>
                              </a:lnTo>
                              <a:lnTo>
                                <a:pt x="209" y="2"/>
                              </a:lnTo>
                              <a:lnTo>
                                <a:pt x="246" y="0"/>
                              </a:lnTo>
                              <a:lnTo>
                                <a:pt x="263" y="15"/>
                              </a:lnTo>
                              <a:lnTo>
                                <a:pt x="288" y="25"/>
                              </a:lnTo>
                              <a:lnTo>
                                <a:pt x="317" y="28"/>
                              </a:lnTo>
                              <a:lnTo>
                                <a:pt x="324" y="42"/>
                              </a:lnTo>
                              <a:lnTo>
                                <a:pt x="321" y="72"/>
                              </a:lnTo>
                              <a:lnTo>
                                <a:pt x="315" y="92"/>
                              </a:lnTo>
                              <a:lnTo>
                                <a:pt x="301" y="108"/>
                              </a:lnTo>
                              <a:lnTo>
                                <a:pt x="279" y="128"/>
                              </a:lnTo>
                              <a:lnTo>
                                <a:pt x="269" y="145"/>
                              </a:lnTo>
                              <a:lnTo>
                                <a:pt x="254" y="158"/>
                              </a:lnTo>
                              <a:lnTo>
                                <a:pt x="241" y="159"/>
                              </a:lnTo>
                              <a:lnTo>
                                <a:pt x="222" y="143"/>
                              </a:lnTo>
                              <a:lnTo>
                                <a:pt x="211" y="150"/>
                              </a:lnTo>
                              <a:lnTo>
                                <a:pt x="192" y="151"/>
                              </a:lnTo>
                              <a:lnTo>
                                <a:pt x="179" y="127"/>
                              </a:lnTo>
                              <a:lnTo>
                                <a:pt x="170" y="130"/>
                              </a:lnTo>
                              <a:lnTo>
                                <a:pt x="158" y="130"/>
                              </a:lnTo>
                              <a:lnTo>
                                <a:pt x="151" y="118"/>
                              </a:lnTo>
                              <a:lnTo>
                                <a:pt x="136" y="127"/>
                              </a:lnTo>
                              <a:lnTo>
                                <a:pt x="123" y="133"/>
                              </a:lnTo>
                              <a:lnTo>
                                <a:pt x="106" y="127"/>
                              </a:lnTo>
                              <a:lnTo>
                                <a:pt x="103" y="115"/>
                              </a:lnTo>
                              <a:lnTo>
                                <a:pt x="101" y="101"/>
                              </a:lnTo>
                              <a:lnTo>
                                <a:pt x="75" y="104"/>
                              </a:lnTo>
                              <a:lnTo>
                                <a:pt x="54" y="108"/>
                              </a:lnTo>
                              <a:lnTo>
                                <a:pt x="50" y="101"/>
                              </a:lnTo>
                              <a:lnTo>
                                <a:pt x="32" y="101"/>
                              </a:lnTo>
                              <a:lnTo>
                                <a:pt x="8" y="83"/>
                              </a:lnTo>
                              <a:lnTo>
                                <a:pt x="0" y="65"/>
                              </a:lnTo>
                              <a:lnTo>
                                <a:pt x="4" y="56"/>
                              </a:lnTo>
                              <a:lnTo>
                                <a:pt x="1" y="41"/>
                              </a:lnTo>
                              <a:lnTo>
                                <a:pt x="19" y="3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C08040"/>
                        </a:solidFill>
                        <a:ln w="3175">
                          <a:solidFill>
                            <a:srgbClr val="000000"/>
                          </a:solidFill>
                          <a:prstDash val="solid"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zh-CN" altLang="en-US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grpSp>
                      <p:nvGrpSpPr>
                        <p:cNvPr id="8365" name="Group 54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904" y="3316"/>
                          <a:ext cx="49" cy="24"/>
                          <a:chOff x="3904" y="3316"/>
                          <a:chExt cx="49" cy="24"/>
                        </a:xfrm>
                      </p:grpSpPr>
                      <p:sp>
                        <p:nvSpPr>
                          <p:cNvPr id="8366" name="Freeform 55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904" y="3324"/>
                            <a:ext cx="15" cy="7"/>
                          </a:xfrm>
                          <a:custGeom>
                            <a:avLst/>
                            <a:gdLst>
                              <a:gd name="T0" fmla="*/ 0 w 75"/>
                              <a:gd name="T1" fmla="*/ 0 h 36"/>
                              <a:gd name="T2" fmla="*/ 0 w 75"/>
                              <a:gd name="T3" fmla="*/ 0 h 36"/>
                              <a:gd name="T4" fmla="*/ 0 w 75"/>
                              <a:gd name="T5" fmla="*/ 0 h 36"/>
                              <a:gd name="T6" fmla="*/ 0 w 75"/>
                              <a:gd name="T7" fmla="*/ 0 h 36"/>
                              <a:gd name="T8" fmla="*/ 0 w 75"/>
                              <a:gd name="T9" fmla="*/ 0 h 36"/>
                              <a:gd name="T10" fmla="*/ 0 w 75"/>
                              <a:gd name="T11" fmla="*/ 0 h 36"/>
                              <a:gd name="T12" fmla="*/ 0 60000 65536"/>
                              <a:gd name="T13" fmla="*/ 0 60000 65536"/>
                              <a:gd name="T14" fmla="*/ 0 60000 65536"/>
                              <a:gd name="T15" fmla="*/ 0 60000 65536"/>
                              <a:gd name="T16" fmla="*/ 0 60000 65536"/>
                              <a:gd name="T17" fmla="*/ 0 60000 65536"/>
                              <a:gd name="T18" fmla="*/ 0 w 75"/>
                              <a:gd name="T19" fmla="*/ 0 h 36"/>
                              <a:gd name="T20" fmla="*/ 75 w 75"/>
                              <a:gd name="T21" fmla="*/ 36 h 36"/>
                            </a:gdLst>
                            <a:ahLst/>
                            <a:cxnLst>
                              <a:cxn ang="T12">
                                <a:pos x="T0" y="T1"/>
                              </a:cxn>
                              <a:cxn ang="T13">
                                <a:pos x="T2" y="T3"/>
                              </a:cxn>
                              <a:cxn ang="T14">
                                <a:pos x="T4" y="T5"/>
                              </a:cxn>
                              <a:cxn ang="T15">
                                <a:pos x="T6" y="T7"/>
                              </a:cxn>
                              <a:cxn ang="T16">
                                <a:pos x="T8" y="T9"/>
                              </a:cxn>
                              <a:cxn ang="T17">
                                <a:pos x="T10" y="T11"/>
                              </a:cxn>
                            </a:cxnLst>
                            <a:rect l="T18" t="T19" r="T20" b="T21"/>
                            <a:pathLst>
                              <a:path w="75" h="36">
                                <a:moveTo>
                                  <a:pt x="0" y="36"/>
                                </a:moveTo>
                                <a:lnTo>
                                  <a:pt x="39" y="24"/>
                                </a:lnTo>
                                <a:lnTo>
                                  <a:pt x="75" y="0"/>
                                </a:lnTo>
                                <a:lnTo>
                                  <a:pt x="61" y="18"/>
                                </a:lnTo>
                                <a:lnTo>
                                  <a:pt x="45" y="30"/>
                                </a:lnTo>
                                <a:lnTo>
                                  <a:pt x="0" y="36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804000"/>
                          </a:solidFill>
                          <a:ln w="3175">
                            <a:solidFill>
                              <a:srgbClr val="0000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>
                              <a:latin typeface="Times New Roman" panose="02020603050405020304" pitchFamily="18" charset="0"/>
                            </a:endParaRPr>
                          </a:p>
                        </p:txBody>
                      </p:sp>
                      <p:sp>
                        <p:nvSpPr>
                          <p:cNvPr id="8367" name="Freeform 56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924" y="3316"/>
                            <a:ext cx="12" cy="19"/>
                          </a:xfrm>
                          <a:custGeom>
                            <a:avLst/>
                            <a:gdLst>
                              <a:gd name="T0" fmla="*/ 0 w 61"/>
                              <a:gd name="T1" fmla="*/ 0 h 97"/>
                              <a:gd name="T2" fmla="*/ 0 w 61"/>
                              <a:gd name="T3" fmla="*/ 0 h 97"/>
                              <a:gd name="T4" fmla="*/ 0 w 61"/>
                              <a:gd name="T5" fmla="*/ 0 h 97"/>
                              <a:gd name="T6" fmla="*/ 0 w 61"/>
                              <a:gd name="T7" fmla="*/ 0 h 97"/>
                              <a:gd name="T8" fmla="*/ 0 w 61"/>
                              <a:gd name="T9" fmla="*/ 0 h 97"/>
                              <a:gd name="T10" fmla="*/ 0 w 61"/>
                              <a:gd name="T11" fmla="*/ 0 h 97"/>
                              <a:gd name="T12" fmla="*/ 0 60000 65536"/>
                              <a:gd name="T13" fmla="*/ 0 60000 65536"/>
                              <a:gd name="T14" fmla="*/ 0 60000 65536"/>
                              <a:gd name="T15" fmla="*/ 0 60000 65536"/>
                              <a:gd name="T16" fmla="*/ 0 60000 65536"/>
                              <a:gd name="T17" fmla="*/ 0 60000 65536"/>
                              <a:gd name="T18" fmla="*/ 0 w 61"/>
                              <a:gd name="T19" fmla="*/ 0 h 97"/>
                              <a:gd name="T20" fmla="*/ 61 w 61"/>
                              <a:gd name="T21" fmla="*/ 97 h 97"/>
                            </a:gdLst>
                            <a:ahLst/>
                            <a:cxnLst>
                              <a:cxn ang="T12">
                                <a:pos x="T0" y="T1"/>
                              </a:cxn>
                              <a:cxn ang="T13">
                                <a:pos x="T2" y="T3"/>
                              </a:cxn>
                              <a:cxn ang="T14">
                                <a:pos x="T4" y="T5"/>
                              </a:cxn>
                              <a:cxn ang="T15">
                                <a:pos x="T6" y="T7"/>
                              </a:cxn>
                              <a:cxn ang="T16">
                                <a:pos x="T8" y="T9"/>
                              </a:cxn>
                              <a:cxn ang="T17">
                                <a:pos x="T10" y="T11"/>
                              </a:cxn>
                            </a:cxnLst>
                            <a:rect l="T18" t="T19" r="T20" b="T21"/>
                            <a:pathLst>
                              <a:path w="61" h="97">
                                <a:moveTo>
                                  <a:pt x="0" y="97"/>
                                </a:moveTo>
                                <a:lnTo>
                                  <a:pt x="21" y="65"/>
                                </a:lnTo>
                                <a:lnTo>
                                  <a:pt x="61" y="0"/>
                                </a:lnTo>
                                <a:lnTo>
                                  <a:pt x="49" y="39"/>
                                </a:lnTo>
                                <a:lnTo>
                                  <a:pt x="42" y="67"/>
                                </a:lnTo>
                                <a:lnTo>
                                  <a:pt x="0" y="97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804000"/>
                          </a:solidFill>
                          <a:ln w="3175">
                            <a:solidFill>
                              <a:srgbClr val="0000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>
                              <a:latin typeface="Times New Roman" panose="02020603050405020304" pitchFamily="18" charset="0"/>
                            </a:endParaRPr>
                          </a:p>
                        </p:txBody>
                      </p:sp>
                      <p:sp>
                        <p:nvSpPr>
                          <p:cNvPr id="8368" name="Freeform 57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939" y="3316"/>
                            <a:ext cx="8" cy="24"/>
                          </a:xfrm>
                          <a:custGeom>
                            <a:avLst/>
                            <a:gdLst>
                              <a:gd name="T0" fmla="*/ 0 w 44"/>
                              <a:gd name="T1" fmla="*/ 0 h 117"/>
                              <a:gd name="T2" fmla="*/ 0 w 44"/>
                              <a:gd name="T3" fmla="*/ 0 h 117"/>
                              <a:gd name="T4" fmla="*/ 0 w 44"/>
                              <a:gd name="T5" fmla="*/ 0 h 117"/>
                              <a:gd name="T6" fmla="*/ 0 w 44"/>
                              <a:gd name="T7" fmla="*/ 0 h 117"/>
                              <a:gd name="T8" fmla="*/ 0 w 44"/>
                              <a:gd name="T9" fmla="*/ 0 h 117"/>
                              <a:gd name="T10" fmla="*/ 0 w 44"/>
                              <a:gd name="T11" fmla="*/ 0 h 117"/>
                              <a:gd name="T12" fmla="*/ 0 w 44"/>
                              <a:gd name="T13" fmla="*/ 0 h 117"/>
                              <a:gd name="T14" fmla="*/ 0 w 44"/>
                              <a:gd name="T15" fmla="*/ 0 h 117"/>
                              <a:gd name="T16" fmla="*/ 0 60000 65536"/>
                              <a:gd name="T17" fmla="*/ 0 60000 65536"/>
                              <a:gd name="T18" fmla="*/ 0 60000 65536"/>
                              <a:gd name="T19" fmla="*/ 0 60000 65536"/>
                              <a:gd name="T20" fmla="*/ 0 60000 65536"/>
                              <a:gd name="T21" fmla="*/ 0 60000 65536"/>
                              <a:gd name="T22" fmla="*/ 0 60000 65536"/>
                              <a:gd name="T23" fmla="*/ 0 60000 65536"/>
                              <a:gd name="T24" fmla="*/ 0 w 44"/>
                              <a:gd name="T25" fmla="*/ 0 h 117"/>
                              <a:gd name="T26" fmla="*/ 44 w 44"/>
                              <a:gd name="T27" fmla="*/ 117 h 117"/>
                            </a:gdLst>
                            <a:ahLst/>
                            <a:cxnLst>
                              <a:cxn ang="T16">
                                <a:pos x="T0" y="T1"/>
                              </a:cxn>
                              <a:cxn ang="T17">
                                <a:pos x="T2" y="T3"/>
                              </a:cxn>
                              <a:cxn ang="T18">
                                <a:pos x="T4" y="T5"/>
                              </a:cxn>
                              <a:cxn ang="T19">
                                <a:pos x="T6" y="T7"/>
                              </a:cxn>
                              <a:cxn ang="T20">
                                <a:pos x="T8" y="T9"/>
                              </a:cxn>
                              <a:cxn ang="T21">
                                <a:pos x="T10" y="T11"/>
                              </a:cxn>
                              <a:cxn ang="T22">
                                <a:pos x="T12" y="T13"/>
                              </a:cxn>
                              <a:cxn ang="T23">
                                <a:pos x="T14" y="T15"/>
                              </a:cxn>
                            </a:cxnLst>
                            <a:rect l="T24" t="T25" r="T26" b="T27"/>
                            <a:pathLst>
                              <a:path w="44" h="117">
                                <a:moveTo>
                                  <a:pt x="0" y="117"/>
                                </a:moveTo>
                                <a:lnTo>
                                  <a:pt x="32" y="91"/>
                                </a:lnTo>
                                <a:lnTo>
                                  <a:pt x="31" y="38"/>
                                </a:lnTo>
                                <a:lnTo>
                                  <a:pt x="9" y="0"/>
                                </a:lnTo>
                                <a:lnTo>
                                  <a:pt x="35" y="36"/>
                                </a:lnTo>
                                <a:lnTo>
                                  <a:pt x="44" y="72"/>
                                </a:lnTo>
                                <a:lnTo>
                                  <a:pt x="41" y="102"/>
                                </a:lnTo>
                                <a:lnTo>
                                  <a:pt x="0" y="117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804000"/>
                          </a:solidFill>
                          <a:ln w="3175">
                            <a:solidFill>
                              <a:srgbClr val="0000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>
                              <a:latin typeface="Times New Roman" panose="02020603050405020304" pitchFamily="18" charset="0"/>
                            </a:endParaRPr>
                          </a:p>
                        </p:txBody>
                      </p:sp>
                      <p:sp>
                        <p:nvSpPr>
                          <p:cNvPr id="8369" name="Freeform 58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951" y="3324"/>
                            <a:ext cx="2" cy="9"/>
                          </a:xfrm>
                          <a:custGeom>
                            <a:avLst/>
                            <a:gdLst>
                              <a:gd name="T0" fmla="*/ 0 w 13"/>
                              <a:gd name="T1" fmla="*/ 0 h 45"/>
                              <a:gd name="T2" fmla="*/ 0 w 13"/>
                              <a:gd name="T3" fmla="*/ 0 h 45"/>
                              <a:gd name="T4" fmla="*/ 0 w 13"/>
                              <a:gd name="T5" fmla="*/ 0 h 45"/>
                              <a:gd name="T6" fmla="*/ 0 60000 65536"/>
                              <a:gd name="T7" fmla="*/ 0 60000 65536"/>
                              <a:gd name="T8" fmla="*/ 0 60000 65536"/>
                              <a:gd name="T9" fmla="*/ 0 w 13"/>
                              <a:gd name="T10" fmla="*/ 0 h 45"/>
                              <a:gd name="T11" fmla="*/ 13 w 13"/>
                              <a:gd name="T12" fmla="*/ 45 h 45"/>
                            </a:gdLst>
                            <a:ahLst/>
                            <a:cxnLst>
                              <a:cxn ang="T6">
                                <a:pos x="T0" y="T1"/>
                              </a:cxn>
                              <a:cxn ang="T7">
                                <a:pos x="T2" y="T3"/>
                              </a:cxn>
                              <a:cxn ang="T8">
                                <a:pos x="T4" y="T5"/>
                              </a:cxn>
                            </a:cxnLst>
                            <a:rect l="T9" t="T10" r="T11" b="T12"/>
                            <a:pathLst>
                              <a:path w="13" h="45">
                                <a:moveTo>
                                  <a:pt x="0" y="0"/>
                                </a:moveTo>
                                <a:lnTo>
                                  <a:pt x="13" y="29"/>
                                </a:lnTo>
                                <a:lnTo>
                                  <a:pt x="9" y="45"/>
                                </a:lnTo>
                              </a:path>
                            </a:pathLst>
                          </a:custGeom>
                          <a:noFill/>
                          <a:ln w="3175">
                            <a:solidFill>
                              <a:srgbClr val="0000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zh-CN" altLang="en-US">
                              <a:latin typeface="Times New Roman" panose="02020603050405020304" pitchFamily="18" charset="0"/>
                            </a:endParaRPr>
                          </a:p>
                        </p:txBody>
                      </p:sp>
                    </p:grpSp>
                  </p:grpSp>
                </p:grpSp>
                <p:grpSp>
                  <p:nvGrpSpPr>
                    <p:cNvPr id="8350" name="Group 5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913" y="3256"/>
                      <a:ext cx="78" cy="67"/>
                      <a:chOff x="3913" y="3256"/>
                      <a:chExt cx="78" cy="67"/>
                    </a:xfrm>
                  </p:grpSpPr>
                  <p:sp>
                    <p:nvSpPr>
                      <p:cNvPr id="8354" name="Freeform 6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48" y="3280"/>
                        <a:ext cx="36" cy="35"/>
                      </a:xfrm>
                      <a:custGeom>
                        <a:avLst/>
                        <a:gdLst>
                          <a:gd name="T0" fmla="*/ 0 w 184"/>
                          <a:gd name="T1" fmla="*/ 0 h 171"/>
                          <a:gd name="T2" fmla="*/ 0 w 184"/>
                          <a:gd name="T3" fmla="*/ 0 h 171"/>
                          <a:gd name="T4" fmla="*/ 0 w 184"/>
                          <a:gd name="T5" fmla="*/ 0 h 171"/>
                          <a:gd name="T6" fmla="*/ 0 w 184"/>
                          <a:gd name="T7" fmla="*/ 0 h 171"/>
                          <a:gd name="T8" fmla="*/ 0 w 184"/>
                          <a:gd name="T9" fmla="*/ 0 h 171"/>
                          <a:gd name="T10" fmla="*/ 0 w 184"/>
                          <a:gd name="T11" fmla="*/ 0 h 171"/>
                          <a:gd name="T12" fmla="*/ 0 w 184"/>
                          <a:gd name="T13" fmla="*/ 0 h 171"/>
                          <a:gd name="T14" fmla="*/ 0 w 184"/>
                          <a:gd name="T15" fmla="*/ 0 h 171"/>
                          <a:gd name="T16" fmla="*/ 0 w 184"/>
                          <a:gd name="T17" fmla="*/ 0 h 171"/>
                          <a:gd name="T18" fmla="*/ 0 w 184"/>
                          <a:gd name="T19" fmla="*/ 0 h 171"/>
                          <a:gd name="T20" fmla="*/ 0 w 184"/>
                          <a:gd name="T21" fmla="*/ 0 h 171"/>
                          <a:gd name="T22" fmla="*/ 0 w 184"/>
                          <a:gd name="T23" fmla="*/ 0 h 171"/>
                          <a:gd name="T24" fmla="*/ 0 w 184"/>
                          <a:gd name="T25" fmla="*/ 0 h 171"/>
                          <a:gd name="T26" fmla="*/ 0 w 184"/>
                          <a:gd name="T27" fmla="*/ 0 h 171"/>
                          <a:gd name="T28" fmla="*/ 0 w 184"/>
                          <a:gd name="T29" fmla="*/ 0 h 171"/>
                          <a:gd name="T30" fmla="*/ 0 w 184"/>
                          <a:gd name="T31" fmla="*/ 0 h 171"/>
                          <a:gd name="T32" fmla="*/ 0 w 184"/>
                          <a:gd name="T33" fmla="*/ 0 h 171"/>
                          <a:gd name="T34" fmla="*/ 0 w 184"/>
                          <a:gd name="T35" fmla="*/ 0 h 171"/>
                          <a:gd name="T36" fmla="*/ 0 w 184"/>
                          <a:gd name="T37" fmla="*/ 0 h 171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60000 65536"/>
                          <a:gd name="T43" fmla="*/ 0 60000 65536"/>
                          <a:gd name="T44" fmla="*/ 0 60000 65536"/>
                          <a:gd name="T45" fmla="*/ 0 60000 65536"/>
                          <a:gd name="T46" fmla="*/ 0 60000 65536"/>
                          <a:gd name="T47" fmla="*/ 0 60000 65536"/>
                          <a:gd name="T48" fmla="*/ 0 60000 65536"/>
                          <a:gd name="T49" fmla="*/ 0 60000 65536"/>
                          <a:gd name="T50" fmla="*/ 0 60000 65536"/>
                          <a:gd name="T51" fmla="*/ 0 60000 65536"/>
                          <a:gd name="T52" fmla="*/ 0 60000 65536"/>
                          <a:gd name="T53" fmla="*/ 0 60000 65536"/>
                          <a:gd name="T54" fmla="*/ 0 60000 65536"/>
                          <a:gd name="T55" fmla="*/ 0 60000 65536"/>
                          <a:gd name="T56" fmla="*/ 0 60000 65536"/>
                          <a:gd name="T57" fmla="*/ 0 w 184"/>
                          <a:gd name="T58" fmla="*/ 0 h 171"/>
                          <a:gd name="T59" fmla="*/ 184 w 184"/>
                          <a:gd name="T60" fmla="*/ 171 h 171"/>
                        </a:gdLst>
                        <a:ahLst/>
                        <a:cxnLst>
                          <a:cxn ang="T38">
                            <a:pos x="T0" y="T1"/>
                          </a:cxn>
                          <a:cxn ang="T39">
                            <a:pos x="T2" y="T3"/>
                          </a:cxn>
                          <a:cxn ang="T40">
                            <a:pos x="T4" y="T5"/>
                          </a:cxn>
                          <a:cxn ang="T41">
                            <a:pos x="T6" y="T7"/>
                          </a:cxn>
                          <a:cxn ang="T42">
                            <a:pos x="T8" y="T9"/>
                          </a:cxn>
                          <a:cxn ang="T43">
                            <a:pos x="T10" y="T11"/>
                          </a:cxn>
                          <a:cxn ang="T44">
                            <a:pos x="T12" y="T13"/>
                          </a:cxn>
                          <a:cxn ang="T45">
                            <a:pos x="T14" y="T15"/>
                          </a:cxn>
                          <a:cxn ang="T46">
                            <a:pos x="T16" y="T17"/>
                          </a:cxn>
                          <a:cxn ang="T47">
                            <a:pos x="T18" y="T19"/>
                          </a:cxn>
                          <a:cxn ang="T48">
                            <a:pos x="T20" y="T21"/>
                          </a:cxn>
                          <a:cxn ang="T49">
                            <a:pos x="T22" y="T23"/>
                          </a:cxn>
                          <a:cxn ang="T50">
                            <a:pos x="T24" y="T25"/>
                          </a:cxn>
                          <a:cxn ang="T51">
                            <a:pos x="T26" y="T27"/>
                          </a:cxn>
                          <a:cxn ang="T52">
                            <a:pos x="T28" y="T29"/>
                          </a:cxn>
                          <a:cxn ang="T53">
                            <a:pos x="T30" y="T31"/>
                          </a:cxn>
                          <a:cxn ang="T54">
                            <a:pos x="T32" y="T33"/>
                          </a:cxn>
                          <a:cxn ang="T55">
                            <a:pos x="T34" y="T35"/>
                          </a:cxn>
                          <a:cxn ang="T56">
                            <a:pos x="T36" y="T37"/>
                          </a:cxn>
                        </a:cxnLst>
                        <a:rect l="T57" t="T58" r="T59" b="T60"/>
                        <a:pathLst>
                          <a:path w="184" h="171">
                            <a:moveTo>
                              <a:pt x="13" y="68"/>
                            </a:moveTo>
                            <a:lnTo>
                              <a:pt x="34" y="34"/>
                            </a:lnTo>
                            <a:lnTo>
                              <a:pt x="47" y="22"/>
                            </a:lnTo>
                            <a:lnTo>
                              <a:pt x="77" y="7"/>
                            </a:lnTo>
                            <a:lnTo>
                              <a:pt x="109" y="0"/>
                            </a:lnTo>
                            <a:lnTo>
                              <a:pt x="139" y="0"/>
                            </a:lnTo>
                            <a:lnTo>
                              <a:pt x="157" y="5"/>
                            </a:lnTo>
                            <a:lnTo>
                              <a:pt x="174" y="26"/>
                            </a:lnTo>
                            <a:lnTo>
                              <a:pt x="184" y="55"/>
                            </a:lnTo>
                            <a:lnTo>
                              <a:pt x="181" y="85"/>
                            </a:lnTo>
                            <a:lnTo>
                              <a:pt x="165" y="113"/>
                            </a:lnTo>
                            <a:lnTo>
                              <a:pt x="153" y="133"/>
                            </a:lnTo>
                            <a:lnTo>
                              <a:pt x="119" y="153"/>
                            </a:lnTo>
                            <a:lnTo>
                              <a:pt x="77" y="163"/>
                            </a:lnTo>
                            <a:lnTo>
                              <a:pt x="40" y="171"/>
                            </a:lnTo>
                            <a:lnTo>
                              <a:pt x="15" y="163"/>
                            </a:lnTo>
                            <a:lnTo>
                              <a:pt x="2" y="146"/>
                            </a:lnTo>
                            <a:lnTo>
                              <a:pt x="0" y="118"/>
                            </a:lnTo>
                            <a:lnTo>
                              <a:pt x="13" y="68"/>
                            </a:lnTo>
                            <a:close/>
                          </a:path>
                        </a:pathLst>
                      </a:custGeom>
                      <a:solidFill>
                        <a:srgbClr val="F0F0FF"/>
                      </a:solidFill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355" name="Freeform 6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63" y="3270"/>
                        <a:ext cx="28" cy="21"/>
                      </a:xfrm>
                      <a:custGeom>
                        <a:avLst/>
                        <a:gdLst>
                          <a:gd name="T0" fmla="*/ 0 w 137"/>
                          <a:gd name="T1" fmla="*/ 0 h 107"/>
                          <a:gd name="T2" fmla="*/ 0 w 137"/>
                          <a:gd name="T3" fmla="*/ 0 h 107"/>
                          <a:gd name="T4" fmla="*/ 0 w 137"/>
                          <a:gd name="T5" fmla="*/ 0 h 107"/>
                          <a:gd name="T6" fmla="*/ 0 w 137"/>
                          <a:gd name="T7" fmla="*/ 0 h 107"/>
                          <a:gd name="T8" fmla="*/ 0 w 137"/>
                          <a:gd name="T9" fmla="*/ 0 h 107"/>
                          <a:gd name="T10" fmla="*/ 0 w 137"/>
                          <a:gd name="T11" fmla="*/ 0 h 107"/>
                          <a:gd name="T12" fmla="*/ 0 w 137"/>
                          <a:gd name="T13" fmla="*/ 0 h 107"/>
                          <a:gd name="T14" fmla="*/ 0 w 137"/>
                          <a:gd name="T15" fmla="*/ 0 h 107"/>
                          <a:gd name="T16" fmla="*/ 0 w 137"/>
                          <a:gd name="T17" fmla="*/ 0 h 107"/>
                          <a:gd name="T18" fmla="*/ 0 w 137"/>
                          <a:gd name="T19" fmla="*/ 0 h 107"/>
                          <a:gd name="T20" fmla="*/ 0 w 137"/>
                          <a:gd name="T21" fmla="*/ 0 h 107"/>
                          <a:gd name="T22" fmla="*/ 0 w 137"/>
                          <a:gd name="T23" fmla="*/ 0 h 107"/>
                          <a:gd name="T24" fmla="*/ 0 w 137"/>
                          <a:gd name="T25" fmla="*/ 0 h 107"/>
                          <a:gd name="T26" fmla="*/ 0 w 137"/>
                          <a:gd name="T27" fmla="*/ 0 h 107"/>
                          <a:gd name="T28" fmla="*/ 0 w 137"/>
                          <a:gd name="T29" fmla="*/ 0 h 107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60000 65536"/>
                          <a:gd name="T37" fmla="*/ 0 60000 65536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60000 65536"/>
                          <a:gd name="T43" fmla="*/ 0 60000 65536"/>
                          <a:gd name="T44" fmla="*/ 0 60000 65536"/>
                          <a:gd name="T45" fmla="*/ 0 w 137"/>
                          <a:gd name="T46" fmla="*/ 0 h 107"/>
                          <a:gd name="T47" fmla="*/ 137 w 137"/>
                          <a:gd name="T48" fmla="*/ 107 h 107"/>
                        </a:gdLst>
                        <a:ahLst/>
                        <a:cxnLst>
                          <a:cxn ang="T30">
                            <a:pos x="T0" y="T1"/>
                          </a:cxn>
                          <a:cxn ang="T31">
                            <a:pos x="T2" y="T3"/>
                          </a:cxn>
                          <a:cxn ang="T32">
                            <a:pos x="T4" y="T5"/>
                          </a:cxn>
                          <a:cxn ang="T33">
                            <a:pos x="T6" y="T7"/>
                          </a:cxn>
                          <a:cxn ang="T34">
                            <a:pos x="T8" y="T9"/>
                          </a:cxn>
                          <a:cxn ang="T35">
                            <a:pos x="T10" y="T11"/>
                          </a:cxn>
                          <a:cxn ang="T36">
                            <a:pos x="T12" y="T13"/>
                          </a:cxn>
                          <a:cxn ang="T37">
                            <a:pos x="T14" y="T15"/>
                          </a:cxn>
                          <a:cxn ang="T38">
                            <a:pos x="T16" y="T17"/>
                          </a:cxn>
                          <a:cxn ang="T39">
                            <a:pos x="T18" y="T19"/>
                          </a:cxn>
                          <a:cxn ang="T40">
                            <a:pos x="T20" y="T21"/>
                          </a:cxn>
                          <a:cxn ang="T41">
                            <a:pos x="T22" y="T23"/>
                          </a:cxn>
                          <a:cxn ang="T42">
                            <a:pos x="T24" y="T25"/>
                          </a:cxn>
                          <a:cxn ang="T43">
                            <a:pos x="T26" y="T27"/>
                          </a:cxn>
                          <a:cxn ang="T44">
                            <a:pos x="T28" y="T29"/>
                          </a:cxn>
                        </a:cxnLst>
                        <a:rect l="T45" t="T46" r="T47" b="T48"/>
                        <a:pathLst>
                          <a:path w="137" h="107">
                            <a:moveTo>
                              <a:pt x="17" y="0"/>
                            </a:moveTo>
                            <a:lnTo>
                              <a:pt x="131" y="63"/>
                            </a:lnTo>
                            <a:lnTo>
                              <a:pt x="136" y="72"/>
                            </a:lnTo>
                            <a:lnTo>
                              <a:pt x="137" y="85"/>
                            </a:lnTo>
                            <a:lnTo>
                              <a:pt x="135" y="95"/>
                            </a:lnTo>
                            <a:lnTo>
                              <a:pt x="131" y="104"/>
                            </a:lnTo>
                            <a:lnTo>
                              <a:pt x="126" y="107"/>
                            </a:lnTo>
                            <a:lnTo>
                              <a:pt x="115" y="107"/>
                            </a:lnTo>
                            <a:lnTo>
                              <a:pt x="11" y="47"/>
                            </a:lnTo>
                            <a:lnTo>
                              <a:pt x="2" y="38"/>
                            </a:lnTo>
                            <a:lnTo>
                              <a:pt x="0" y="26"/>
                            </a:lnTo>
                            <a:lnTo>
                              <a:pt x="2" y="13"/>
                            </a:lnTo>
                            <a:lnTo>
                              <a:pt x="6" y="7"/>
                            </a:lnTo>
                            <a:lnTo>
                              <a:pt x="12" y="1"/>
                            </a:lnTo>
                            <a:lnTo>
                              <a:pt x="17" y="0"/>
                            </a:lnTo>
                            <a:close/>
                          </a:path>
                        </a:pathLst>
                      </a:custGeom>
                      <a:solidFill>
                        <a:srgbClr val="C08040"/>
                      </a:solidFill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356" name="Freeform 6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39" y="3271"/>
                        <a:ext cx="50" cy="52"/>
                      </a:xfrm>
                      <a:custGeom>
                        <a:avLst/>
                        <a:gdLst>
                          <a:gd name="T0" fmla="*/ 0 w 250"/>
                          <a:gd name="T1" fmla="*/ 0 h 260"/>
                          <a:gd name="T2" fmla="*/ 0 w 250"/>
                          <a:gd name="T3" fmla="*/ 0 h 260"/>
                          <a:gd name="T4" fmla="*/ 0 w 250"/>
                          <a:gd name="T5" fmla="*/ 0 h 260"/>
                          <a:gd name="T6" fmla="*/ 0 w 250"/>
                          <a:gd name="T7" fmla="*/ 0 h 260"/>
                          <a:gd name="T8" fmla="*/ 0 w 250"/>
                          <a:gd name="T9" fmla="*/ 0 h 260"/>
                          <a:gd name="T10" fmla="*/ 0 w 250"/>
                          <a:gd name="T11" fmla="*/ 0 h 260"/>
                          <a:gd name="T12" fmla="*/ 0 w 250"/>
                          <a:gd name="T13" fmla="*/ 0 h 260"/>
                          <a:gd name="T14" fmla="*/ 0 w 250"/>
                          <a:gd name="T15" fmla="*/ 0 h 260"/>
                          <a:gd name="T16" fmla="*/ 0 w 250"/>
                          <a:gd name="T17" fmla="*/ 0 h 260"/>
                          <a:gd name="T18" fmla="*/ 0 w 250"/>
                          <a:gd name="T19" fmla="*/ 0 h 260"/>
                          <a:gd name="T20" fmla="*/ 0 w 250"/>
                          <a:gd name="T21" fmla="*/ 0 h 260"/>
                          <a:gd name="T22" fmla="*/ 0 w 250"/>
                          <a:gd name="T23" fmla="*/ 0 h 260"/>
                          <a:gd name="T24" fmla="*/ 0 w 250"/>
                          <a:gd name="T25" fmla="*/ 0 h 260"/>
                          <a:gd name="T26" fmla="*/ 0 w 250"/>
                          <a:gd name="T27" fmla="*/ 0 h 260"/>
                          <a:gd name="T28" fmla="*/ 0 w 250"/>
                          <a:gd name="T29" fmla="*/ 0 h 260"/>
                          <a:gd name="T30" fmla="*/ 0 w 250"/>
                          <a:gd name="T31" fmla="*/ 0 h 260"/>
                          <a:gd name="T32" fmla="*/ 0 w 250"/>
                          <a:gd name="T33" fmla="*/ 0 h 260"/>
                          <a:gd name="T34" fmla="*/ 0 w 250"/>
                          <a:gd name="T35" fmla="*/ 0 h 260"/>
                          <a:gd name="T36" fmla="*/ 0 w 250"/>
                          <a:gd name="T37" fmla="*/ 0 h 260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60000 65536"/>
                          <a:gd name="T43" fmla="*/ 0 60000 65536"/>
                          <a:gd name="T44" fmla="*/ 0 60000 65536"/>
                          <a:gd name="T45" fmla="*/ 0 60000 65536"/>
                          <a:gd name="T46" fmla="*/ 0 60000 65536"/>
                          <a:gd name="T47" fmla="*/ 0 60000 65536"/>
                          <a:gd name="T48" fmla="*/ 0 60000 65536"/>
                          <a:gd name="T49" fmla="*/ 0 60000 65536"/>
                          <a:gd name="T50" fmla="*/ 0 60000 65536"/>
                          <a:gd name="T51" fmla="*/ 0 60000 65536"/>
                          <a:gd name="T52" fmla="*/ 0 60000 65536"/>
                          <a:gd name="T53" fmla="*/ 0 60000 65536"/>
                          <a:gd name="T54" fmla="*/ 0 60000 65536"/>
                          <a:gd name="T55" fmla="*/ 0 60000 65536"/>
                          <a:gd name="T56" fmla="*/ 0 60000 65536"/>
                          <a:gd name="T57" fmla="*/ 0 w 250"/>
                          <a:gd name="T58" fmla="*/ 0 h 260"/>
                          <a:gd name="T59" fmla="*/ 250 w 250"/>
                          <a:gd name="T60" fmla="*/ 260 h 260"/>
                        </a:gdLst>
                        <a:ahLst/>
                        <a:cxnLst>
                          <a:cxn ang="T38">
                            <a:pos x="T0" y="T1"/>
                          </a:cxn>
                          <a:cxn ang="T39">
                            <a:pos x="T2" y="T3"/>
                          </a:cxn>
                          <a:cxn ang="T40">
                            <a:pos x="T4" y="T5"/>
                          </a:cxn>
                          <a:cxn ang="T41">
                            <a:pos x="T6" y="T7"/>
                          </a:cxn>
                          <a:cxn ang="T42">
                            <a:pos x="T8" y="T9"/>
                          </a:cxn>
                          <a:cxn ang="T43">
                            <a:pos x="T10" y="T11"/>
                          </a:cxn>
                          <a:cxn ang="T44">
                            <a:pos x="T12" y="T13"/>
                          </a:cxn>
                          <a:cxn ang="T45">
                            <a:pos x="T14" y="T15"/>
                          </a:cxn>
                          <a:cxn ang="T46">
                            <a:pos x="T16" y="T17"/>
                          </a:cxn>
                          <a:cxn ang="T47">
                            <a:pos x="T18" y="T19"/>
                          </a:cxn>
                          <a:cxn ang="T48">
                            <a:pos x="T20" y="T21"/>
                          </a:cxn>
                          <a:cxn ang="T49">
                            <a:pos x="T22" y="T23"/>
                          </a:cxn>
                          <a:cxn ang="T50">
                            <a:pos x="T24" y="T25"/>
                          </a:cxn>
                          <a:cxn ang="T51">
                            <a:pos x="T26" y="T27"/>
                          </a:cxn>
                          <a:cxn ang="T52">
                            <a:pos x="T28" y="T29"/>
                          </a:cxn>
                          <a:cxn ang="T53">
                            <a:pos x="T30" y="T31"/>
                          </a:cxn>
                          <a:cxn ang="T54">
                            <a:pos x="T32" y="T33"/>
                          </a:cxn>
                          <a:cxn ang="T55">
                            <a:pos x="T34" y="T35"/>
                          </a:cxn>
                          <a:cxn ang="T56">
                            <a:pos x="T36" y="T37"/>
                          </a:cxn>
                        </a:cxnLst>
                        <a:rect l="T57" t="T58" r="T59" b="T60"/>
                        <a:pathLst>
                          <a:path w="250" h="260">
                            <a:moveTo>
                              <a:pt x="77" y="0"/>
                            </a:moveTo>
                            <a:lnTo>
                              <a:pt x="150" y="60"/>
                            </a:lnTo>
                            <a:lnTo>
                              <a:pt x="180" y="87"/>
                            </a:lnTo>
                            <a:lnTo>
                              <a:pt x="211" y="118"/>
                            </a:lnTo>
                            <a:lnTo>
                              <a:pt x="229" y="143"/>
                            </a:lnTo>
                            <a:lnTo>
                              <a:pt x="246" y="168"/>
                            </a:lnTo>
                            <a:lnTo>
                              <a:pt x="250" y="198"/>
                            </a:lnTo>
                            <a:lnTo>
                              <a:pt x="247" y="228"/>
                            </a:lnTo>
                            <a:lnTo>
                              <a:pt x="234" y="247"/>
                            </a:lnTo>
                            <a:lnTo>
                              <a:pt x="211" y="260"/>
                            </a:lnTo>
                            <a:lnTo>
                              <a:pt x="155" y="260"/>
                            </a:lnTo>
                            <a:lnTo>
                              <a:pt x="116" y="254"/>
                            </a:lnTo>
                            <a:lnTo>
                              <a:pt x="58" y="238"/>
                            </a:lnTo>
                            <a:lnTo>
                              <a:pt x="47" y="221"/>
                            </a:lnTo>
                            <a:lnTo>
                              <a:pt x="29" y="198"/>
                            </a:lnTo>
                            <a:lnTo>
                              <a:pt x="0" y="186"/>
                            </a:lnTo>
                            <a:lnTo>
                              <a:pt x="26" y="148"/>
                            </a:lnTo>
                            <a:lnTo>
                              <a:pt x="26" y="60"/>
                            </a:lnTo>
                            <a:lnTo>
                              <a:pt x="77" y="0"/>
                            </a:lnTo>
                            <a:close/>
                          </a:path>
                        </a:pathLst>
                      </a:custGeom>
                      <a:solidFill>
                        <a:srgbClr val="E0A080"/>
                      </a:solidFill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grpSp>
                    <p:nvGrpSpPr>
                      <p:cNvPr id="8357" name="Group 6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913" y="3256"/>
                        <a:ext cx="47" cy="46"/>
                        <a:chOff x="3913" y="3256"/>
                        <a:chExt cx="47" cy="46"/>
                      </a:xfrm>
                    </p:grpSpPr>
                    <p:sp>
                      <p:nvSpPr>
                        <p:cNvPr id="8358" name="Freeform 64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913" y="3267"/>
                          <a:ext cx="38" cy="35"/>
                        </a:xfrm>
                        <a:custGeom>
                          <a:avLst/>
                          <a:gdLst>
                            <a:gd name="T0" fmla="*/ 0 w 186"/>
                            <a:gd name="T1" fmla="*/ 0 h 172"/>
                            <a:gd name="T2" fmla="*/ 0 w 186"/>
                            <a:gd name="T3" fmla="*/ 0 h 172"/>
                            <a:gd name="T4" fmla="*/ 0 w 186"/>
                            <a:gd name="T5" fmla="*/ 0 h 172"/>
                            <a:gd name="T6" fmla="*/ 0 w 186"/>
                            <a:gd name="T7" fmla="*/ 0 h 172"/>
                            <a:gd name="T8" fmla="*/ 0 w 186"/>
                            <a:gd name="T9" fmla="*/ 0 h 172"/>
                            <a:gd name="T10" fmla="*/ 0 w 186"/>
                            <a:gd name="T11" fmla="*/ 0 h 172"/>
                            <a:gd name="T12" fmla="*/ 0 w 186"/>
                            <a:gd name="T13" fmla="*/ 0 h 172"/>
                            <a:gd name="T14" fmla="*/ 0 w 186"/>
                            <a:gd name="T15" fmla="*/ 0 h 172"/>
                            <a:gd name="T16" fmla="*/ 0 w 186"/>
                            <a:gd name="T17" fmla="*/ 0 h 172"/>
                            <a:gd name="T18" fmla="*/ 0 w 186"/>
                            <a:gd name="T19" fmla="*/ 0 h 172"/>
                            <a:gd name="T20" fmla="*/ 0 w 186"/>
                            <a:gd name="T21" fmla="*/ 0 h 172"/>
                            <a:gd name="T22" fmla="*/ 0 w 186"/>
                            <a:gd name="T23" fmla="*/ 0 h 172"/>
                            <a:gd name="T24" fmla="*/ 0 w 186"/>
                            <a:gd name="T25" fmla="*/ 0 h 172"/>
                            <a:gd name="T26" fmla="*/ 0 w 186"/>
                            <a:gd name="T27" fmla="*/ 0 h 172"/>
                            <a:gd name="T28" fmla="*/ 0 w 186"/>
                            <a:gd name="T29" fmla="*/ 0 h 172"/>
                            <a:gd name="T30" fmla="*/ 0 w 186"/>
                            <a:gd name="T31" fmla="*/ 0 h 172"/>
                            <a:gd name="T32" fmla="*/ 0 w 186"/>
                            <a:gd name="T33" fmla="*/ 0 h 172"/>
                            <a:gd name="T34" fmla="*/ 0 w 186"/>
                            <a:gd name="T35" fmla="*/ 0 h 172"/>
                            <a:gd name="T36" fmla="*/ 0 w 186"/>
                            <a:gd name="T37" fmla="*/ 0 h 172"/>
                            <a:gd name="T38" fmla="*/ 0 60000 65536"/>
                            <a:gd name="T39" fmla="*/ 0 60000 65536"/>
                            <a:gd name="T40" fmla="*/ 0 60000 65536"/>
                            <a:gd name="T41" fmla="*/ 0 60000 65536"/>
                            <a:gd name="T42" fmla="*/ 0 60000 65536"/>
                            <a:gd name="T43" fmla="*/ 0 60000 65536"/>
                            <a:gd name="T44" fmla="*/ 0 60000 65536"/>
                            <a:gd name="T45" fmla="*/ 0 60000 65536"/>
                            <a:gd name="T46" fmla="*/ 0 60000 65536"/>
                            <a:gd name="T47" fmla="*/ 0 60000 65536"/>
                            <a:gd name="T48" fmla="*/ 0 60000 65536"/>
                            <a:gd name="T49" fmla="*/ 0 60000 65536"/>
                            <a:gd name="T50" fmla="*/ 0 60000 65536"/>
                            <a:gd name="T51" fmla="*/ 0 60000 65536"/>
                            <a:gd name="T52" fmla="*/ 0 60000 65536"/>
                            <a:gd name="T53" fmla="*/ 0 60000 65536"/>
                            <a:gd name="T54" fmla="*/ 0 60000 65536"/>
                            <a:gd name="T55" fmla="*/ 0 60000 65536"/>
                            <a:gd name="T56" fmla="*/ 0 60000 65536"/>
                            <a:gd name="T57" fmla="*/ 0 w 186"/>
                            <a:gd name="T58" fmla="*/ 0 h 172"/>
                            <a:gd name="T59" fmla="*/ 186 w 186"/>
                            <a:gd name="T60" fmla="*/ 172 h 172"/>
                          </a:gdLst>
                          <a:ahLst/>
                          <a:cxnLst>
                            <a:cxn ang="T38">
                              <a:pos x="T0" y="T1"/>
                            </a:cxn>
                            <a:cxn ang="T39">
                              <a:pos x="T2" y="T3"/>
                            </a:cxn>
                            <a:cxn ang="T40">
                              <a:pos x="T4" y="T5"/>
                            </a:cxn>
                            <a:cxn ang="T41">
                              <a:pos x="T6" y="T7"/>
                            </a:cxn>
                            <a:cxn ang="T42">
                              <a:pos x="T8" y="T9"/>
                            </a:cxn>
                            <a:cxn ang="T43">
                              <a:pos x="T10" y="T11"/>
                            </a:cxn>
                            <a:cxn ang="T44">
                              <a:pos x="T12" y="T13"/>
                            </a:cxn>
                            <a:cxn ang="T45">
                              <a:pos x="T14" y="T15"/>
                            </a:cxn>
                            <a:cxn ang="T46">
                              <a:pos x="T16" y="T17"/>
                            </a:cxn>
                            <a:cxn ang="T47">
                              <a:pos x="T18" y="T19"/>
                            </a:cxn>
                            <a:cxn ang="T48">
                              <a:pos x="T20" y="T21"/>
                            </a:cxn>
                            <a:cxn ang="T49">
                              <a:pos x="T22" y="T23"/>
                            </a:cxn>
                            <a:cxn ang="T50">
                              <a:pos x="T24" y="T25"/>
                            </a:cxn>
                            <a:cxn ang="T51">
                              <a:pos x="T26" y="T27"/>
                            </a:cxn>
                            <a:cxn ang="T52">
                              <a:pos x="T28" y="T29"/>
                            </a:cxn>
                            <a:cxn ang="T53">
                              <a:pos x="T30" y="T31"/>
                            </a:cxn>
                            <a:cxn ang="T54">
                              <a:pos x="T32" y="T33"/>
                            </a:cxn>
                            <a:cxn ang="T55">
                              <a:pos x="T34" y="T35"/>
                            </a:cxn>
                            <a:cxn ang="T56">
                              <a:pos x="T36" y="T37"/>
                            </a:cxn>
                          </a:cxnLst>
                          <a:rect l="T57" t="T58" r="T59" b="T60"/>
                          <a:pathLst>
                            <a:path w="186" h="172">
                              <a:moveTo>
                                <a:pt x="13" y="70"/>
                              </a:moveTo>
                              <a:lnTo>
                                <a:pt x="35" y="36"/>
                              </a:lnTo>
                              <a:lnTo>
                                <a:pt x="48" y="22"/>
                              </a:lnTo>
                              <a:lnTo>
                                <a:pt x="77" y="7"/>
                              </a:lnTo>
                              <a:lnTo>
                                <a:pt x="112" y="0"/>
                              </a:lnTo>
                              <a:lnTo>
                                <a:pt x="141" y="0"/>
                              </a:lnTo>
                              <a:lnTo>
                                <a:pt x="160" y="6"/>
                              </a:lnTo>
                              <a:lnTo>
                                <a:pt x="177" y="27"/>
                              </a:lnTo>
                              <a:lnTo>
                                <a:pt x="186" y="56"/>
                              </a:lnTo>
                              <a:lnTo>
                                <a:pt x="184" y="88"/>
                              </a:lnTo>
                              <a:lnTo>
                                <a:pt x="167" y="116"/>
                              </a:lnTo>
                              <a:lnTo>
                                <a:pt x="154" y="134"/>
                              </a:lnTo>
                              <a:lnTo>
                                <a:pt x="121" y="153"/>
                              </a:lnTo>
                              <a:lnTo>
                                <a:pt x="77" y="163"/>
                              </a:lnTo>
                              <a:lnTo>
                                <a:pt x="42" y="172"/>
                              </a:lnTo>
                              <a:lnTo>
                                <a:pt x="17" y="163"/>
                              </a:lnTo>
                              <a:lnTo>
                                <a:pt x="4" y="147"/>
                              </a:lnTo>
                              <a:lnTo>
                                <a:pt x="0" y="120"/>
                              </a:lnTo>
                              <a:lnTo>
                                <a:pt x="13" y="7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0F0FF"/>
                        </a:solidFill>
                        <a:ln w="3175">
                          <a:solidFill>
                            <a:srgbClr val="000000"/>
                          </a:solidFill>
                          <a:prstDash val="solid"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zh-CN" altLang="en-US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8359" name="Oval 65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918" y="3292"/>
                          <a:ext cx="10" cy="9"/>
                        </a:xfrm>
                        <a:prstGeom prst="ellipse">
                          <a:avLst/>
                        </a:prstGeom>
                        <a:solidFill>
                          <a:srgbClr val="008080"/>
                        </a:solidFill>
                        <a:ln w="317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zh-CN" altLang="en-US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8360" name="Freeform 6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922" y="3256"/>
                          <a:ext cx="38" cy="23"/>
                        </a:xfrm>
                        <a:custGeom>
                          <a:avLst/>
                          <a:gdLst>
                            <a:gd name="T0" fmla="*/ 0 w 193"/>
                            <a:gd name="T1" fmla="*/ 0 h 112"/>
                            <a:gd name="T2" fmla="*/ 0 w 193"/>
                            <a:gd name="T3" fmla="*/ 0 h 112"/>
                            <a:gd name="T4" fmla="*/ 0 w 193"/>
                            <a:gd name="T5" fmla="*/ 0 h 112"/>
                            <a:gd name="T6" fmla="*/ 0 w 193"/>
                            <a:gd name="T7" fmla="*/ 0 h 112"/>
                            <a:gd name="T8" fmla="*/ 0 w 193"/>
                            <a:gd name="T9" fmla="*/ 0 h 112"/>
                            <a:gd name="T10" fmla="*/ 0 w 193"/>
                            <a:gd name="T11" fmla="*/ 0 h 112"/>
                            <a:gd name="T12" fmla="*/ 0 w 193"/>
                            <a:gd name="T13" fmla="*/ 0 h 112"/>
                            <a:gd name="T14" fmla="*/ 0 w 193"/>
                            <a:gd name="T15" fmla="*/ 0 h 112"/>
                            <a:gd name="T16" fmla="*/ 0 w 193"/>
                            <a:gd name="T17" fmla="*/ 0 h 112"/>
                            <a:gd name="T18" fmla="*/ 0 w 193"/>
                            <a:gd name="T19" fmla="*/ 0 h 112"/>
                            <a:gd name="T20" fmla="*/ 0 w 193"/>
                            <a:gd name="T21" fmla="*/ 0 h 112"/>
                            <a:gd name="T22" fmla="*/ 0 w 193"/>
                            <a:gd name="T23" fmla="*/ 0 h 112"/>
                            <a:gd name="T24" fmla="*/ 0 w 193"/>
                            <a:gd name="T25" fmla="*/ 0 h 112"/>
                            <a:gd name="T26" fmla="*/ 0 w 193"/>
                            <a:gd name="T27" fmla="*/ 0 h 112"/>
                            <a:gd name="T28" fmla="*/ 0 w 193"/>
                            <a:gd name="T29" fmla="*/ 0 h 112"/>
                            <a:gd name="T30" fmla="*/ 0 60000 65536"/>
                            <a:gd name="T31" fmla="*/ 0 60000 65536"/>
                            <a:gd name="T32" fmla="*/ 0 60000 65536"/>
                            <a:gd name="T33" fmla="*/ 0 60000 65536"/>
                            <a:gd name="T34" fmla="*/ 0 60000 65536"/>
                            <a:gd name="T35" fmla="*/ 0 60000 65536"/>
                            <a:gd name="T36" fmla="*/ 0 60000 65536"/>
                            <a:gd name="T37" fmla="*/ 0 60000 65536"/>
                            <a:gd name="T38" fmla="*/ 0 60000 65536"/>
                            <a:gd name="T39" fmla="*/ 0 60000 65536"/>
                            <a:gd name="T40" fmla="*/ 0 60000 65536"/>
                            <a:gd name="T41" fmla="*/ 0 60000 65536"/>
                            <a:gd name="T42" fmla="*/ 0 60000 65536"/>
                            <a:gd name="T43" fmla="*/ 0 60000 65536"/>
                            <a:gd name="T44" fmla="*/ 0 60000 65536"/>
                            <a:gd name="T45" fmla="*/ 0 w 193"/>
                            <a:gd name="T46" fmla="*/ 0 h 112"/>
                            <a:gd name="T47" fmla="*/ 193 w 193"/>
                            <a:gd name="T48" fmla="*/ 112 h 112"/>
                          </a:gdLst>
                          <a:ahLst/>
                          <a:cxnLst>
                            <a:cxn ang="T30">
                              <a:pos x="T0" y="T1"/>
                            </a:cxn>
                            <a:cxn ang="T31">
                              <a:pos x="T2" y="T3"/>
                            </a:cxn>
                            <a:cxn ang="T32">
                              <a:pos x="T4" y="T5"/>
                            </a:cxn>
                            <a:cxn ang="T33">
                              <a:pos x="T6" y="T7"/>
                            </a:cxn>
                            <a:cxn ang="T34">
                              <a:pos x="T8" y="T9"/>
                            </a:cxn>
                            <a:cxn ang="T35">
                              <a:pos x="T10" y="T11"/>
                            </a:cxn>
                            <a:cxn ang="T36">
                              <a:pos x="T12" y="T13"/>
                            </a:cxn>
                            <a:cxn ang="T37">
                              <a:pos x="T14" y="T15"/>
                            </a:cxn>
                            <a:cxn ang="T38">
                              <a:pos x="T16" y="T17"/>
                            </a:cxn>
                            <a:cxn ang="T39">
                              <a:pos x="T18" y="T19"/>
                            </a:cxn>
                            <a:cxn ang="T40">
                              <a:pos x="T20" y="T21"/>
                            </a:cxn>
                            <a:cxn ang="T41">
                              <a:pos x="T22" y="T23"/>
                            </a:cxn>
                            <a:cxn ang="T42">
                              <a:pos x="T24" y="T25"/>
                            </a:cxn>
                            <a:cxn ang="T43">
                              <a:pos x="T26" y="T27"/>
                            </a:cxn>
                            <a:cxn ang="T44">
                              <a:pos x="T28" y="T29"/>
                            </a:cxn>
                          </a:cxnLst>
                          <a:rect l="T45" t="T46" r="T47" b="T48"/>
                          <a:pathLst>
                            <a:path w="193" h="112">
                              <a:moveTo>
                                <a:pt x="28" y="0"/>
                              </a:moveTo>
                              <a:lnTo>
                                <a:pt x="185" y="66"/>
                              </a:lnTo>
                              <a:lnTo>
                                <a:pt x="191" y="75"/>
                              </a:lnTo>
                              <a:lnTo>
                                <a:pt x="193" y="89"/>
                              </a:lnTo>
                              <a:lnTo>
                                <a:pt x="189" y="99"/>
                              </a:lnTo>
                              <a:lnTo>
                                <a:pt x="184" y="108"/>
                              </a:lnTo>
                              <a:lnTo>
                                <a:pt x="176" y="111"/>
                              </a:lnTo>
                              <a:lnTo>
                                <a:pt x="162" y="112"/>
                              </a:lnTo>
                              <a:lnTo>
                                <a:pt x="16" y="49"/>
                              </a:lnTo>
                              <a:lnTo>
                                <a:pt x="4" y="40"/>
                              </a:lnTo>
                              <a:lnTo>
                                <a:pt x="0" y="27"/>
                              </a:lnTo>
                              <a:lnTo>
                                <a:pt x="4" y="14"/>
                              </a:lnTo>
                              <a:lnTo>
                                <a:pt x="9" y="8"/>
                              </a:lnTo>
                              <a:lnTo>
                                <a:pt x="17" y="2"/>
                              </a:lnTo>
                              <a:lnTo>
                                <a:pt x="28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C08040"/>
                        </a:solidFill>
                        <a:ln w="3175">
                          <a:solidFill>
                            <a:srgbClr val="000000"/>
                          </a:solidFill>
                          <a:prstDash val="solid"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zh-CN" altLang="en-US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8351" name="Group 6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815" y="3290"/>
                      <a:ext cx="37" cy="43"/>
                      <a:chOff x="3815" y="3290"/>
                      <a:chExt cx="37" cy="43"/>
                    </a:xfrm>
                  </p:grpSpPr>
                  <p:sp>
                    <p:nvSpPr>
                      <p:cNvPr id="8352" name="Freeform 6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15" y="3290"/>
                        <a:ext cx="33" cy="42"/>
                      </a:xfrm>
                      <a:custGeom>
                        <a:avLst/>
                        <a:gdLst>
                          <a:gd name="T0" fmla="*/ 0 w 164"/>
                          <a:gd name="T1" fmla="*/ 0 h 210"/>
                          <a:gd name="T2" fmla="*/ 0 w 164"/>
                          <a:gd name="T3" fmla="*/ 0 h 210"/>
                          <a:gd name="T4" fmla="*/ 0 w 164"/>
                          <a:gd name="T5" fmla="*/ 0 h 210"/>
                          <a:gd name="T6" fmla="*/ 0 w 164"/>
                          <a:gd name="T7" fmla="*/ 0 h 210"/>
                          <a:gd name="T8" fmla="*/ 0 w 164"/>
                          <a:gd name="T9" fmla="*/ 0 h 210"/>
                          <a:gd name="T10" fmla="*/ 0 w 164"/>
                          <a:gd name="T11" fmla="*/ 0 h 210"/>
                          <a:gd name="T12" fmla="*/ 0 w 164"/>
                          <a:gd name="T13" fmla="*/ 0 h 210"/>
                          <a:gd name="T14" fmla="*/ 0 w 164"/>
                          <a:gd name="T15" fmla="*/ 0 h 210"/>
                          <a:gd name="T16" fmla="*/ 0 w 164"/>
                          <a:gd name="T17" fmla="*/ 0 h 210"/>
                          <a:gd name="T18" fmla="*/ 0 w 164"/>
                          <a:gd name="T19" fmla="*/ 0 h 210"/>
                          <a:gd name="T20" fmla="*/ 0 w 164"/>
                          <a:gd name="T21" fmla="*/ 0 h 210"/>
                          <a:gd name="T22" fmla="*/ 0 w 164"/>
                          <a:gd name="T23" fmla="*/ 0 h 210"/>
                          <a:gd name="T24" fmla="*/ 0 w 164"/>
                          <a:gd name="T25" fmla="*/ 0 h 210"/>
                          <a:gd name="T26" fmla="*/ 0 w 164"/>
                          <a:gd name="T27" fmla="*/ 0 h 210"/>
                          <a:gd name="T28" fmla="*/ 0 w 164"/>
                          <a:gd name="T29" fmla="*/ 0 h 210"/>
                          <a:gd name="T30" fmla="*/ 0 w 164"/>
                          <a:gd name="T31" fmla="*/ 0 h 210"/>
                          <a:gd name="T32" fmla="*/ 0 w 164"/>
                          <a:gd name="T33" fmla="*/ 0 h 210"/>
                          <a:gd name="T34" fmla="*/ 0 w 164"/>
                          <a:gd name="T35" fmla="*/ 0 h 210"/>
                          <a:gd name="T36" fmla="*/ 0 w 164"/>
                          <a:gd name="T37" fmla="*/ 0 h 210"/>
                          <a:gd name="T38" fmla="*/ 0 w 164"/>
                          <a:gd name="T39" fmla="*/ 0 h 210"/>
                          <a:gd name="T40" fmla="*/ 0 w 164"/>
                          <a:gd name="T41" fmla="*/ 0 h 210"/>
                          <a:gd name="T42" fmla="*/ 0 w 164"/>
                          <a:gd name="T43" fmla="*/ 0 h 210"/>
                          <a:gd name="T44" fmla="*/ 0 w 164"/>
                          <a:gd name="T45" fmla="*/ 0 h 210"/>
                          <a:gd name="T46" fmla="*/ 0 w 164"/>
                          <a:gd name="T47" fmla="*/ 0 h 210"/>
                          <a:gd name="T48" fmla="*/ 0 60000 65536"/>
                          <a:gd name="T49" fmla="*/ 0 60000 65536"/>
                          <a:gd name="T50" fmla="*/ 0 60000 65536"/>
                          <a:gd name="T51" fmla="*/ 0 60000 65536"/>
                          <a:gd name="T52" fmla="*/ 0 60000 65536"/>
                          <a:gd name="T53" fmla="*/ 0 60000 65536"/>
                          <a:gd name="T54" fmla="*/ 0 60000 65536"/>
                          <a:gd name="T55" fmla="*/ 0 60000 65536"/>
                          <a:gd name="T56" fmla="*/ 0 60000 65536"/>
                          <a:gd name="T57" fmla="*/ 0 60000 65536"/>
                          <a:gd name="T58" fmla="*/ 0 60000 65536"/>
                          <a:gd name="T59" fmla="*/ 0 60000 65536"/>
                          <a:gd name="T60" fmla="*/ 0 60000 65536"/>
                          <a:gd name="T61" fmla="*/ 0 60000 65536"/>
                          <a:gd name="T62" fmla="*/ 0 60000 65536"/>
                          <a:gd name="T63" fmla="*/ 0 60000 65536"/>
                          <a:gd name="T64" fmla="*/ 0 60000 65536"/>
                          <a:gd name="T65" fmla="*/ 0 60000 65536"/>
                          <a:gd name="T66" fmla="*/ 0 60000 65536"/>
                          <a:gd name="T67" fmla="*/ 0 60000 65536"/>
                          <a:gd name="T68" fmla="*/ 0 60000 65536"/>
                          <a:gd name="T69" fmla="*/ 0 60000 65536"/>
                          <a:gd name="T70" fmla="*/ 0 60000 65536"/>
                          <a:gd name="T71" fmla="*/ 0 60000 65536"/>
                          <a:gd name="T72" fmla="*/ 0 w 164"/>
                          <a:gd name="T73" fmla="*/ 0 h 210"/>
                          <a:gd name="T74" fmla="*/ 164 w 164"/>
                          <a:gd name="T75" fmla="*/ 210 h 210"/>
                        </a:gdLst>
                        <a:ahLst/>
                        <a:cxnLst>
                          <a:cxn ang="T48">
                            <a:pos x="T0" y="T1"/>
                          </a:cxn>
                          <a:cxn ang="T49">
                            <a:pos x="T2" y="T3"/>
                          </a:cxn>
                          <a:cxn ang="T50">
                            <a:pos x="T4" y="T5"/>
                          </a:cxn>
                          <a:cxn ang="T51">
                            <a:pos x="T6" y="T7"/>
                          </a:cxn>
                          <a:cxn ang="T52">
                            <a:pos x="T8" y="T9"/>
                          </a:cxn>
                          <a:cxn ang="T53">
                            <a:pos x="T10" y="T11"/>
                          </a:cxn>
                          <a:cxn ang="T54">
                            <a:pos x="T12" y="T13"/>
                          </a:cxn>
                          <a:cxn ang="T55">
                            <a:pos x="T14" y="T15"/>
                          </a:cxn>
                          <a:cxn ang="T56">
                            <a:pos x="T16" y="T17"/>
                          </a:cxn>
                          <a:cxn ang="T57">
                            <a:pos x="T18" y="T19"/>
                          </a:cxn>
                          <a:cxn ang="T58">
                            <a:pos x="T20" y="T21"/>
                          </a:cxn>
                          <a:cxn ang="T59">
                            <a:pos x="T22" y="T23"/>
                          </a:cxn>
                          <a:cxn ang="T60">
                            <a:pos x="T24" y="T25"/>
                          </a:cxn>
                          <a:cxn ang="T61">
                            <a:pos x="T26" y="T27"/>
                          </a:cxn>
                          <a:cxn ang="T62">
                            <a:pos x="T28" y="T29"/>
                          </a:cxn>
                          <a:cxn ang="T63">
                            <a:pos x="T30" y="T31"/>
                          </a:cxn>
                          <a:cxn ang="T64">
                            <a:pos x="T32" y="T33"/>
                          </a:cxn>
                          <a:cxn ang="T65">
                            <a:pos x="T34" y="T35"/>
                          </a:cxn>
                          <a:cxn ang="T66">
                            <a:pos x="T36" y="T37"/>
                          </a:cxn>
                          <a:cxn ang="T67">
                            <a:pos x="T38" y="T39"/>
                          </a:cxn>
                          <a:cxn ang="T68">
                            <a:pos x="T40" y="T41"/>
                          </a:cxn>
                          <a:cxn ang="T69">
                            <a:pos x="T42" y="T43"/>
                          </a:cxn>
                          <a:cxn ang="T70">
                            <a:pos x="T44" y="T45"/>
                          </a:cxn>
                          <a:cxn ang="T71">
                            <a:pos x="T46" y="T47"/>
                          </a:cxn>
                        </a:cxnLst>
                        <a:rect l="T72" t="T73" r="T74" b="T75"/>
                        <a:pathLst>
                          <a:path w="164" h="210">
                            <a:moveTo>
                              <a:pt x="133" y="33"/>
                            </a:moveTo>
                            <a:lnTo>
                              <a:pt x="107" y="6"/>
                            </a:lnTo>
                            <a:lnTo>
                              <a:pt x="89" y="1"/>
                            </a:lnTo>
                            <a:lnTo>
                              <a:pt x="57" y="0"/>
                            </a:lnTo>
                            <a:lnTo>
                              <a:pt x="30" y="16"/>
                            </a:lnTo>
                            <a:lnTo>
                              <a:pt x="15" y="33"/>
                            </a:lnTo>
                            <a:lnTo>
                              <a:pt x="4" y="54"/>
                            </a:lnTo>
                            <a:lnTo>
                              <a:pt x="0" y="78"/>
                            </a:lnTo>
                            <a:lnTo>
                              <a:pt x="1" y="105"/>
                            </a:lnTo>
                            <a:lnTo>
                              <a:pt x="10" y="135"/>
                            </a:lnTo>
                            <a:lnTo>
                              <a:pt x="28" y="159"/>
                            </a:lnTo>
                            <a:lnTo>
                              <a:pt x="48" y="172"/>
                            </a:lnTo>
                            <a:lnTo>
                              <a:pt x="73" y="182"/>
                            </a:lnTo>
                            <a:lnTo>
                              <a:pt x="86" y="201"/>
                            </a:lnTo>
                            <a:lnTo>
                              <a:pt x="99" y="208"/>
                            </a:lnTo>
                            <a:lnTo>
                              <a:pt x="114" y="210"/>
                            </a:lnTo>
                            <a:lnTo>
                              <a:pt x="132" y="206"/>
                            </a:lnTo>
                            <a:lnTo>
                              <a:pt x="151" y="194"/>
                            </a:lnTo>
                            <a:lnTo>
                              <a:pt x="160" y="176"/>
                            </a:lnTo>
                            <a:lnTo>
                              <a:pt x="164" y="150"/>
                            </a:lnTo>
                            <a:lnTo>
                              <a:pt x="154" y="125"/>
                            </a:lnTo>
                            <a:lnTo>
                              <a:pt x="153" y="99"/>
                            </a:lnTo>
                            <a:lnTo>
                              <a:pt x="145" y="63"/>
                            </a:lnTo>
                            <a:lnTo>
                              <a:pt x="133" y="33"/>
                            </a:lnTo>
                            <a:close/>
                          </a:path>
                        </a:pathLst>
                      </a:custGeom>
                      <a:solidFill>
                        <a:srgbClr val="E0A080"/>
                      </a:solidFill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353" name="Freeform 6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19" y="3292"/>
                        <a:ext cx="33" cy="41"/>
                      </a:xfrm>
                      <a:custGeom>
                        <a:avLst/>
                        <a:gdLst>
                          <a:gd name="T0" fmla="*/ 0 w 169"/>
                          <a:gd name="T1" fmla="*/ 0 h 204"/>
                          <a:gd name="T2" fmla="*/ 0 w 169"/>
                          <a:gd name="T3" fmla="*/ 0 h 204"/>
                          <a:gd name="T4" fmla="*/ 0 w 169"/>
                          <a:gd name="T5" fmla="*/ 0 h 204"/>
                          <a:gd name="T6" fmla="*/ 0 w 169"/>
                          <a:gd name="T7" fmla="*/ 0 h 204"/>
                          <a:gd name="T8" fmla="*/ 0 w 169"/>
                          <a:gd name="T9" fmla="*/ 0 h 204"/>
                          <a:gd name="T10" fmla="*/ 0 w 169"/>
                          <a:gd name="T11" fmla="*/ 0 h 204"/>
                          <a:gd name="T12" fmla="*/ 0 w 169"/>
                          <a:gd name="T13" fmla="*/ 0 h 204"/>
                          <a:gd name="T14" fmla="*/ 0 w 169"/>
                          <a:gd name="T15" fmla="*/ 0 h 204"/>
                          <a:gd name="T16" fmla="*/ 0 w 169"/>
                          <a:gd name="T17" fmla="*/ 0 h 204"/>
                          <a:gd name="T18" fmla="*/ 0 w 169"/>
                          <a:gd name="T19" fmla="*/ 0 h 204"/>
                          <a:gd name="T20" fmla="*/ 0 w 169"/>
                          <a:gd name="T21" fmla="*/ 0 h 204"/>
                          <a:gd name="T22" fmla="*/ 0 w 169"/>
                          <a:gd name="T23" fmla="*/ 0 h 204"/>
                          <a:gd name="T24" fmla="*/ 0 w 169"/>
                          <a:gd name="T25" fmla="*/ 0 h 204"/>
                          <a:gd name="T26" fmla="*/ 0 w 169"/>
                          <a:gd name="T27" fmla="*/ 0 h 204"/>
                          <a:gd name="T28" fmla="*/ 0 w 169"/>
                          <a:gd name="T29" fmla="*/ 0 h 204"/>
                          <a:gd name="T30" fmla="*/ 0 w 169"/>
                          <a:gd name="T31" fmla="*/ 0 h 204"/>
                          <a:gd name="T32" fmla="*/ 0 w 169"/>
                          <a:gd name="T33" fmla="*/ 0 h 204"/>
                          <a:gd name="T34" fmla="*/ 0 w 169"/>
                          <a:gd name="T35" fmla="*/ 0 h 204"/>
                          <a:gd name="T36" fmla="*/ 0 w 169"/>
                          <a:gd name="T37" fmla="*/ 0 h 204"/>
                          <a:gd name="T38" fmla="*/ 0 w 169"/>
                          <a:gd name="T39" fmla="*/ 0 h 204"/>
                          <a:gd name="T40" fmla="*/ 0 w 169"/>
                          <a:gd name="T41" fmla="*/ 0 h 204"/>
                          <a:gd name="T42" fmla="*/ 0 w 169"/>
                          <a:gd name="T43" fmla="*/ 0 h 204"/>
                          <a:gd name="T44" fmla="*/ 0 w 169"/>
                          <a:gd name="T45" fmla="*/ 0 h 204"/>
                          <a:gd name="T46" fmla="*/ 0 w 169"/>
                          <a:gd name="T47" fmla="*/ 0 h 204"/>
                          <a:gd name="T48" fmla="*/ 0 60000 65536"/>
                          <a:gd name="T49" fmla="*/ 0 60000 65536"/>
                          <a:gd name="T50" fmla="*/ 0 60000 65536"/>
                          <a:gd name="T51" fmla="*/ 0 60000 65536"/>
                          <a:gd name="T52" fmla="*/ 0 60000 65536"/>
                          <a:gd name="T53" fmla="*/ 0 60000 65536"/>
                          <a:gd name="T54" fmla="*/ 0 60000 65536"/>
                          <a:gd name="T55" fmla="*/ 0 60000 65536"/>
                          <a:gd name="T56" fmla="*/ 0 60000 65536"/>
                          <a:gd name="T57" fmla="*/ 0 60000 65536"/>
                          <a:gd name="T58" fmla="*/ 0 60000 65536"/>
                          <a:gd name="T59" fmla="*/ 0 60000 65536"/>
                          <a:gd name="T60" fmla="*/ 0 60000 65536"/>
                          <a:gd name="T61" fmla="*/ 0 60000 65536"/>
                          <a:gd name="T62" fmla="*/ 0 60000 65536"/>
                          <a:gd name="T63" fmla="*/ 0 60000 65536"/>
                          <a:gd name="T64" fmla="*/ 0 60000 65536"/>
                          <a:gd name="T65" fmla="*/ 0 60000 65536"/>
                          <a:gd name="T66" fmla="*/ 0 60000 65536"/>
                          <a:gd name="T67" fmla="*/ 0 60000 65536"/>
                          <a:gd name="T68" fmla="*/ 0 60000 65536"/>
                          <a:gd name="T69" fmla="*/ 0 60000 65536"/>
                          <a:gd name="T70" fmla="*/ 0 60000 65536"/>
                          <a:gd name="T71" fmla="*/ 0 60000 65536"/>
                          <a:gd name="T72" fmla="*/ 0 w 169"/>
                          <a:gd name="T73" fmla="*/ 0 h 204"/>
                          <a:gd name="T74" fmla="*/ 169 w 169"/>
                          <a:gd name="T75" fmla="*/ 204 h 204"/>
                        </a:gdLst>
                        <a:ahLst/>
                        <a:cxnLst>
                          <a:cxn ang="T48">
                            <a:pos x="T0" y="T1"/>
                          </a:cxn>
                          <a:cxn ang="T49">
                            <a:pos x="T2" y="T3"/>
                          </a:cxn>
                          <a:cxn ang="T50">
                            <a:pos x="T4" y="T5"/>
                          </a:cxn>
                          <a:cxn ang="T51">
                            <a:pos x="T6" y="T7"/>
                          </a:cxn>
                          <a:cxn ang="T52">
                            <a:pos x="T8" y="T9"/>
                          </a:cxn>
                          <a:cxn ang="T53">
                            <a:pos x="T10" y="T11"/>
                          </a:cxn>
                          <a:cxn ang="T54">
                            <a:pos x="T12" y="T13"/>
                          </a:cxn>
                          <a:cxn ang="T55">
                            <a:pos x="T14" y="T15"/>
                          </a:cxn>
                          <a:cxn ang="T56">
                            <a:pos x="T16" y="T17"/>
                          </a:cxn>
                          <a:cxn ang="T57">
                            <a:pos x="T18" y="T19"/>
                          </a:cxn>
                          <a:cxn ang="T58">
                            <a:pos x="T20" y="T21"/>
                          </a:cxn>
                          <a:cxn ang="T59">
                            <a:pos x="T22" y="T23"/>
                          </a:cxn>
                          <a:cxn ang="T60">
                            <a:pos x="T24" y="T25"/>
                          </a:cxn>
                          <a:cxn ang="T61">
                            <a:pos x="T26" y="T27"/>
                          </a:cxn>
                          <a:cxn ang="T62">
                            <a:pos x="T28" y="T29"/>
                          </a:cxn>
                          <a:cxn ang="T63">
                            <a:pos x="T30" y="T31"/>
                          </a:cxn>
                          <a:cxn ang="T64">
                            <a:pos x="T32" y="T33"/>
                          </a:cxn>
                          <a:cxn ang="T65">
                            <a:pos x="T34" y="T35"/>
                          </a:cxn>
                          <a:cxn ang="T66">
                            <a:pos x="T36" y="T37"/>
                          </a:cxn>
                          <a:cxn ang="T67">
                            <a:pos x="T38" y="T39"/>
                          </a:cxn>
                          <a:cxn ang="T68">
                            <a:pos x="T40" y="T41"/>
                          </a:cxn>
                          <a:cxn ang="T69">
                            <a:pos x="T42" y="T43"/>
                          </a:cxn>
                          <a:cxn ang="T70">
                            <a:pos x="T44" y="T45"/>
                          </a:cxn>
                          <a:cxn ang="T71">
                            <a:pos x="T46" y="T47"/>
                          </a:cxn>
                        </a:cxnLst>
                        <a:rect l="T72" t="T73" r="T74" b="T75"/>
                        <a:pathLst>
                          <a:path w="169" h="204">
                            <a:moveTo>
                              <a:pt x="138" y="31"/>
                            </a:moveTo>
                            <a:lnTo>
                              <a:pt x="110" y="6"/>
                            </a:lnTo>
                            <a:lnTo>
                              <a:pt x="92" y="1"/>
                            </a:lnTo>
                            <a:lnTo>
                              <a:pt x="59" y="0"/>
                            </a:lnTo>
                            <a:lnTo>
                              <a:pt x="31" y="13"/>
                            </a:lnTo>
                            <a:lnTo>
                              <a:pt x="15" y="31"/>
                            </a:lnTo>
                            <a:lnTo>
                              <a:pt x="5" y="52"/>
                            </a:lnTo>
                            <a:lnTo>
                              <a:pt x="0" y="75"/>
                            </a:lnTo>
                            <a:lnTo>
                              <a:pt x="1" y="101"/>
                            </a:lnTo>
                            <a:lnTo>
                              <a:pt x="10" y="131"/>
                            </a:lnTo>
                            <a:lnTo>
                              <a:pt x="28" y="155"/>
                            </a:lnTo>
                            <a:lnTo>
                              <a:pt x="50" y="168"/>
                            </a:lnTo>
                            <a:lnTo>
                              <a:pt x="74" y="176"/>
                            </a:lnTo>
                            <a:lnTo>
                              <a:pt x="88" y="195"/>
                            </a:lnTo>
                            <a:lnTo>
                              <a:pt x="101" y="201"/>
                            </a:lnTo>
                            <a:lnTo>
                              <a:pt x="116" y="204"/>
                            </a:lnTo>
                            <a:lnTo>
                              <a:pt x="137" y="198"/>
                            </a:lnTo>
                            <a:lnTo>
                              <a:pt x="156" y="188"/>
                            </a:lnTo>
                            <a:lnTo>
                              <a:pt x="164" y="172"/>
                            </a:lnTo>
                            <a:lnTo>
                              <a:pt x="169" y="145"/>
                            </a:lnTo>
                            <a:lnTo>
                              <a:pt x="159" y="121"/>
                            </a:lnTo>
                            <a:lnTo>
                              <a:pt x="158" y="96"/>
                            </a:lnTo>
                            <a:lnTo>
                              <a:pt x="150" y="62"/>
                            </a:lnTo>
                            <a:lnTo>
                              <a:pt x="138" y="31"/>
                            </a:lnTo>
                            <a:close/>
                          </a:path>
                        </a:pathLst>
                      </a:custGeom>
                      <a:solidFill>
                        <a:srgbClr val="E0A08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8328" name="Group 70"/>
                  <p:cNvGrpSpPr>
                    <a:grpSpLocks/>
                  </p:cNvGrpSpPr>
                  <p:nvPr/>
                </p:nvGrpSpPr>
                <p:grpSpPr bwMode="auto">
                  <a:xfrm>
                    <a:off x="3756" y="3330"/>
                    <a:ext cx="242" cy="213"/>
                    <a:chOff x="3756" y="3330"/>
                    <a:chExt cx="242" cy="213"/>
                  </a:xfrm>
                </p:grpSpPr>
                <p:sp>
                  <p:nvSpPr>
                    <p:cNvPr id="8329" name="Freeform 71"/>
                    <p:cNvSpPr>
                      <a:spLocks/>
                    </p:cNvSpPr>
                    <p:nvPr/>
                  </p:nvSpPr>
                  <p:spPr bwMode="auto">
                    <a:xfrm>
                      <a:off x="3756" y="3330"/>
                      <a:ext cx="195" cy="193"/>
                    </a:xfrm>
                    <a:custGeom>
                      <a:avLst/>
                      <a:gdLst>
                        <a:gd name="T0" fmla="*/ 0 w 975"/>
                        <a:gd name="T1" fmla="*/ 0 h 967"/>
                        <a:gd name="T2" fmla="*/ 0 w 975"/>
                        <a:gd name="T3" fmla="*/ 0 h 967"/>
                        <a:gd name="T4" fmla="*/ 0 w 975"/>
                        <a:gd name="T5" fmla="*/ 0 h 967"/>
                        <a:gd name="T6" fmla="*/ 0 w 975"/>
                        <a:gd name="T7" fmla="*/ 0 h 967"/>
                        <a:gd name="T8" fmla="*/ 0 w 975"/>
                        <a:gd name="T9" fmla="*/ 0 h 967"/>
                        <a:gd name="T10" fmla="*/ 0 w 975"/>
                        <a:gd name="T11" fmla="*/ 0 h 967"/>
                        <a:gd name="T12" fmla="*/ 0 w 975"/>
                        <a:gd name="T13" fmla="*/ 0 h 967"/>
                        <a:gd name="T14" fmla="*/ 0 w 975"/>
                        <a:gd name="T15" fmla="*/ 0 h 967"/>
                        <a:gd name="T16" fmla="*/ 0 w 975"/>
                        <a:gd name="T17" fmla="*/ 0 h 967"/>
                        <a:gd name="T18" fmla="*/ 0 w 975"/>
                        <a:gd name="T19" fmla="*/ 0 h 967"/>
                        <a:gd name="T20" fmla="*/ 0 w 975"/>
                        <a:gd name="T21" fmla="*/ 0 h 967"/>
                        <a:gd name="T22" fmla="*/ 0 w 975"/>
                        <a:gd name="T23" fmla="*/ 0 h 967"/>
                        <a:gd name="T24" fmla="*/ 0 w 975"/>
                        <a:gd name="T25" fmla="*/ 0 h 967"/>
                        <a:gd name="T26" fmla="*/ 0 w 975"/>
                        <a:gd name="T27" fmla="*/ 0 h 967"/>
                        <a:gd name="T28" fmla="*/ 0 w 975"/>
                        <a:gd name="T29" fmla="*/ 0 h 967"/>
                        <a:gd name="T30" fmla="*/ 0 w 975"/>
                        <a:gd name="T31" fmla="*/ 0 h 967"/>
                        <a:gd name="T32" fmla="*/ 0 w 975"/>
                        <a:gd name="T33" fmla="*/ 0 h 967"/>
                        <a:gd name="T34" fmla="*/ 0 w 975"/>
                        <a:gd name="T35" fmla="*/ 0 h 967"/>
                        <a:gd name="T36" fmla="*/ 0 w 975"/>
                        <a:gd name="T37" fmla="*/ 0 h 967"/>
                        <a:gd name="T38" fmla="*/ 0 w 975"/>
                        <a:gd name="T39" fmla="*/ 0 h 967"/>
                        <a:gd name="T40" fmla="*/ 0 w 975"/>
                        <a:gd name="T41" fmla="*/ 0 h 967"/>
                        <a:gd name="T42" fmla="*/ 0 w 975"/>
                        <a:gd name="T43" fmla="*/ 0 h 967"/>
                        <a:gd name="T44" fmla="*/ 0 w 975"/>
                        <a:gd name="T45" fmla="*/ 0 h 967"/>
                        <a:gd name="T46" fmla="*/ 0 w 975"/>
                        <a:gd name="T47" fmla="*/ 0 h 967"/>
                        <a:gd name="T48" fmla="*/ 0 w 975"/>
                        <a:gd name="T49" fmla="*/ 0 h 967"/>
                        <a:gd name="T50" fmla="*/ 0 w 975"/>
                        <a:gd name="T51" fmla="*/ 0 h 967"/>
                        <a:gd name="T52" fmla="*/ 0 w 975"/>
                        <a:gd name="T53" fmla="*/ 0 h 967"/>
                        <a:gd name="T54" fmla="*/ 0 w 975"/>
                        <a:gd name="T55" fmla="*/ 0 h 967"/>
                        <a:gd name="T56" fmla="*/ 0 w 975"/>
                        <a:gd name="T57" fmla="*/ 0 h 967"/>
                        <a:gd name="T58" fmla="*/ 0 w 975"/>
                        <a:gd name="T59" fmla="*/ 0 h 967"/>
                        <a:gd name="T60" fmla="*/ 0 w 975"/>
                        <a:gd name="T61" fmla="*/ 0 h 967"/>
                        <a:gd name="T62" fmla="*/ 0 w 975"/>
                        <a:gd name="T63" fmla="*/ 0 h 967"/>
                        <a:gd name="T64" fmla="*/ 0 w 975"/>
                        <a:gd name="T65" fmla="*/ 0 h 967"/>
                        <a:gd name="T66" fmla="*/ 0 w 975"/>
                        <a:gd name="T67" fmla="*/ 0 h 967"/>
                        <a:gd name="T68" fmla="*/ 0 w 975"/>
                        <a:gd name="T69" fmla="*/ 0 h 967"/>
                        <a:gd name="T70" fmla="*/ 0 w 975"/>
                        <a:gd name="T71" fmla="*/ 0 h 967"/>
                        <a:gd name="T72" fmla="*/ 0 w 975"/>
                        <a:gd name="T73" fmla="*/ 0 h 967"/>
                        <a:gd name="T74" fmla="*/ 0 w 975"/>
                        <a:gd name="T75" fmla="*/ 0 h 967"/>
                        <a:gd name="T76" fmla="*/ 0 w 975"/>
                        <a:gd name="T77" fmla="*/ 0 h 967"/>
                        <a:gd name="T78" fmla="*/ 0 w 975"/>
                        <a:gd name="T79" fmla="*/ 0 h 967"/>
                        <a:gd name="T80" fmla="*/ 0 w 975"/>
                        <a:gd name="T81" fmla="*/ 0 h 967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w 975"/>
                        <a:gd name="T124" fmla="*/ 0 h 967"/>
                        <a:gd name="T125" fmla="*/ 975 w 975"/>
                        <a:gd name="T126" fmla="*/ 967 h 967"/>
                      </a:gdLst>
                      <a:ahLst/>
                      <a:cxnLst>
                        <a:cxn ang="T82">
                          <a:pos x="T0" y="T1"/>
                        </a:cxn>
                        <a:cxn ang="T83">
                          <a:pos x="T2" y="T3"/>
                        </a:cxn>
                        <a:cxn ang="T84">
                          <a:pos x="T4" y="T5"/>
                        </a:cxn>
                        <a:cxn ang="T85">
                          <a:pos x="T6" y="T7"/>
                        </a:cxn>
                        <a:cxn ang="T86">
                          <a:pos x="T8" y="T9"/>
                        </a:cxn>
                        <a:cxn ang="T87">
                          <a:pos x="T10" y="T11"/>
                        </a:cxn>
                        <a:cxn ang="T88">
                          <a:pos x="T12" y="T13"/>
                        </a:cxn>
                        <a:cxn ang="T89">
                          <a:pos x="T14" y="T15"/>
                        </a:cxn>
                        <a:cxn ang="T90">
                          <a:pos x="T16" y="T17"/>
                        </a:cxn>
                        <a:cxn ang="T91">
                          <a:pos x="T18" y="T19"/>
                        </a:cxn>
                        <a:cxn ang="T92">
                          <a:pos x="T20" y="T21"/>
                        </a:cxn>
                        <a:cxn ang="T93">
                          <a:pos x="T22" y="T23"/>
                        </a:cxn>
                        <a:cxn ang="T94">
                          <a:pos x="T24" y="T25"/>
                        </a:cxn>
                        <a:cxn ang="T95">
                          <a:pos x="T26" y="T27"/>
                        </a:cxn>
                        <a:cxn ang="T96">
                          <a:pos x="T28" y="T29"/>
                        </a:cxn>
                        <a:cxn ang="T97">
                          <a:pos x="T30" y="T31"/>
                        </a:cxn>
                        <a:cxn ang="T98">
                          <a:pos x="T32" y="T33"/>
                        </a:cxn>
                        <a:cxn ang="T99">
                          <a:pos x="T34" y="T35"/>
                        </a:cxn>
                        <a:cxn ang="T100">
                          <a:pos x="T36" y="T37"/>
                        </a:cxn>
                        <a:cxn ang="T101">
                          <a:pos x="T38" y="T39"/>
                        </a:cxn>
                        <a:cxn ang="T102">
                          <a:pos x="T40" y="T41"/>
                        </a:cxn>
                        <a:cxn ang="T103">
                          <a:pos x="T42" y="T43"/>
                        </a:cxn>
                        <a:cxn ang="T104">
                          <a:pos x="T44" y="T45"/>
                        </a:cxn>
                        <a:cxn ang="T105">
                          <a:pos x="T46" y="T47"/>
                        </a:cxn>
                        <a:cxn ang="T106">
                          <a:pos x="T48" y="T49"/>
                        </a:cxn>
                        <a:cxn ang="T107">
                          <a:pos x="T50" y="T51"/>
                        </a:cxn>
                        <a:cxn ang="T108">
                          <a:pos x="T52" y="T53"/>
                        </a:cxn>
                        <a:cxn ang="T109">
                          <a:pos x="T54" y="T55"/>
                        </a:cxn>
                        <a:cxn ang="T110">
                          <a:pos x="T56" y="T57"/>
                        </a:cxn>
                        <a:cxn ang="T111">
                          <a:pos x="T58" y="T59"/>
                        </a:cxn>
                        <a:cxn ang="T112">
                          <a:pos x="T60" y="T61"/>
                        </a:cxn>
                        <a:cxn ang="T113">
                          <a:pos x="T62" y="T63"/>
                        </a:cxn>
                        <a:cxn ang="T114">
                          <a:pos x="T64" y="T65"/>
                        </a:cxn>
                        <a:cxn ang="T115">
                          <a:pos x="T66" y="T67"/>
                        </a:cxn>
                        <a:cxn ang="T116">
                          <a:pos x="T68" y="T69"/>
                        </a:cxn>
                        <a:cxn ang="T117">
                          <a:pos x="T70" y="T71"/>
                        </a:cxn>
                        <a:cxn ang="T118">
                          <a:pos x="T72" y="T73"/>
                        </a:cxn>
                        <a:cxn ang="T119">
                          <a:pos x="T74" y="T75"/>
                        </a:cxn>
                        <a:cxn ang="T120">
                          <a:pos x="T76" y="T77"/>
                        </a:cxn>
                        <a:cxn ang="T121">
                          <a:pos x="T78" y="T79"/>
                        </a:cxn>
                        <a:cxn ang="T122">
                          <a:pos x="T80" y="T81"/>
                        </a:cxn>
                      </a:cxnLst>
                      <a:rect l="T123" t="T124" r="T125" b="T126"/>
                      <a:pathLst>
                        <a:path w="975" h="967">
                          <a:moveTo>
                            <a:pt x="265" y="0"/>
                          </a:moveTo>
                          <a:lnTo>
                            <a:pt x="327" y="42"/>
                          </a:lnTo>
                          <a:lnTo>
                            <a:pt x="390" y="83"/>
                          </a:lnTo>
                          <a:lnTo>
                            <a:pt x="446" y="109"/>
                          </a:lnTo>
                          <a:lnTo>
                            <a:pt x="634" y="187"/>
                          </a:lnTo>
                          <a:lnTo>
                            <a:pt x="662" y="306"/>
                          </a:lnTo>
                          <a:lnTo>
                            <a:pt x="686" y="368"/>
                          </a:lnTo>
                          <a:lnTo>
                            <a:pt x="707" y="413"/>
                          </a:lnTo>
                          <a:lnTo>
                            <a:pt x="722" y="459"/>
                          </a:lnTo>
                          <a:lnTo>
                            <a:pt x="732" y="506"/>
                          </a:lnTo>
                          <a:lnTo>
                            <a:pt x="731" y="535"/>
                          </a:lnTo>
                          <a:lnTo>
                            <a:pt x="724" y="570"/>
                          </a:lnTo>
                          <a:lnTo>
                            <a:pt x="728" y="611"/>
                          </a:lnTo>
                          <a:lnTo>
                            <a:pt x="744" y="654"/>
                          </a:lnTo>
                          <a:lnTo>
                            <a:pt x="783" y="670"/>
                          </a:lnTo>
                          <a:lnTo>
                            <a:pt x="843" y="685"/>
                          </a:lnTo>
                          <a:lnTo>
                            <a:pt x="884" y="698"/>
                          </a:lnTo>
                          <a:lnTo>
                            <a:pt x="925" y="730"/>
                          </a:lnTo>
                          <a:lnTo>
                            <a:pt x="951" y="764"/>
                          </a:lnTo>
                          <a:lnTo>
                            <a:pt x="968" y="807"/>
                          </a:lnTo>
                          <a:lnTo>
                            <a:pt x="975" y="856"/>
                          </a:lnTo>
                          <a:lnTo>
                            <a:pt x="965" y="930"/>
                          </a:lnTo>
                          <a:lnTo>
                            <a:pt x="232" y="967"/>
                          </a:lnTo>
                          <a:lnTo>
                            <a:pt x="97" y="964"/>
                          </a:lnTo>
                          <a:lnTo>
                            <a:pt x="71" y="930"/>
                          </a:lnTo>
                          <a:lnTo>
                            <a:pt x="46" y="875"/>
                          </a:lnTo>
                          <a:lnTo>
                            <a:pt x="25" y="814"/>
                          </a:lnTo>
                          <a:lnTo>
                            <a:pt x="13" y="763"/>
                          </a:lnTo>
                          <a:lnTo>
                            <a:pt x="4" y="708"/>
                          </a:lnTo>
                          <a:lnTo>
                            <a:pt x="0" y="657"/>
                          </a:lnTo>
                          <a:lnTo>
                            <a:pt x="10" y="573"/>
                          </a:lnTo>
                          <a:lnTo>
                            <a:pt x="25" y="506"/>
                          </a:lnTo>
                          <a:lnTo>
                            <a:pt x="48" y="432"/>
                          </a:lnTo>
                          <a:lnTo>
                            <a:pt x="74" y="361"/>
                          </a:lnTo>
                          <a:lnTo>
                            <a:pt x="104" y="304"/>
                          </a:lnTo>
                          <a:lnTo>
                            <a:pt x="143" y="240"/>
                          </a:lnTo>
                          <a:lnTo>
                            <a:pt x="192" y="187"/>
                          </a:lnTo>
                          <a:lnTo>
                            <a:pt x="237" y="142"/>
                          </a:lnTo>
                          <a:lnTo>
                            <a:pt x="269" y="119"/>
                          </a:lnTo>
                          <a:lnTo>
                            <a:pt x="195" y="83"/>
                          </a:lnTo>
                          <a:lnTo>
                            <a:pt x="265" y="0"/>
                          </a:lnTo>
                          <a:close/>
                        </a:path>
                      </a:pathLst>
                    </a:custGeom>
                    <a:solidFill>
                      <a:srgbClr val="FF60C0"/>
                    </a:solidFill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330" name="Freeform 72"/>
                    <p:cNvSpPr>
                      <a:spLocks/>
                    </p:cNvSpPr>
                    <p:nvPr/>
                  </p:nvSpPr>
                  <p:spPr bwMode="auto">
                    <a:xfrm>
                      <a:off x="3886" y="3432"/>
                      <a:ext cx="55" cy="71"/>
                    </a:xfrm>
                    <a:custGeom>
                      <a:avLst/>
                      <a:gdLst>
                        <a:gd name="T0" fmla="*/ 0 w 273"/>
                        <a:gd name="T1" fmla="*/ 0 h 354"/>
                        <a:gd name="T2" fmla="*/ 0 w 273"/>
                        <a:gd name="T3" fmla="*/ 0 h 354"/>
                        <a:gd name="T4" fmla="*/ 0 w 273"/>
                        <a:gd name="T5" fmla="*/ 0 h 354"/>
                        <a:gd name="T6" fmla="*/ 0 w 273"/>
                        <a:gd name="T7" fmla="*/ 0 h 354"/>
                        <a:gd name="T8" fmla="*/ 0 w 273"/>
                        <a:gd name="T9" fmla="*/ 0 h 354"/>
                        <a:gd name="T10" fmla="*/ 0 w 273"/>
                        <a:gd name="T11" fmla="*/ 0 h 354"/>
                        <a:gd name="T12" fmla="*/ 0 w 273"/>
                        <a:gd name="T13" fmla="*/ 0 h 354"/>
                        <a:gd name="T14" fmla="*/ 0 w 273"/>
                        <a:gd name="T15" fmla="*/ 0 h 354"/>
                        <a:gd name="T16" fmla="*/ 0 w 273"/>
                        <a:gd name="T17" fmla="*/ 0 h 354"/>
                        <a:gd name="T18" fmla="*/ 0 w 273"/>
                        <a:gd name="T19" fmla="*/ 0 h 354"/>
                        <a:gd name="T20" fmla="*/ 0 w 273"/>
                        <a:gd name="T21" fmla="*/ 0 h 354"/>
                        <a:gd name="T22" fmla="*/ 0 w 273"/>
                        <a:gd name="T23" fmla="*/ 0 h 354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w 273"/>
                        <a:gd name="T37" fmla="*/ 0 h 354"/>
                        <a:gd name="T38" fmla="*/ 273 w 273"/>
                        <a:gd name="T39" fmla="*/ 354 h 354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T36" t="T37" r="T38" b="T39"/>
                      <a:pathLst>
                        <a:path w="273" h="354">
                          <a:moveTo>
                            <a:pt x="0" y="0"/>
                          </a:moveTo>
                          <a:lnTo>
                            <a:pt x="10" y="67"/>
                          </a:lnTo>
                          <a:lnTo>
                            <a:pt x="21" y="120"/>
                          </a:lnTo>
                          <a:lnTo>
                            <a:pt x="43" y="162"/>
                          </a:lnTo>
                          <a:lnTo>
                            <a:pt x="60" y="186"/>
                          </a:lnTo>
                          <a:lnTo>
                            <a:pt x="94" y="205"/>
                          </a:lnTo>
                          <a:lnTo>
                            <a:pt x="154" y="227"/>
                          </a:lnTo>
                          <a:lnTo>
                            <a:pt x="206" y="248"/>
                          </a:lnTo>
                          <a:lnTo>
                            <a:pt x="231" y="259"/>
                          </a:lnTo>
                          <a:lnTo>
                            <a:pt x="253" y="283"/>
                          </a:lnTo>
                          <a:lnTo>
                            <a:pt x="266" y="315"/>
                          </a:lnTo>
                          <a:lnTo>
                            <a:pt x="273" y="354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331" name="Freeform 73"/>
                    <p:cNvSpPr>
                      <a:spLocks/>
                    </p:cNvSpPr>
                    <p:nvPr/>
                  </p:nvSpPr>
                  <p:spPr bwMode="auto">
                    <a:xfrm>
                      <a:off x="3809" y="3355"/>
                      <a:ext cx="80" cy="78"/>
                    </a:xfrm>
                    <a:custGeom>
                      <a:avLst/>
                      <a:gdLst>
                        <a:gd name="T0" fmla="*/ 0 w 401"/>
                        <a:gd name="T1" fmla="*/ 0 h 390"/>
                        <a:gd name="T2" fmla="*/ 0 w 401"/>
                        <a:gd name="T3" fmla="*/ 0 h 390"/>
                        <a:gd name="T4" fmla="*/ 0 w 401"/>
                        <a:gd name="T5" fmla="*/ 0 h 390"/>
                        <a:gd name="T6" fmla="*/ 0 w 401"/>
                        <a:gd name="T7" fmla="*/ 0 h 390"/>
                        <a:gd name="T8" fmla="*/ 0 w 401"/>
                        <a:gd name="T9" fmla="*/ 0 h 390"/>
                        <a:gd name="T10" fmla="*/ 0 w 401"/>
                        <a:gd name="T11" fmla="*/ 0 h 390"/>
                        <a:gd name="T12" fmla="*/ 0 w 401"/>
                        <a:gd name="T13" fmla="*/ 0 h 390"/>
                        <a:gd name="T14" fmla="*/ 0 w 401"/>
                        <a:gd name="T15" fmla="*/ 0 h 390"/>
                        <a:gd name="T16" fmla="*/ 0 w 401"/>
                        <a:gd name="T17" fmla="*/ 0 h 390"/>
                        <a:gd name="T18" fmla="*/ 0 w 401"/>
                        <a:gd name="T19" fmla="*/ 0 h 390"/>
                        <a:gd name="T20" fmla="*/ 0 w 401"/>
                        <a:gd name="T21" fmla="*/ 0 h 390"/>
                        <a:gd name="T22" fmla="*/ 0 w 401"/>
                        <a:gd name="T23" fmla="*/ 0 h 390"/>
                        <a:gd name="T24" fmla="*/ 0 w 401"/>
                        <a:gd name="T25" fmla="*/ 0 h 390"/>
                        <a:gd name="T26" fmla="*/ 0 w 401"/>
                        <a:gd name="T27" fmla="*/ 0 h 390"/>
                        <a:gd name="T28" fmla="*/ 0 w 401"/>
                        <a:gd name="T29" fmla="*/ 0 h 390"/>
                        <a:gd name="T30" fmla="*/ 0 w 401"/>
                        <a:gd name="T31" fmla="*/ 0 h 390"/>
                        <a:gd name="T32" fmla="*/ 0 w 401"/>
                        <a:gd name="T33" fmla="*/ 0 h 390"/>
                        <a:gd name="T34" fmla="*/ 0 w 401"/>
                        <a:gd name="T35" fmla="*/ 0 h 390"/>
                        <a:gd name="T36" fmla="*/ 0 w 401"/>
                        <a:gd name="T37" fmla="*/ 0 h 390"/>
                        <a:gd name="T38" fmla="*/ 0 w 401"/>
                        <a:gd name="T39" fmla="*/ 0 h 390"/>
                        <a:gd name="T40" fmla="*/ 0 w 401"/>
                        <a:gd name="T41" fmla="*/ 0 h 390"/>
                        <a:gd name="T42" fmla="*/ 0 w 401"/>
                        <a:gd name="T43" fmla="*/ 0 h 390"/>
                        <a:gd name="T44" fmla="*/ 0 w 401"/>
                        <a:gd name="T45" fmla="*/ 0 h 390"/>
                        <a:gd name="T46" fmla="*/ 0 w 401"/>
                        <a:gd name="T47" fmla="*/ 0 h 390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w 401"/>
                        <a:gd name="T73" fmla="*/ 0 h 390"/>
                        <a:gd name="T74" fmla="*/ 401 w 401"/>
                        <a:gd name="T75" fmla="*/ 390 h 390"/>
                      </a:gdLst>
                      <a:ahLst/>
                      <a:cxnLst>
                        <a:cxn ang="T48">
                          <a:pos x="T0" y="T1"/>
                        </a:cxn>
                        <a:cxn ang="T49">
                          <a:pos x="T2" y="T3"/>
                        </a:cxn>
                        <a:cxn ang="T50">
                          <a:pos x="T4" y="T5"/>
                        </a:cxn>
                        <a:cxn ang="T51">
                          <a:pos x="T6" y="T7"/>
                        </a:cxn>
                        <a:cxn ang="T52">
                          <a:pos x="T8" y="T9"/>
                        </a:cxn>
                        <a:cxn ang="T53">
                          <a:pos x="T10" y="T11"/>
                        </a:cxn>
                        <a:cxn ang="T54">
                          <a:pos x="T12" y="T13"/>
                        </a:cxn>
                        <a:cxn ang="T55">
                          <a:pos x="T14" y="T15"/>
                        </a:cxn>
                        <a:cxn ang="T56">
                          <a:pos x="T16" y="T17"/>
                        </a:cxn>
                        <a:cxn ang="T57">
                          <a:pos x="T18" y="T19"/>
                        </a:cxn>
                        <a:cxn ang="T58">
                          <a:pos x="T20" y="T21"/>
                        </a:cxn>
                        <a:cxn ang="T59">
                          <a:pos x="T22" y="T23"/>
                        </a:cxn>
                        <a:cxn ang="T60">
                          <a:pos x="T24" y="T25"/>
                        </a:cxn>
                        <a:cxn ang="T61">
                          <a:pos x="T26" y="T27"/>
                        </a:cxn>
                        <a:cxn ang="T62">
                          <a:pos x="T28" y="T29"/>
                        </a:cxn>
                        <a:cxn ang="T63">
                          <a:pos x="T30" y="T31"/>
                        </a:cxn>
                        <a:cxn ang="T64">
                          <a:pos x="T32" y="T33"/>
                        </a:cxn>
                        <a:cxn ang="T65">
                          <a:pos x="T34" y="T35"/>
                        </a:cxn>
                        <a:cxn ang="T66">
                          <a:pos x="T36" y="T37"/>
                        </a:cxn>
                        <a:cxn ang="T67">
                          <a:pos x="T38" y="T39"/>
                        </a:cxn>
                        <a:cxn ang="T68">
                          <a:pos x="T40" y="T41"/>
                        </a:cxn>
                        <a:cxn ang="T69">
                          <a:pos x="T42" y="T43"/>
                        </a:cxn>
                        <a:cxn ang="T70">
                          <a:pos x="T44" y="T45"/>
                        </a:cxn>
                        <a:cxn ang="T71">
                          <a:pos x="T46" y="T47"/>
                        </a:cxn>
                      </a:cxnLst>
                      <a:rect l="T72" t="T73" r="T74" b="T75"/>
                      <a:pathLst>
                        <a:path w="401" h="390">
                          <a:moveTo>
                            <a:pt x="0" y="7"/>
                          </a:moveTo>
                          <a:lnTo>
                            <a:pt x="13" y="0"/>
                          </a:lnTo>
                          <a:lnTo>
                            <a:pt x="55" y="31"/>
                          </a:lnTo>
                          <a:lnTo>
                            <a:pt x="109" y="63"/>
                          </a:lnTo>
                          <a:lnTo>
                            <a:pt x="153" y="83"/>
                          </a:lnTo>
                          <a:lnTo>
                            <a:pt x="199" y="108"/>
                          </a:lnTo>
                          <a:lnTo>
                            <a:pt x="263" y="141"/>
                          </a:lnTo>
                          <a:lnTo>
                            <a:pt x="302" y="202"/>
                          </a:lnTo>
                          <a:lnTo>
                            <a:pt x="333" y="311"/>
                          </a:lnTo>
                          <a:lnTo>
                            <a:pt x="362" y="222"/>
                          </a:lnTo>
                          <a:lnTo>
                            <a:pt x="385" y="163"/>
                          </a:lnTo>
                          <a:lnTo>
                            <a:pt x="381" y="128"/>
                          </a:lnTo>
                          <a:lnTo>
                            <a:pt x="394" y="182"/>
                          </a:lnTo>
                          <a:lnTo>
                            <a:pt x="401" y="210"/>
                          </a:lnTo>
                          <a:lnTo>
                            <a:pt x="388" y="235"/>
                          </a:lnTo>
                          <a:lnTo>
                            <a:pt x="369" y="282"/>
                          </a:lnTo>
                          <a:lnTo>
                            <a:pt x="346" y="339"/>
                          </a:lnTo>
                          <a:lnTo>
                            <a:pt x="327" y="390"/>
                          </a:lnTo>
                          <a:lnTo>
                            <a:pt x="302" y="304"/>
                          </a:lnTo>
                          <a:lnTo>
                            <a:pt x="280" y="244"/>
                          </a:lnTo>
                          <a:lnTo>
                            <a:pt x="266" y="186"/>
                          </a:lnTo>
                          <a:lnTo>
                            <a:pt x="202" y="128"/>
                          </a:lnTo>
                          <a:lnTo>
                            <a:pt x="90" y="69"/>
                          </a:lnTo>
                          <a:lnTo>
                            <a:pt x="0" y="7"/>
                          </a:lnTo>
                          <a:close/>
                        </a:path>
                      </a:pathLst>
                    </a:custGeom>
                    <a:solidFill>
                      <a:srgbClr val="E040A0"/>
                    </a:solidFill>
                    <a:ln w="3175">
                      <a:solidFill>
                        <a:srgbClr val="E040A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332" name="Freeform 74"/>
                    <p:cNvSpPr>
                      <a:spLocks/>
                    </p:cNvSpPr>
                    <p:nvPr/>
                  </p:nvSpPr>
                  <p:spPr bwMode="auto">
                    <a:xfrm>
                      <a:off x="3813" y="3396"/>
                      <a:ext cx="34" cy="65"/>
                    </a:xfrm>
                    <a:custGeom>
                      <a:avLst/>
                      <a:gdLst>
                        <a:gd name="T0" fmla="*/ 0 w 169"/>
                        <a:gd name="T1" fmla="*/ 0 h 327"/>
                        <a:gd name="T2" fmla="*/ 0 w 169"/>
                        <a:gd name="T3" fmla="*/ 0 h 327"/>
                        <a:gd name="T4" fmla="*/ 0 w 169"/>
                        <a:gd name="T5" fmla="*/ 0 h 327"/>
                        <a:gd name="T6" fmla="*/ 0 w 169"/>
                        <a:gd name="T7" fmla="*/ 0 h 327"/>
                        <a:gd name="T8" fmla="*/ 0 w 169"/>
                        <a:gd name="T9" fmla="*/ 0 h 327"/>
                        <a:gd name="T10" fmla="*/ 0 w 169"/>
                        <a:gd name="T11" fmla="*/ 0 h 327"/>
                        <a:gd name="T12" fmla="*/ 0 w 169"/>
                        <a:gd name="T13" fmla="*/ 0 h 327"/>
                        <a:gd name="T14" fmla="*/ 0 w 169"/>
                        <a:gd name="T15" fmla="*/ 0 h 327"/>
                        <a:gd name="T16" fmla="*/ 0 w 169"/>
                        <a:gd name="T17" fmla="*/ 0 h 327"/>
                        <a:gd name="T18" fmla="*/ 0 w 169"/>
                        <a:gd name="T19" fmla="*/ 0 h 327"/>
                        <a:gd name="T20" fmla="*/ 0 w 169"/>
                        <a:gd name="T21" fmla="*/ 0 h 327"/>
                        <a:gd name="T22" fmla="*/ 0 w 169"/>
                        <a:gd name="T23" fmla="*/ 0 h 327"/>
                        <a:gd name="T24" fmla="*/ 0 w 169"/>
                        <a:gd name="T25" fmla="*/ 0 h 327"/>
                        <a:gd name="T26" fmla="*/ 0 w 169"/>
                        <a:gd name="T27" fmla="*/ 0 h 327"/>
                        <a:gd name="T28" fmla="*/ 0 w 169"/>
                        <a:gd name="T29" fmla="*/ 0 h 327"/>
                        <a:gd name="T30" fmla="*/ 0 w 169"/>
                        <a:gd name="T31" fmla="*/ 0 h 327"/>
                        <a:gd name="T32" fmla="*/ 0 w 169"/>
                        <a:gd name="T33" fmla="*/ 0 h 327"/>
                        <a:gd name="T34" fmla="*/ 0 w 169"/>
                        <a:gd name="T35" fmla="*/ 0 h 327"/>
                        <a:gd name="T36" fmla="*/ 0 w 169"/>
                        <a:gd name="T37" fmla="*/ 0 h 327"/>
                        <a:gd name="T38" fmla="*/ 0 w 169"/>
                        <a:gd name="T39" fmla="*/ 0 h 327"/>
                        <a:gd name="T40" fmla="*/ 0 w 169"/>
                        <a:gd name="T41" fmla="*/ 0 h 327"/>
                        <a:gd name="T42" fmla="*/ 0 w 169"/>
                        <a:gd name="T43" fmla="*/ 0 h 327"/>
                        <a:gd name="T44" fmla="*/ 0 w 169"/>
                        <a:gd name="T45" fmla="*/ 0 h 327"/>
                        <a:gd name="T46" fmla="*/ 0 w 169"/>
                        <a:gd name="T47" fmla="*/ 0 h 327"/>
                        <a:gd name="T48" fmla="*/ 0 w 169"/>
                        <a:gd name="T49" fmla="*/ 0 h 327"/>
                        <a:gd name="T50" fmla="*/ 0 w 169"/>
                        <a:gd name="T51" fmla="*/ 0 h 327"/>
                        <a:gd name="T52" fmla="*/ 0 w 169"/>
                        <a:gd name="T53" fmla="*/ 0 h 327"/>
                        <a:gd name="T54" fmla="*/ 0 w 169"/>
                        <a:gd name="T55" fmla="*/ 0 h 327"/>
                        <a:gd name="T56" fmla="*/ 0 w 169"/>
                        <a:gd name="T57" fmla="*/ 0 h 327"/>
                        <a:gd name="T58" fmla="*/ 0 w 169"/>
                        <a:gd name="T59" fmla="*/ 0 h 327"/>
                        <a:gd name="T60" fmla="*/ 0 w 169"/>
                        <a:gd name="T61" fmla="*/ 0 h 327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w 169"/>
                        <a:gd name="T94" fmla="*/ 0 h 327"/>
                        <a:gd name="T95" fmla="*/ 169 w 169"/>
                        <a:gd name="T96" fmla="*/ 327 h 327"/>
                      </a:gdLst>
                      <a:ahLst/>
                      <a:cxnLst>
                        <a:cxn ang="T62">
                          <a:pos x="T0" y="T1"/>
                        </a:cxn>
                        <a:cxn ang="T63">
                          <a:pos x="T2" y="T3"/>
                        </a:cxn>
                        <a:cxn ang="T64">
                          <a:pos x="T4" y="T5"/>
                        </a:cxn>
                        <a:cxn ang="T65">
                          <a:pos x="T6" y="T7"/>
                        </a:cxn>
                        <a:cxn ang="T66">
                          <a:pos x="T8" y="T9"/>
                        </a:cxn>
                        <a:cxn ang="T67">
                          <a:pos x="T10" y="T11"/>
                        </a:cxn>
                        <a:cxn ang="T68">
                          <a:pos x="T12" y="T13"/>
                        </a:cxn>
                        <a:cxn ang="T69">
                          <a:pos x="T14" y="T15"/>
                        </a:cxn>
                        <a:cxn ang="T70">
                          <a:pos x="T16" y="T17"/>
                        </a:cxn>
                        <a:cxn ang="T71">
                          <a:pos x="T18" y="T19"/>
                        </a:cxn>
                        <a:cxn ang="T72">
                          <a:pos x="T20" y="T21"/>
                        </a:cxn>
                        <a:cxn ang="T73">
                          <a:pos x="T22" y="T23"/>
                        </a:cxn>
                        <a:cxn ang="T74">
                          <a:pos x="T24" y="T25"/>
                        </a:cxn>
                        <a:cxn ang="T75">
                          <a:pos x="T26" y="T27"/>
                        </a:cxn>
                        <a:cxn ang="T76">
                          <a:pos x="T28" y="T29"/>
                        </a:cxn>
                        <a:cxn ang="T77">
                          <a:pos x="T30" y="T31"/>
                        </a:cxn>
                        <a:cxn ang="T78">
                          <a:pos x="T32" y="T33"/>
                        </a:cxn>
                        <a:cxn ang="T79">
                          <a:pos x="T34" y="T35"/>
                        </a:cxn>
                        <a:cxn ang="T80">
                          <a:pos x="T36" y="T37"/>
                        </a:cxn>
                        <a:cxn ang="T81">
                          <a:pos x="T38" y="T39"/>
                        </a:cxn>
                        <a:cxn ang="T82">
                          <a:pos x="T40" y="T41"/>
                        </a:cxn>
                        <a:cxn ang="T83">
                          <a:pos x="T42" y="T43"/>
                        </a:cxn>
                        <a:cxn ang="T84">
                          <a:pos x="T44" y="T45"/>
                        </a:cxn>
                        <a:cxn ang="T85">
                          <a:pos x="T46" y="T47"/>
                        </a:cxn>
                        <a:cxn ang="T86">
                          <a:pos x="T48" y="T49"/>
                        </a:cxn>
                        <a:cxn ang="T87">
                          <a:pos x="T50" y="T51"/>
                        </a:cxn>
                        <a:cxn ang="T88">
                          <a:pos x="T52" y="T53"/>
                        </a:cxn>
                        <a:cxn ang="T89">
                          <a:pos x="T54" y="T55"/>
                        </a:cxn>
                        <a:cxn ang="T90">
                          <a:pos x="T56" y="T57"/>
                        </a:cxn>
                        <a:cxn ang="T91">
                          <a:pos x="T58" y="T59"/>
                        </a:cxn>
                        <a:cxn ang="T92">
                          <a:pos x="T60" y="T61"/>
                        </a:cxn>
                      </a:cxnLst>
                      <a:rect l="T93" t="T94" r="T95" b="T96"/>
                      <a:pathLst>
                        <a:path w="169" h="327">
                          <a:moveTo>
                            <a:pt x="88" y="262"/>
                          </a:moveTo>
                          <a:lnTo>
                            <a:pt x="45" y="220"/>
                          </a:lnTo>
                          <a:lnTo>
                            <a:pt x="31" y="178"/>
                          </a:lnTo>
                          <a:lnTo>
                            <a:pt x="25" y="133"/>
                          </a:lnTo>
                          <a:lnTo>
                            <a:pt x="19" y="73"/>
                          </a:lnTo>
                          <a:lnTo>
                            <a:pt x="43" y="53"/>
                          </a:lnTo>
                          <a:lnTo>
                            <a:pt x="53" y="98"/>
                          </a:lnTo>
                          <a:lnTo>
                            <a:pt x="73" y="119"/>
                          </a:lnTo>
                          <a:lnTo>
                            <a:pt x="81" y="168"/>
                          </a:lnTo>
                          <a:lnTo>
                            <a:pt x="94" y="205"/>
                          </a:lnTo>
                          <a:lnTo>
                            <a:pt x="124" y="237"/>
                          </a:lnTo>
                          <a:lnTo>
                            <a:pt x="147" y="276"/>
                          </a:lnTo>
                          <a:lnTo>
                            <a:pt x="169" y="327"/>
                          </a:lnTo>
                          <a:lnTo>
                            <a:pt x="166" y="283"/>
                          </a:lnTo>
                          <a:lnTo>
                            <a:pt x="160" y="248"/>
                          </a:lnTo>
                          <a:lnTo>
                            <a:pt x="131" y="219"/>
                          </a:lnTo>
                          <a:lnTo>
                            <a:pt x="111" y="181"/>
                          </a:lnTo>
                          <a:lnTo>
                            <a:pt x="95" y="139"/>
                          </a:lnTo>
                          <a:lnTo>
                            <a:pt x="83" y="101"/>
                          </a:lnTo>
                          <a:lnTo>
                            <a:pt x="66" y="73"/>
                          </a:lnTo>
                          <a:lnTo>
                            <a:pt x="61" y="35"/>
                          </a:lnTo>
                          <a:lnTo>
                            <a:pt x="51" y="15"/>
                          </a:lnTo>
                          <a:lnTo>
                            <a:pt x="39" y="0"/>
                          </a:lnTo>
                          <a:lnTo>
                            <a:pt x="18" y="37"/>
                          </a:lnTo>
                          <a:lnTo>
                            <a:pt x="0" y="88"/>
                          </a:lnTo>
                          <a:lnTo>
                            <a:pt x="13" y="98"/>
                          </a:lnTo>
                          <a:lnTo>
                            <a:pt x="13" y="136"/>
                          </a:lnTo>
                          <a:lnTo>
                            <a:pt x="21" y="184"/>
                          </a:lnTo>
                          <a:lnTo>
                            <a:pt x="32" y="219"/>
                          </a:lnTo>
                          <a:lnTo>
                            <a:pt x="53" y="242"/>
                          </a:lnTo>
                          <a:lnTo>
                            <a:pt x="88" y="262"/>
                          </a:lnTo>
                          <a:close/>
                        </a:path>
                      </a:pathLst>
                    </a:custGeom>
                    <a:solidFill>
                      <a:srgbClr val="E040A0"/>
                    </a:solidFill>
                    <a:ln w="3175">
                      <a:solidFill>
                        <a:srgbClr val="E040A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333" name="Freeform 75"/>
                    <p:cNvSpPr>
                      <a:spLocks/>
                    </p:cNvSpPr>
                    <p:nvPr/>
                  </p:nvSpPr>
                  <p:spPr bwMode="auto">
                    <a:xfrm>
                      <a:off x="3761" y="3432"/>
                      <a:ext cx="19" cy="45"/>
                    </a:xfrm>
                    <a:custGeom>
                      <a:avLst/>
                      <a:gdLst>
                        <a:gd name="T0" fmla="*/ 0 w 95"/>
                        <a:gd name="T1" fmla="*/ 0 h 223"/>
                        <a:gd name="T2" fmla="*/ 0 w 95"/>
                        <a:gd name="T3" fmla="*/ 0 h 223"/>
                        <a:gd name="T4" fmla="*/ 0 w 95"/>
                        <a:gd name="T5" fmla="*/ 0 h 223"/>
                        <a:gd name="T6" fmla="*/ 0 w 95"/>
                        <a:gd name="T7" fmla="*/ 0 h 223"/>
                        <a:gd name="T8" fmla="*/ 0 w 95"/>
                        <a:gd name="T9" fmla="*/ 0 h 223"/>
                        <a:gd name="T10" fmla="*/ 0 w 95"/>
                        <a:gd name="T11" fmla="*/ 0 h 223"/>
                        <a:gd name="T12" fmla="*/ 0 w 95"/>
                        <a:gd name="T13" fmla="*/ 0 h 223"/>
                        <a:gd name="T14" fmla="*/ 0 w 95"/>
                        <a:gd name="T15" fmla="*/ 0 h 223"/>
                        <a:gd name="T16" fmla="*/ 0 w 95"/>
                        <a:gd name="T17" fmla="*/ 0 h 223"/>
                        <a:gd name="T18" fmla="*/ 0 w 95"/>
                        <a:gd name="T19" fmla="*/ 0 h 223"/>
                        <a:gd name="T20" fmla="*/ 0 w 95"/>
                        <a:gd name="T21" fmla="*/ 0 h 223"/>
                        <a:gd name="T22" fmla="*/ 0 w 95"/>
                        <a:gd name="T23" fmla="*/ 0 h 223"/>
                        <a:gd name="T24" fmla="*/ 0 w 95"/>
                        <a:gd name="T25" fmla="*/ 0 h 223"/>
                        <a:gd name="T26" fmla="*/ 0 w 95"/>
                        <a:gd name="T27" fmla="*/ 0 h 223"/>
                        <a:gd name="T28" fmla="*/ 0 w 95"/>
                        <a:gd name="T29" fmla="*/ 0 h 223"/>
                        <a:gd name="T30" fmla="*/ 0 w 95"/>
                        <a:gd name="T31" fmla="*/ 0 h 223"/>
                        <a:gd name="T32" fmla="*/ 0 w 95"/>
                        <a:gd name="T33" fmla="*/ 0 h 223"/>
                        <a:gd name="T34" fmla="*/ 0 w 95"/>
                        <a:gd name="T35" fmla="*/ 0 h 223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w 95"/>
                        <a:gd name="T55" fmla="*/ 0 h 223"/>
                        <a:gd name="T56" fmla="*/ 95 w 95"/>
                        <a:gd name="T57" fmla="*/ 223 h 223"/>
                      </a:gdLst>
                      <a:ahLst/>
                      <a:cxnLst>
                        <a:cxn ang="T36">
                          <a:pos x="T0" y="T1"/>
                        </a:cxn>
                        <a:cxn ang="T37">
                          <a:pos x="T2" y="T3"/>
                        </a:cxn>
                        <a:cxn ang="T38">
                          <a:pos x="T4" y="T5"/>
                        </a:cxn>
                        <a:cxn ang="T39">
                          <a:pos x="T6" y="T7"/>
                        </a:cxn>
                        <a:cxn ang="T40">
                          <a:pos x="T8" y="T9"/>
                        </a:cxn>
                        <a:cxn ang="T41">
                          <a:pos x="T10" y="T11"/>
                        </a:cxn>
                        <a:cxn ang="T42">
                          <a:pos x="T12" y="T13"/>
                        </a:cxn>
                        <a:cxn ang="T43">
                          <a:pos x="T14" y="T15"/>
                        </a:cxn>
                        <a:cxn ang="T44">
                          <a:pos x="T16" y="T17"/>
                        </a:cxn>
                        <a:cxn ang="T45">
                          <a:pos x="T18" y="T19"/>
                        </a:cxn>
                        <a:cxn ang="T46">
                          <a:pos x="T20" y="T21"/>
                        </a:cxn>
                        <a:cxn ang="T47">
                          <a:pos x="T22" y="T23"/>
                        </a:cxn>
                        <a:cxn ang="T48">
                          <a:pos x="T24" y="T25"/>
                        </a:cxn>
                        <a:cxn ang="T49">
                          <a:pos x="T26" y="T27"/>
                        </a:cxn>
                        <a:cxn ang="T50">
                          <a:pos x="T28" y="T29"/>
                        </a:cxn>
                        <a:cxn ang="T51">
                          <a:pos x="T30" y="T31"/>
                        </a:cxn>
                        <a:cxn ang="T52">
                          <a:pos x="T32" y="T33"/>
                        </a:cxn>
                        <a:cxn ang="T53">
                          <a:pos x="T34" y="T35"/>
                        </a:cxn>
                      </a:cxnLst>
                      <a:rect l="T54" t="T55" r="T56" b="T57"/>
                      <a:pathLst>
                        <a:path w="95" h="223">
                          <a:moveTo>
                            <a:pt x="95" y="223"/>
                          </a:moveTo>
                          <a:lnTo>
                            <a:pt x="70" y="214"/>
                          </a:lnTo>
                          <a:lnTo>
                            <a:pt x="46" y="189"/>
                          </a:lnTo>
                          <a:lnTo>
                            <a:pt x="35" y="172"/>
                          </a:lnTo>
                          <a:lnTo>
                            <a:pt x="24" y="131"/>
                          </a:lnTo>
                          <a:lnTo>
                            <a:pt x="18" y="103"/>
                          </a:lnTo>
                          <a:lnTo>
                            <a:pt x="5" y="75"/>
                          </a:lnTo>
                          <a:lnTo>
                            <a:pt x="0" y="44"/>
                          </a:lnTo>
                          <a:lnTo>
                            <a:pt x="9" y="23"/>
                          </a:lnTo>
                          <a:lnTo>
                            <a:pt x="33" y="0"/>
                          </a:lnTo>
                          <a:lnTo>
                            <a:pt x="9" y="22"/>
                          </a:lnTo>
                          <a:lnTo>
                            <a:pt x="3" y="45"/>
                          </a:lnTo>
                          <a:lnTo>
                            <a:pt x="4" y="74"/>
                          </a:lnTo>
                          <a:lnTo>
                            <a:pt x="16" y="99"/>
                          </a:lnTo>
                          <a:lnTo>
                            <a:pt x="28" y="140"/>
                          </a:lnTo>
                          <a:lnTo>
                            <a:pt x="34" y="164"/>
                          </a:lnTo>
                          <a:lnTo>
                            <a:pt x="46" y="191"/>
                          </a:lnTo>
                          <a:lnTo>
                            <a:pt x="72" y="213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334" name="Freeform 76"/>
                    <p:cNvSpPr>
                      <a:spLocks/>
                    </p:cNvSpPr>
                    <p:nvPr/>
                  </p:nvSpPr>
                  <p:spPr bwMode="auto">
                    <a:xfrm>
                      <a:off x="3763" y="3432"/>
                      <a:ext cx="19" cy="45"/>
                    </a:xfrm>
                    <a:custGeom>
                      <a:avLst/>
                      <a:gdLst>
                        <a:gd name="T0" fmla="*/ 0 w 92"/>
                        <a:gd name="T1" fmla="*/ 0 h 223"/>
                        <a:gd name="T2" fmla="*/ 0 w 92"/>
                        <a:gd name="T3" fmla="*/ 0 h 223"/>
                        <a:gd name="T4" fmla="*/ 0 w 92"/>
                        <a:gd name="T5" fmla="*/ 0 h 223"/>
                        <a:gd name="T6" fmla="*/ 0 w 92"/>
                        <a:gd name="T7" fmla="*/ 0 h 223"/>
                        <a:gd name="T8" fmla="*/ 0 w 92"/>
                        <a:gd name="T9" fmla="*/ 0 h 223"/>
                        <a:gd name="T10" fmla="*/ 0 w 92"/>
                        <a:gd name="T11" fmla="*/ 0 h 223"/>
                        <a:gd name="T12" fmla="*/ 0 w 92"/>
                        <a:gd name="T13" fmla="*/ 0 h 223"/>
                        <a:gd name="T14" fmla="*/ 0 w 92"/>
                        <a:gd name="T15" fmla="*/ 0 h 223"/>
                        <a:gd name="T16" fmla="*/ 0 w 92"/>
                        <a:gd name="T17" fmla="*/ 0 h 223"/>
                        <a:gd name="T18" fmla="*/ 0 w 92"/>
                        <a:gd name="T19" fmla="*/ 0 h 223"/>
                        <a:gd name="T20" fmla="*/ 0 w 92"/>
                        <a:gd name="T21" fmla="*/ 0 h 223"/>
                        <a:gd name="T22" fmla="*/ 0 w 92"/>
                        <a:gd name="T23" fmla="*/ 0 h 223"/>
                        <a:gd name="T24" fmla="*/ 0 w 92"/>
                        <a:gd name="T25" fmla="*/ 0 h 223"/>
                        <a:gd name="T26" fmla="*/ 0 w 92"/>
                        <a:gd name="T27" fmla="*/ 0 h 223"/>
                        <a:gd name="T28" fmla="*/ 0 w 92"/>
                        <a:gd name="T29" fmla="*/ 0 h 223"/>
                        <a:gd name="T30" fmla="*/ 0 w 92"/>
                        <a:gd name="T31" fmla="*/ 0 h 223"/>
                        <a:gd name="T32" fmla="*/ 0 w 92"/>
                        <a:gd name="T33" fmla="*/ 0 h 223"/>
                        <a:gd name="T34" fmla="*/ 0 w 92"/>
                        <a:gd name="T35" fmla="*/ 0 h 223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w 92"/>
                        <a:gd name="T55" fmla="*/ 0 h 223"/>
                        <a:gd name="T56" fmla="*/ 92 w 92"/>
                        <a:gd name="T57" fmla="*/ 223 h 223"/>
                      </a:gdLst>
                      <a:ahLst/>
                      <a:cxnLst>
                        <a:cxn ang="T36">
                          <a:pos x="T0" y="T1"/>
                        </a:cxn>
                        <a:cxn ang="T37">
                          <a:pos x="T2" y="T3"/>
                        </a:cxn>
                        <a:cxn ang="T38">
                          <a:pos x="T4" y="T5"/>
                        </a:cxn>
                        <a:cxn ang="T39">
                          <a:pos x="T6" y="T7"/>
                        </a:cxn>
                        <a:cxn ang="T40">
                          <a:pos x="T8" y="T9"/>
                        </a:cxn>
                        <a:cxn ang="T41">
                          <a:pos x="T10" y="T11"/>
                        </a:cxn>
                        <a:cxn ang="T42">
                          <a:pos x="T12" y="T13"/>
                        </a:cxn>
                        <a:cxn ang="T43">
                          <a:pos x="T14" y="T15"/>
                        </a:cxn>
                        <a:cxn ang="T44">
                          <a:pos x="T16" y="T17"/>
                        </a:cxn>
                        <a:cxn ang="T45">
                          <a:pos x="T18" y="T19"/>
                        </a:cxn>
                        <a:cxn ang="T46">
                          <a:pos x="T20" y="T21"/>
                        </a:cxn>
                        <a:cxn ang="T47">
                          <a:pos x="T22" y="T23"/>
                        </a:cxn>
                        <a:cxn ang="T48">
                          <a:pos x="T24" y="T25"/>
                        </a:cxn>
                        <a:cxn ang="T49">
                          <a:pos x="T26" y="T27"/>
                        </a:cxn>
                        <a:cxn ang="T50">
                          <a:pos x="T28" y="T29"/>
                        </a:cxn>
                        <a:cxn ang="T51">
                          <a:pos x="T30" y="T31"/>
                        </a:cxn>
                        <a:cxn ang="T52">
                          <a:pos x="T32" y="T33"/>
                        </a:cxn>
                        <a:cxn ang="T53">
                          <a:pos x="T34" y="T35"/>
                        </a:cxn>
                      </a:cxnLst>
                      <a:rect l="T54" t="T55" r="T56" b="T57"/>
                      <a:pathLst>
                        <a:path w="92" h="223">
                          <a:moveTo>
                            <a:pt x="92" y="223"/>
                          </a:moveTo>
                          <a:lnTo>
                            <a:pt x="58" y="194"/>
                          </a:lnTo>
                          <a:lnTo>
                            <a:pt x="42" y="169"/>
                          </a:lnTo>
                          <a:lnTo>
                            <a:pt x="36" y="145"/>
                          </a:lnTo>
                          <a:lnTo>
                            <a:pt x="22" y="101"/>
                          </a:lnTo>
                          <a:lnTo>
                            <a:pt x="13" y="73"/>
                          </a:lnTo>
                          <a:lnTo>
                            <a:pt x="8" y="51"/>
                          </a:lnTo>
                          <a:lnTo>
                            <a:pt x="15" y="26"/>
                          </a:lnTo>
                          <a:lnTo>
                            <a:pt x="31" y="0"/>
                          </a:lnTo>
                          <a:lnTo>
                            <a:pt x="7" y="22"/>
                          </a:lnTo>
                          <a:lnTo>
                            <a:pt x="0" y="45"/>
                          </a:lnTo>
                          <a:lnTo>
                            <a:pt x="1" y="74"/>
                          </a:lnTo>
                          <a:lnTo>
                            <a:pt x="13" y="99"/>
                          </a:lnTo>
                          <a:lnTo>
                            <a:pt x="25" y="140"/>
                          </a:lnTo>
                          <a:lnTo>
                            <a:pt x="32" y="164"/>
                          </a:lnTo>
                          <a:lnTo>
                            <a:pt x="44" y="191"/>
                          </a:lnTo>
                          <a:lnTo>
                            <a:pt x="70" y="213"/>
                          </a:lnTo>
                          <a:lnTo>
                            <a:pt x="92" y="223"/>
                          </a:lnTo>
                          <a:close/>
                        </a:path>
                      </a:pathLst>
                    </a:custGeom>
                    <a:solidFill>
                      <a:srgbClr val="E040A0"/>
                    </a:solidFill>
                    <a:ln w="3175">
                      <a:solidFill>
                        <a:srgbClr val="E040A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grpSp>
                  <p:nvGrpSpPr>
                    <p:cNvPr id="8335" name="Group 7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795" y="3470"/>
                      <a:ext cx="203" cy="73"/>
                      <a:chOff x="3795" y="3470"/>
                      <a:chExt cx="203" cy="73"/>
                    </a:xfrm>
                  </p:grpSpPr>
                  <p:sp>
                    <p:nvSpPr>
                      <p:cNvPr id="8339" name="Freeform 7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95" y="3470"/>
                        <a:ext cx="202" cy="73"/>
                      </a:xfrm>
                      <a:custGeom>
                        <a:avLst/>
                        <a:gdLst>
                          <a:gd name="T0" fmla="*/ 0 w 1011"/>
                          <a:gd name="T1" fmla="*/ 0 h 367"/>
                          <a:gd name="T2" fmla="*/ 0 w 1011"/>
                          <a:gd name="T3" fmla="*/ 0 h 367"/>
                          <a:gd name="T4" fmla="*/ 0 w 1011"/>
                          <a:gd name="T5" fmla="*/ 0 h 367"/>
                          <a:gd name="T6" fmla="*/ 0 w 1011"/>
                          <a:gd name="T7" fmla="*/ 0 h 367"/>
                          <a:gd name="T8" fmla="*/ 0 w 1011"/>
                          <a:gd name="T9" fmla="*/ 0 h 367"/>
                          <a:gd name="T10" fmla="*/ 0 w 1011"/>
                          <a:gd name="T11" fmla="*/ 0 h 367"/>
                          <a:gd name="T12" fmla="*/ 0 w 1011"/>
                          <a:gd name="T13" fmla="*/ 0 h 367"/>
                          <a:gd name="T14" fmla="*/ 0 w 1011"/>
                          <a:gd name="T15" fmla="*/ 0 h 367"/>
                          <a:gd name="T16" fmla="*/ 0 w 1011"/>
                          <a:gd name="T17" fmla="*/ 0 h 367"/>
                          <a:gd name="T18" fmla="*/ 0 w 1011"/>
                          <a:gd name="T19" fmla="*/ 0 h 367"/>
                          <a:gd name="T20" fmla="*/ 0 w 1011"/>
                          <a:gd name="T21" fmla="*/ 0 h 367"/>
                          <a:gd name="T22" fmla="*/ 0 w 1011"/>
                          <a:gd name="T23" fmla="*/ 0 h 367"/>
                          <a:gd name="T24" fmla="*/ 0 w 1011"/>
                          <a:gd name="T25" fmla="*/ 0 h 367"/>
                          <a:gd name="T26" fmla="*/ 0 w 1011"/>
                          <a:gd name="T27" fmla="*/ 0 h 367"/>
                          <a:gd name="T28" fmla="*/ 0 w 1011"/>
                          <a:gd name="T29" fmla="*/ 0 h 367"/>
                          <a:gd name="T30" fmla="*/ 0 w 1011"/>
                          <a:gd name="T31" fmla="*/ 0 h 367"/>
                          <a:gd name="T32" fmla="*/ 0 w 1011"/>
                          <a:gd name="T33" fmla="*/ 0 h 367"/>
                          <a:gd name="T34" fmla="*/ 0 w 1011"/>
                          <a:gd name="T35" fmla="*/ 0 h 367"/>
                          <a:gd name="T36" fmla="*/ 0 w 1011"/>
                          <a:gd name="T37" fmla="*/ 0 h 367"/>
                          <a:gd name="T38" fmla="*/ 0 w 1011"/>
                          <a:gd name="T39" fmla="*/ 0 h 367"/>
                          <a:gd name="T40" fmla="*/ 0 w 1011"/>
                          <a:gd name="T41" fmla="*/ 0 h 367"/>
                          <a:gd name="T42" fmla="*/ 0 w 1011"/>
                          <a:gd name="T43" fmla="*/ 0 h 367"/>
                          <a:gd name="T44" fmla="*/ 0 w 1011"/>
                          <a:gd name="T45" fmla="*/ 0 h 367"/>
                          <a:gd name="T46" fmla="*/ 0 w 1011"/>
                          <a:gd name="T47" fmla="*/ 0 h 367"/>
                          <a:gd name="T48" fmla="*/ 0 w 1011"/>
                          <a:gd name="T49" fmla="*/ 0 h 367"/>
                          <a:gd name="T50" fmla="*/ 0 w 1011"/>
                          <a:gd name="T51" fmla="*/ 0 h 367"/>
                          <a:gd name="T52" fmla="*/ 0 w 1011"/>
                          <a:gd name="T53" fmla="*/ 0 h 367"/>
                          <a:gd name="T54" fmla="*/ 0 w 1011"/>
                          <a:gd name="T55" fmla="*/ 0 h 367"/>
                          <a:gd name="T56" fmla="*/ 0 w 1011"/>
                          <a:gd name="T57" fmla="*/ 0 h 367"/>
                          <a:gd name="T58" fmla="*/ 0 w 1011"/>
                          <a:gd name="T59" fmla="*/ 0 h 367"/>
                          <a:gd name="T60" fmla="*/ 0 w 1011"/>
                          <a:gd name="T61" fmla="*/ 0 h 367"/>
                          <a:gd name="T62" fmla="*/ 0 w 1011"/>
                          <a:gd name="T63" fmla="*/ 0 h 367"/>
                          <a:gd name="T64" fmla="*/ 0 w 1011"/>
                          <a:gd name="T65" fmla="*/ 0 h 367"/>
                          <a:gd name="T66" fmla="*/ 0 w 1011"/>
                          <a:gd name="T67" fmla="*/ 0 h 367"/>
                          <a:gd name="T68" fmla="*/ 0 w 1011"/>
                          <a:gd name="T69" fmla="*/ 0 h 367"/>
                          <a:gd name="T70" fmla="*/ 0 w 1011"/>
                          <a:gd name="T71" fmla="*/ 0 h 367"/>
                          <a:gd name="T72" fmla="*/ 0 w 1011"/>
                          <a:gd name="T73" fmla="*/ 0 h 367"/>
                          <a:gd name="T74" fmla="*/ 0 w 1011"/>
                          <a:gd name="T75" fmla="*/ 0 h 367"/>
                          <a:gd name="T76" fmla="*/ 0 w 1011"/>
                          <a:gd name="T77" fmla="*/ 0 h 367"/>
                          <a:gd name="T78" fmla="*/ 0 w 1011"/>
                          <a:gd name="T79" fmla="*/ 0 h 367"/>
                          <a:gd name="T80" fmla="*/ 0 w 1011"/>
                          <a:gd name="T81" fmla="*/ 0 h 367"/>
                          <a:gd name="T82" fmla="*/ 0 w 1011"/>
                          <a:gd name="T83" fmla="*/ 0 h 367"/>
                          <a:gd name="T84" fmla="*/ 0 w 1011"/>
                          <a:gd name="T85" fmla="*/ 0 h 367"/>
                          <a:gd name="T86" fmla="*/ 0 w 1011"/>
                          <a:gd name="T87" fmla="*/ 0 h 367"/>
                          <a:gd name="T88" fmla="*/ 0 w 1011"/>
                          <a:gd name="T89" fmla="*/ 0 h 367"/>
                          <a:gd name="T90" fmla="*/ 0 w 1011"/>
                          <a:gd name="T91" fmla="*/ 0 h 367"/>
                          <a:gd name="T92" fmla="*/ 0 w 1011"/>
                          <a:gd name="T93" fmla="*/ 0 h 367"/>
                          <a:gd name="T94" fmla="*/ 0 w 1011"/>
                          <a:gd name="T95" fmla="*/ 0 h 367"/>
                          <a:gd name="T96" fmla="*/ 0 w 1011"/>
                          <a:gd name="T97" fmla="*/ 0 h 367"/>
                          <a:gd name="T98" fmla="*/ 0 w 1011"/>
                          <a:gd name="T99" fmla="*/ 0 h 367"/>
                          <a:gd name="T100" fmla="*/ 0 w 1011"/>
                          <a:gd name="T101" fmla="*/ 0 h 367"/>
                          <a:gd name="T102" fmla="*/ 0 w 1011"/>
                          <a:gd name="T103" fmla="*/ 0 h 367"/>
                          <a:gd name="T104" fmla="*/ 0 w 1011"/>
                          <a:gd name="T105" fmla="*/ 0 h 367"/>
                          <a:gd name="T106" fmla="*/ 0 w 1011"/>
                          <a:gd name="T107" fmla="*/ 0 h 367"/>
                          <a:gd name="T108" fmla="*/ 0 w 1011"/>
                          <a:gd name="T109" fmla="*/ 0 h 367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  <a:gd name="T126" fmla="*/ 0 60000 65536"/>
                          <a:gd name="T127" fmla="*/ 0 60000 65536"/>
                          <a:gd name="T128" fmla="*/ 0 60000 65536"/>
                          <a:gd name="T129" fmla="*/ 0 60000 65536"/>
                          <a:gd name="T130" fmla="*/ 0 60000 65536"/>
                          <a:gd name="T131" fmla="*/ 0 60000 65536"/>
                          <a:gd name="T132" fmla="*/ 0 60000 65536"/>
                          <a:gd name="T133" fmla="*/ 0 60000 65536"/>
                          <a:gd name="T134" fmla="*/ 0 60000 65536"/>
                          <a:gd name="T135" fmla="*/ 0 60000 65536"/>
                          <a:gd name="T136" fmla="*/ 0 60000 65536"/>
                          <a:gd name="T137" fmla="*/ 0 60000 65536"/>
                          <a:gd name="T138" fmla="*/ 0 60000 65536"/>
                          <a:gd name="T139" fmla="*/ 0 60000 65536"/>
                          <a:gd name="T140" fmla="*/ 0 60000 65536"/>
                          <a:gd name="T141" fmla="*/ 0 60000 65536"/>
                          <a:gd name="T142" fmla="*/ 0 60000 65536"/>
                          <a:gd name="T143" fmla="*/ 0 60000 65536"/>
                          <a:gd name="T144" fmla="*/ 0 60000 65536"/>
                          <a:gd name="T145" fmla="*/ 0 60000 65536"/>
                          <a:gd name="T146" fmla="*/ 0 60000 65536"/>
                          <a:gd name="T147" fmla="*/ 0 60000 65536"/>
                          <a:gd name="T148" fmla="*/ 0 60000 65536"/>
                          <a:gd name="T149" fmla="*/ 0 60000 65536"/>
                          <a:gd name="T150" fmla="*/ 0 60000 65536"/>
                          <a:gd name="T151" fmla="*/ 0 60000 65536"/>
                          <a:gd name="T152" fmla="*/ 0 60000 65536"/>
                          <a:gd name="T153" fmla="*/ 0 60000 65536"/>
                          <a:gd name="T154" fmla="*/ 0 60000 65536"/>
                          <a:gd name="T155" fmla="*/ 0 60000 65536"/>
                          <a:gd name="T156" fmla="*/ 0 60000 65536"/>
                          <a:gd name="T157" fmla="*/ 0 60000 65536"/>
                          <a:gd name="T158" fmla="*/ 0 60000 65536"/>
                          <a:gd name="T159" fmla="*/ 0 60000 65536"/>
                          <a:gd name="T160" fmla="*/ 0 60000 65536"/>
                          <a:gd name="T161" fmla="*/ 0 60000 65536"/>
                          <a:gd name="T162" fmla="*/ 0 60000 65536"/>
                          <a:gd name="T163" fmla="*/ 0 60000 65536"/>
                          <a:gd name="T164" fmla="*/ 0 60000 65536"/>
                          <a:gd name="T165" fmla="*/ 0 w 1011"/>
                          <a:gd name="T166" fmla="*/ 0 h 367"/>
                          <a:gd name="T167" fmla="*/ 1011 w 1011"/>
                          <a:gd name="T168" fmla="*/ 367 h 367"/>
                        </a:gdLst>
                        <a:ahLst/>
                        <a:cxnLst>
                          <a:cxn ang="T110">
                            <a:pos x="T0" y="T1"/>
                          </a:cxn>
                          <a:cxn ang="T111">
                            <a:pos x="T2" y="T3"/>
                          </a:cxn>
                          <a:cxn ang="T112">
                            <a:pos x="T4" y="T5"/>
                          </a:cxn>
                          <a:cxn ang="T113">
                            <a:pos x="T6" y="T7"/>
                          </a:cxn>
                          <a:cxn ang="T114">
                            <a:pos x="T8" y="T9"/>
                          </a:cxn>
                          <a:cxn ang="T115">
                            <a:pos x="T10" y="T11"/>
                          </a:cxn>
                          <a:cxn ang="T116">
                            <a:pos x="T12" y="T13"/>
                          </a:cxn>
                          <a:cxn ang="T117">
                            <a:pos x="T14" y="T15"/>
                          </a:cxn>
                          <a:cxn ang="T118">
                            <a:pos x="T16" y="T17"/>
                          </a:cxn>
                          <a:cxn ang="T119">
                            <a:pos x="T18" y="T19"/>
                          </a:cxn>
                          <a:cxn ang="T120">
                            <a:pos x="T20" y="T21"/>
                          </a:cxn>
                          <a:cxn ang="T121">
                            <a:pos x="T22" y="T23"/>
                          </a:cxn>
                          <a:cxn ang="T122">
                            <a:pos x="T24" y="T25"/>
                          </a:cxn>
                          <a:cxn ang="T123">
                            <a:pos x="T26" y="T27"/>
                          </a:cxn>
                          <a:cxn ang="T124">
                            <a:pos x="T28" y="T29"/>
                          </a:cxn>
                          <a:cxn ang="T125">
                            <a:pos x="T30" y="T31"/>
                          </a:cxn>
                          <a:cxn ang="T126">
                            <a:pos x="T32" y="T33"/>
                          </a:cxn>
                          <a:cxn ang="T127">
                            <a:pos x="T34" y="T35"/>
                          </a:cxn>
                          <a:cxn ang="T128">
                            <a:pos x="T36" y="T37"/>
                          </a:cxn>
                          <a:cxn ang="T129">
                            <a:pos x="T38" y="T39"/>
                          </a:cxn>
                          <a:cxn ang="T130">
                            <a:pos x="T40" y="T41"/>
                          </a:cxn>
                          <a:cxn ang="T131">
                            <a:pos x="T42" y="T43"/>
                          </a:cxn>
                          <a:cxn ang="T132">
                            <a:pos x="T44" y="T45"/>
                          </a:cxn>
                          <a:cxn ang="T133">
                            <a:pos x="T46" y="T47"/>
                          </a:cxn>
                          <a:cxn ang="T134">
                            <a:pos x="T48" y="T49"/>
                          </a:cxn>
                          <a:cxn ang="T135">
                            <a:pos x="T50" y="T51"/>
                          </a:cxn>
                          <a:cxn ang="T136">
                            <a:pos x="T52" y="T53"/>
                          </a:cxn>
                          <a:cxn ang="T137">
                            <a:pos x="T54" y="T55"/>
                          </a:cxn>
                          <a:cxn ang="T138">
                            <a:pos x="T56" y="T57"/>
                          </a:cxn>
                          <a:cxn ang="T139">
                            <a:pos x="T58" y="T59"/>
                          </a:cxn>
                          <a:cxn ang="T140">
                            <a:pos x="T60" y="T61"/>
                          </a:cxn>
                          <a:cxn ang="T141">
                            <a:pos x="T62" y="T63"/>
                          </a:cxn>
                          <a:cxn ang="T142">
                            <a:pos x="T64" y="T65"/>
                          </a:cxn>
                          <a:cxn ang="T143">
                            <a:pos x="T66" y="T67"/>
                          </a:cxn>
                          <a:cxn ang="T144">
                            <a:pos x="T68" y="T69"/>
                          </a:cxn>
                          <a:cxn ang="T145">
                            <a:pos x="T70" y="T71"/>
                          </a:cxn>
                          <a:cxn ang="T146">
                            <a:pos x="T72" y="T73"/>
                          </a:cxn>
                          <a:cxn ang="T147">
                            <a:pos x="T74" y="T75"/>
                          </a:cxn>
                          <a:cxn ang="T148">
                            <a:pos x="T76" y="T77"/>
                          </a:cxn>
                          <a:cxn ang="T149">
                            <a:pos x="T78" y="T79"/>
                          </a:cxn>
                          <a:cxn ang="T150">
                            <a:pos x="T80" y="T81"/>
                          </a:cxn>
                          <a:cxn ang="T151">
                            <a:pos x="T82" y="T83"/>
                          </a:cxn>
                          <a:cxn ang="T152">
                            <a:pos x="T84" y="T85"/>
                          </a:cxn>
                          <a:cxn ang="T153">
                            <a:pos x="T86" y="T87"/>
                          </a:cxn>
                          <a:cxn ang="T154">
                            <a:pos x="T88" y="T89"/>
                          </a:cxn>
                          <a:cxn ang="T155">
                            <a:pos x="T90" y="T91"/>
                          </a:cxn>
                          <a:cxn ang="T156">
                            <a:pos x="T92" y="T93"/>
                          </a:cxn>
                          <a:cxn ang="T157">
                            <a:pos x="T94" y="T95"/>
                          </a:cxn>
                          <a:cxn ang="T158">
                            <a:pos x="T96" y="T97"/>
                          </a:cxn>
                          <a:cxn ang="T159">
                            <a:pos x="T98" y="T99"/>
                          </a:cxn>
                          <a:cxn ang="T160">
                            <a:pos x="T100" y="T101"/>
                          </a:cxn>
                          <a:cxn ang="T161">
                            <a:pos x="T102" y="T103"/>
                          </a:cxn>
                          <a:cxn ang="T162">
                            <a:pos x="T104" y="T105"/>
                          </a:cxn>
                          <a:cxn ang="T163">
                            <a:pos x="T106" y="T107"/>
                          </a:cxn>
                          <a:cxn ang="T164">
                            <a:pos x="T108" y="T109"/>
                          </a:cxn>
                        </a:cxnLst>
                        <a:rect l="T165" t="T166" r="T167" b="T168"/>
                        <a:pathLst>
                          <a:path w="1011" h="367">
                            <a:moveTo>
                              <a:pt x="243" y="0"/>
                            </a:moveTo>
                            <a:lnTo>
                              <a:pt x="259" y="39"/>
                            </a:lnTo>
                            <a:lnTo>
                              <a:pt x="297" y="89"/>
                            </a:lnTo>
                            <a:lnTo>
                              <a:pt x="361" y="125"/>
                            </a:lnTo>
                            <a:lnTo>
                              <a:pt x="451" y="150"/>
                            </a:lnTo>
                            <a:lnTo>
                              <a:pt x="554" y="173"/>
                            </a:lnTo>
                            <a:lnTo>
                              <a:pt x="637" y="176"/>
                            </a:lnTo>
                            <a:lnTo>
                              <a:pt x="723" y="173"/>
                            </a:lnTo>
                            <a:lnTo>
                              <a:pt x="740" y="163"/>
                            </a:lnTo>
                            <a:lnTo>
                              <a:pt x="764" y="135"/>
                            </a:lnTo>
                            <a:lnTo>
                              <a:pt x="784" y="113"/>
                            </a:lnTo>
                            <a:lnTo>
                              <a:pt x="812" y="95"/>
                            </a:lnTo>
                            <a:lnTo>
                              <a:pt x="821" y="73"/>
                            </a:lnTo>
                            <a:lnTo>
                              <a:pt x="835" y="54"/>
                            </a:lnTo>
                            <a:lnTo>
                              <a:pt x="855" y="45"/>
                            </a:lnTo>
                            <a:lnTo>
                              <a:pt x="879" y="36"/>
                            </a:lnTo>
                            <a:lnTo>
                              <a:pt x="915" y="33"/>
                            </a:lnTo>
                            <a:lnTo>
                              <a:pt x="952" y="41"/>
                            </a:lnTo>
                            <a:lnTo>
                              <a:pt x="984" y="57"/>
                            </a:lnTo>
                            <a:lnTo>
                              <a:pt x="1002" y="76"/>
                            </a:lnTo>
                            <a:lnTo>
                              <a:pt x="1009" y="102"/>
                            </a:lnTo>
                            <a:lnTo>
                              <a:pt x="996" y="154"/>
                            </a:lnTo>
                            <a:lnTo>
                              <a:pt x="1008" y="174"/>
                            </a:lnTo>
                            <a:lnTo>
                              <a:pt x="1011" y="198"/>
                            </a:lnTo>
                            <a:lnTo>
                              <a:pt x="1004" y="216"/>
                            </a:lnTo>
                            <a:lnTo>
                              <a:pt x="985" y="237"/>
                            </a:lnTo>
                            <a:lnTo>
                              <a:pt x="973" y="252"/>
                            </a:lnTo>
                            <a:lnTo>
                              <a:pt x="983" y="273"/>
                            </a:lnTo>
                            <a:lnTo>
                              <a:pt x="980" y="296"/>
                            </a:lnTo>
                            <a:lnTo>
                              <a:pt x="969" y="312"/>
                            </a:lnTo>
                            <a:lnTo>
                              <a:pt x="959" y="327"/>
                            </a:lnTo>
                            <a:lnTo>
                              <a:pt x="953" y="353"/>
                            </a:lnTo>
                            <a:lnTo>
                              <a:pt x="942" y="364"/>
                            </a:lnTo>
                            <a:lnTo>
                              <a:pt x="912" y="367"/>
                            </a:lnTo>
                            <a:lnTo>
                              <a:pt x="869" y="366"/>
                            </a:lnTo>
                            <a:lnTo>
                              <a:pt x="830" y="358"/>
                            </a:lnTo>
                            <a:lnTo>
                              <a:pt x="784" y="345"/>
                            </a:lnTo>
                            <a:lnTo>
                              <a:pt x="754" y="329"/>
                            </a:lnTo>
                            <a:lnTo>
                              <a:pt x="733" y="316"/>
                            </a:lnTo>
                            <a:lnTo>
                              <a:pt x="659" y="326"/>
                            </a:lnTo>
                            <a:lnTo>
                              <a:pt x="560" y="339"/>
                            </a:lnTo>
                            <a:lnTo>
                              <a:pt x="486" y="345"/>
                            </a:lnTo>
                            <a:lnTo>
                              <a:pt x="411" y="345"/>
                            </a:lnTo>
                            <a:lnTo>
                              <a:pt x="314" y="342"/>
                            </a:lnTo>
                            <a:lnTo>
                              <a:pt x="255" y="333"/>
                            </a:lnTo>
                            <a:lnTo>
                              <a:pt x="153" y="294"/>
                            </a:lnTo>
                            <a:lnTo>
                              <a:pt x="89" y="259"/>
                            </a:lnTo>
                            <a:lnTo>
                              <a:pt x="51" y="205"/>
                            </a:lnTo>
                            <a:lnTo>
                              <a:pt x="25" y="184"/>
                            </a:lnTo>
                            <a:lnTo>
                              <a:pt x="0" y="129"/>
                            </a:lnTo>
                            <a:lnTo>
                              <a:pt x="45" y="98"/>
                            </a:lnTo>
                            <a:lnTo>
                              <a:pt x="107" y="87"/>
                            </a:lnTo>
                            <a:lnTo>
                              <a:pt x="177" y="26"/>
                            </a:lnTo>
                            <a:lnTo>
                              <a:pt x="217" y="15"/>
                            </a:lnTo>
                            <a:lnTo>
                              <a:pt x="243" y="0"/>
                            </a:lnTo>
                            <a:close/>
                          </a:path>
                        </a:pathLst>
                      </a:custGeom>
                      <a:solidFill>
                        <a:srgbClr val="E0A080"/>
                      </a:solidFill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340" name="Freeform 7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68" y="3484"/>
                        <a:ext cx="5" cy="17"/>
                      </a:xfrm>
                      <a:custGeom>
                        <a:avLst/>
                        <a:gdLst>
                          <a:gd name="T0" fmla="*/ 0 w 23"/>
                          <a:gd name="T1" fmla="*/ 0 h 85"/>
                          <a:gd name="T2" fmla="*/ 0 w 23"/>
                          <a:gd name="T3" fmla="*/ 0 h 85"/>
                          <a:gd name="T4" fmla="*/ 0 w 23"/>
                          <a:gd name="T5" fmla="*/ 0 h 85"/>
                          <a:gd name="T6" fmla="*/ 0 w 23"/>
                          <a:gd name="T7" fmla="*/ 0 h 85"/>
                          <a:gd name="T8" fmla="*/ 0 w 23"/>
                          <a:gd name="T9" fmla="*/ 0 h 85"/>
                          <a:gd name="T10" fmla="*/ 0 w 23"/>
                          <a:gd name="T11" fmla="*/ 0 h 85"/>
                          <a:gd name="T12" fmla="*/ 0 w 23"/>
                          <a:gd name="T13" fmla="*/ 0 h 85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  <a:gd name="T21" fmla="*/ 0 w 23"/>
                          <a:gd name="T22" fmla="*/ 0 h 85"/>
                          <a:gd name="T23" fmla="*/ 23 w 23"/>
                          <a:gd name="T24" fmla="*/ 85 h 85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T21" t="T22" r="T23" b="T24"/>
                        <a:pathLst>
                          <a:path w="23" h="85">
                            <a:moveTo>
                              <a:pt x="23" y="0"/>
                            </a:moveTo>
                            <a:lnTo>
                              <a:pt x="12" y="3"/>
                            </a:lnTo>
                            <a:lnTo>
                              <a:pt x="4" y="15"/>
                            </a:lnTo>
                            <a:lnTo>
                              <a:pt x="0" y="27"/>
                            </a:lnTo>
                            <a:lnTo>
                              <a:pt x="0" y="38"/>
                            </a:lnTo>
                            <a:lnTo>
                              <a:pt x="5" y="62"/>
                            </a:lnTo>
                            <a:lnTo>
                              <a:pt x="4" y="85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341" name="Freeform 8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90" y="3505"/>
                        <a:ext cx="8" cy="3"/>
                      </a:xfrm>
                      <a:custGeom>
                        <a:avLst/>
                        <a:gdLst>
                          <a:gd name="T0" fmla="*/ 0 w 42"/>
                          <a:gd name="T1" fmla="*/ 0 h 12"/>
                          <a:gd name="T2" fmla="*/ 0 w 42"/>
                          <a:gd name="T3" fmla="*/ 0 h 12"/>
                          <a:gd name="T4" fmla="*/ 0 w 42"/>
                          <a:gd name="T5" fmla="*/ 0 h 12"/>
                          <a:gd name="T6" fmla="*/ 0 w 42"/>
                          <a:gd name="T7" fmla="*/ 0 h 12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  <a:gd name="T12" fmla="*/ 0 w 42"/>
                          <a:gd name="T13" fmla="*/ 0 h 12"/>
                          <a:gd name="T14" fmla="*/ 42 w 42"/>
                          <a:gd name="T15" fmla="*/ 12 h 12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T12" t="T13" r="T14" b="T15"/>
                        <a:pathLst>
                          <a:path w="42" h="12">
                            <a:moveTo>
                              <a:pt x="42" y="6"/>
                            </a:moveTo>
                            <a:lnTo>
                              <a:pt x="28" y="12"/>
                            </a:lnTo>
                            <a:lnTo>
                              <a:pt x="10" y="9"/>
                            </a:lnTo>
                            <a:lnTo>
                              <a:pt x="0" y="0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342" name="Freeform 8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85" y="3525"/>
                        <a:ext cx="9" cy="3"/>
                      </a:xfrm>
                      <a:custGeom>
                        <a:avLst/>
                        <a:gdLst>
                          <a:gd name="T0" fmla="*/ 0 w 45"/>
                          <a:gd name="T1" fmla="*/ 0 h 14"/>
                          <a:gd name="T2" fmla="*/ 0 w 45"/>
                          <a:gd name="T3" fmla="*/ 0 h 14"/>
                          <a:gd name="T4" fmla="*/ 0 w 45"/>
                          <a:gd name="T5" fmla="*/ 0 h 14"/>
                          <a:gd name="T6" fmla="*/ 0 w 45"/>
                          <a:gd name="T7" fmla="*/ 0 h 14"/>
                          <a:gd name="T8" fmla="*/ 0 w 45"/>
                          <a:gd name="T9" fmla="*/ 0 h 14"/>
                          <a:gd name="T10" fmla="*/ 0 60000 65536"/>
                          <a:gd name="T11" fmla="*/ 0 60000 65536"/>
                          <a:gd name="T12" fmla="*/ 0 60000 65536"/>
                          <a:gd name="T13" fmla="*/ 0 60000 65536"/>
                          <a:gd name="T14" fmla="*/ 0 60000 65536"/>
                          <a:gd name="T15" fmla="*/ 0 w 45"/>
                          <a:gd name="T16" fmla="*/ 0 h 14"/>
                          <a:gd name="T17" fmla="*/ 45 w 45"/>
                          <a:gd name="T18" fmla="*/ 14 h 14"/>
                        </a:gdLst>
                        <a:ahLst/>
                        <a:cxnLst>
                          <a:cxn ang="T10">
                            <a:pos x="T0" y="T1"/>
                          </a:cxn>
                          <a:cxn ang="T11">
                            <a:pos x="T2" y="T3"/>
                          </a:cxn>
                          <a:cxn ang="T12">
                            <a:pos x="T4" y="T5"/>
                          </a:cxn>
                          <a:cxn ang="T13">
                            <a:pos x="T6" y="T7"/>
                          </a:cxn>
                          <a:cxn ang="T14">
                            <a:pos x="T8" y="T9"/>
                          </a:cxn>
                        </a:cxnLst>
                        <a:rect l="T15" t="T16" r="T17" b="T18"/>
                        <a:pathLst>
                          <a:path w="45" h="14">
                            <a:moveTo>
                              <a:pt x="45" y="0"/>
                            </a:moveTo>
                            <a:lnTo>
                              <a:pt x="40" y="11"/>
                            </a:lnTo>
                            <a:lnTo>
                              <a:pt x="26" y="14"/>
                            </a:lnTo>
                            <a:lnTo>
                              <a:pt x="13" y="10"/>
                            </a:lnTo>
                            <a:lnTo>
                              <a:pt x="0" y="2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343" name="Freeform 8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32" y="3511"/>
                        <a:ext cx="12" cy="22"/>
                      </a:xfrm>
                      <a:custGeom>
                        <a:avLst/>
                        <a:gdLst>
                          <a:gd name="T0" fmla="*/ 0 w 57"/>
                          <a:gd name="T1" fmla="*/ 0 h 109"/>
                          <a:gd name="T2" fmla="*/ 0 w 57"/>
                          <a:gd name="T3" fmla="*/ 0 h 109"/>
                          <a:gd name="T4" fmla="*/ 0 w 57"/>
                          <a:gd name="T5" fmla="*/ 0 h 109"/>
                          <a:gd name="T6" fmla="*/ 0 w 57"/>
                          <a:gd name="T7" fmla="*/ 0 h 109"/>
                          <a:gd name="T8" fmla="*/ 0 w 57"/>
                          <a:gd name="T9" fmla="*/ 0 h 109"/>
                          <a:gd name="T10" fmla="*/ 0 w 57"/>
                          <a:gd name="T11" fmla="*/ 0 h 109"/>
                          <a:gd name="T12" fmla="*/ 0 60000 65536"/>
                          <a:gd name="T13" fmla="*/ 0 60000 6553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w 57"/>
                          <a:gd name="T19" fmla="*/ 0 h 109"/>
                          <a:gd name="T20" fmla="*/ 57 w 57"/>
                          <a:gd name="T21" fmla="*/ 109 h 109"/>
                        </a:gdLst>
                        <a:ahLst/>
                        <a:cxnLst>
                          <a:cxn ang="T12">
                            <a:pos x="T0" y="T1"/>
                          </a:cxn>
                          <a:cxn ang="T13">
                            <a:pos x="T2" y="T3"/>
                          </a:cxn>
                          <a:cxn ang="T14">
                            <a:pos x="T4" y="T5"/>
                          </a:cxn>
                          <a:cxn ang="T15">
                            <a:pos x="T6" y="T7"/>
                          </a:cxn>
                          <a:cxn ang="T16">
                            <a:pos x="T8" y="T9"/>
                          </a:cxn>
                          <a:cxn ang="T17">
                            <a:pos x="T10" y="T11"/>
                          </a:cxn>
                        </a:cxnLst>
                        <a:rect l="T18" t="T19" r="T20" b="T21"/>
                        <a:pathLst>
                          <a:path w="57" h="109">
                            <a:moveTo>
                              <a:pt x="0" y="0"/>
                            </a:moveTo>
                            <a:lnTo>
                              <a:pt x="18" y="15"/>
                            </a:lnTo>
                            <a:lnTo>
                              <a:pt x="39" y="39"/>
                            </a:lnTo>
                            <a:lnTo>
                              <a:pt x="48" y="67"/>
                            </a:lnTo>
                            <a:lnTo>
                              <a:pt x="57" y="84"/>
                            </a:lnTo>
                            <a:lnTo>
                              <a:pt x="48" y="109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344" name="Freeform 8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69" y="3498"/>
                        <a:ext cx="12" cy="6"/>
                      </a:xfrm>
                      <a:custGeom>
                        <a:avLst/>
                        <a:gdLst>
                          <a:gd name="T0" fmla="*/ 0 w 59"/>
                          <a:gd name="T1" fmla="*/ 0 h 30"/>
                          <a:gd name="T2" fmla="*/ 0 w 59"/>
                          <a:gd name="T3" fmla="*/ 0 h 30"/>
                          <a:gd name="T4" fmla="*/ 0 w 59"/>
                          <a:gd name="T5" fmla="*/ 0 h 30"/>
                          <a:gd name="T6" fmla="*/ 0 w 59"/>
                          <a:gd name="T7" fmla="*/ 0 h 30"/>
                          <a:gd name="T8" fmla="*/ 0 w 59"/>
                          <a:gd name="T9" fmla="*/ 0 h 30"/>
                          <a:gd name="T10" fmla="*/ 0 60000 65536"/>
                          <a:gd name="T11" fmla="*/ 0 60000 65536"/>
                          <a:gd name="T12" fmla="*/ 0 60000 65536"/>
                          <a:gd name="T13" fmla="*/ 0 60000 65536"/>
                          <a:gd name="T14" fmla="*/ 0 60000 65536"/>
                          <a:gd name="T15" fmla="*/ 0 w 59"/>
                          <a:gd name="T16" fmla="*/ 0 h 30"/>
                          <a:gd name="T17" fmla="*/ 59 w 59"/>
                          <a:gd name="T18" fmla="*/ 30 h 30"/>
                        </a:gdLst>
                        <a:ahLst/>
                        <a:cxnLst>
                          <a:cxn ang="T10">
                            <a:pos x="T0" y="T1"/>
                          </a:cxn>
                          <a:cxn ang="T11">
                            <a:pos x="T2" y="T3"/>
                          </a:cxn>
                          <a:cxn ang="T12">
                            <a:pos x="T4" y="T5"/>
                          </a:cxn>
                          <a:cxn ang="T13">
                            <a:pos x="T6" y="T7"/>
                          </a:cxn>
                          <a:cxn ang="T14">
                            <a:pos x="T8" y="T9"/>
                          </a:cxn>
                        </a:cxnLst>
                        <a:rect l="T15" t="T16" r="T17" b="T18"/>
                        <a:pathLst>
                          <a:path w="59" h="30">
                            <a:moveTo>
                              <a:pt x="0" y="30"/>
                            </a:moveTo>
                            <a:lnTo>
                              <a:pt x="11" y="16"/>
                            </a:lnTo>
                            <a:lnTo>
                              <a:pt x="24" y="6"/>
                            </a:lnTo>
                            <a:lnTo>
                              <a:pt x="38" y="0"/>
                            </a:lnTo>
                            <a:lnTo>
                              <a:pt x="59" y="2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345" name="Freeform 8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79" y="3491"/>
                        <a:ext cx="7" cy="7"/>
                      </a:xfrm>
                      <a:custGeom>
                        <a:avLst/>
                        <a:gdLst>
                          <a:gd name="T0" fmla="*/ 0 w 38"/>
                          <a:gd name="T1" fmla="*/ 0 h 31"/>
                          <a:gd name="T2" fmla="*/ 0 w 38"/>
                          <a:gd name="T3" fmla="*/ 0 h 31"/>
                          <a:gd name="T4" fmla="*/ 0 w 38"/>
                          <a:gd name="T5" fmla="*/ 0 h 31"/>
                          <a:gd name="T6" fmla="*/ 0 w 38"/>
                          <a:gd name="T7" fmla="*/ 0 h 31"/>
                          <a:gd name="T8" fmla="*/ 0 w 38"/>
                          <a:gd name="T9" fmla="*/ 0 h 31"/>
                          <a:gd name="T10" fmla="*/ 0 w 38"/>
                          <a:gd name="T11" fmla="*/ 0 h 31"/>
                          <a:gd name="T12" fmla="*/ 0 60000 65536"/>
                          <a:gd name="T13" fmla="*/ 0 60000 6553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w 38"/>
                          <a:gd name="T19" fmla="*/ 0 h 31"/>
                          <a:gd name="T20" fmla="*/ 38 w 38"/>
                          <a:gd name="T21" fmla="*/ 31 h 31"/>
                        </a:gdLst>
                        <a:ahLst/>
                        <a:cxnLst>
                          <a:cxn ang="T12">
                            <a:pos x="T0" y="T1"/>
                          </a:cxn>
                          <a:cxn ang="T13">
                            <a:pos x="T2" y="T3"/>
                          </a:cxn>
                          <a:cxn ang="T14">
                            <a:pos x="T4" y="T5"/>
                          </a:cxn>
                          <a:cxn ang="T15">
                            <a:pos x="T6" y="T7"/>
                          </a:cxn>
                          <a:cxn ang="T16">
                            <a:pos x="T8" y="T9"/>
                          </a:cxn>
                          <a:cxn ang="T17">
                            <a:pos x="T10" y="T11"/>
                          </a:cxn>
                        </a:cxnLst>
                        <a:rect l="T18" t="T19" r="T20" b="T21"/>
                        <a:pathLst>
                          <a:path w="38" h="31">
                            <a:moveTo>
                              <a:pt x="38" y="0"/>
                            </a:moveTo>
                            <a:lnTo>
                              <a:pt x="26" y="0"/>
                            </a:lnTo>
                            <a:lnTo>
                              <a:pt x="16" y="5"/>
                            </a:lnTo>
                            <a:lnTo>
                              <a:pt x="9" y="11"/>
                            </a:lnTo>
                            <a:lnTo>
                              <a:pt x="2" y="20"/>
                            </a:lnTo>
                            <a:lnTo>
                              <a:pt x="0" y="31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346" name="Freeform 8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78" y="3483"/>
                        <a:ext cx="3" cy="9"/>
                      </a:xfrm>
                      <a:custGeom>
                        <a:avLst/>
                        <a:gdLst>
                          <a:gd name="T0" fmla="*/ 0 w 15"/>
                          <a:gd name="T1" fmla="*/ 0 h 45"/>
                          <a:gd name="T2" fmla="*/ 0 w 15"/>
                          <a:gd name="T3" fmla="*/ 0 h 45"/>
                          <a:gd name="T4" fmla="*/ 0 w 15"/>
                          <a:gd name="T5" fmla="*/ 0 h 45"/>
                          <a:gd name="T6" fmla="*/ 0 w 15"/>
                          <a:gd name="T7" fmla="*/ 0 h 45"/>
                          <a:gd name="T8" fmla="*/ 0 w 15"/>
                          <a:gd name="T9" fmla="*/ 0 h 45"/>
                          <a:gd name="T10" fmla="*/ 0 60000 65536"/>
                          <a:gd name="T11" fmla="*/ 0 60000 65536"/>
                          <a:gd name="T12" fmla="*/ 0 60000 65536"/>
                          <a:gd name="T13" fmla="*/ 0 60000 65536"/>
                          <a:gd name="T14" fmla="*/ 0 60000 65536"/>
                          <a:gd name="T15" fmla="*/ 0 w 15"/>
                          <a:gd name="T16" fmla="*/ 0 h 45"/>
                          <a:gd name="T17" fmla="*/ 15 w 15"/>
                          <a:gd name="T18" fmla="*/ 45 h 45"/>
                        </a:gdLst>
                        <a:ahLst/>
                        <a:cxnLst>
                          <a:cxn ang="T10">
                            <a:pos x="T0" y="T1"/>
                          </a:cxn>
                          <a:cxn ang="T11">
                            <a:pos x="T2" y="T3"/>
                          </a:cxn>
                          <a:cxn ang="T12">
                            <a:pos x="T4" y="T5"/>
                          </a:cxn>
                          <a:cxn ang="T13">
                            <a:pos x="T6" y="T7"/>
                          </a:cxn>
                          <a:cxn ang="T14">
                            <a:pos x="T8" y="T9"/>
                          </a:cxn>
                        </a:cxnLst>
                        <a:rect l="T15" t="T16" r="T17" b="T18"/>
                        <a:pathLst>
                          <a:path w="15" h="45">
                            <a:moveTo>
                              <a:pt x="15" y="0"/>
                            </a:moveTo>
                            <a:lnTo>
                              <a:pt x="8" y="6"/>
                            </a:lnTo>
                            <a:lnTo>
                              <a:pt x="3" y="19"/>
                            </a:lnTo>
                            <a:lnTo>
                              <a:pt x="0" y="32"/>
                            </a:lnTo>
                            <a:lnTo>
                              <a:pt x="0" y="45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347" name="Freeform 8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72" y="3487"/>
                        <a:ext cx="6" cy="5"/>
                      </a:xfrm>
                      <a:custGeom>
                        <a:avLst/>
                        <a:gdLst>
                          <a:gd name="T0" fmla="*/ 0 w 26"/>
                          <a:gd name="T1" fmla="*/ 0 h 25"/>
                          <a:gd name="T2" fmla="*/ 0 w 26"/>
                          <a:gd name="T3" fmla="*/ 0 h 25"/>
                          <a:gd name="T4" fmla="*/ 0 w 26"/>
                          <a:gd name="T5" fmla="*/ 0 h 25"/>
                          <a:gd name="T6" fmla="*/ 0 w 26"/>
                          <a:gd name="T7" fmla="*/ 0 h 25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  <a:gd name="T12" fmla="*/ 0 w 26"/>
                          <a:gd name="T13" fmla="*/ 0 h 25"/>
                          <a:gd name="T14" fmla="*/ 26 w 26"/>
                          <a:gd name="T15" fmla="*/ 25 h 25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T12" t="T13" r="T14" b="T15"/>
                        <a:pathLst>
                          <a:path w="26" h="25">
                            <a:moveTo>
                              <a:pt x="0" y="0"/>
                            </a:moveTo>
                            <a:lnTo>
                              <a:pt x="11" y="5"/>
                            </a:lnTo>
                            <a:lnTo>
                              <a:pt x="19" y="14"/>
                            </a:lnTo>
                            <a:lnTo>
                              <a:pt x="26" y="25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</p:grpSp>
                <p:sp>
                  <p:nvSpPr>
                    <p:cNvPr id="8336" name="Freeform 87"/>
                    <p:cNvSpPr>
                      <a:spLocks/>
                    </p:cNvSpPr>
                    <p:nvPr/>
                  </p:nvSpPr>
                  <p:spPr bwMode="auto">
                    <a:xfrm>
                      <a:off x="3780" y="3449"/>
                      <a:ext cx="66" cy="53"/>
                    </a:xfrm>
                    <a:custGeom>
                      <a:avLst/>
                      <a:gdLst>
                        <a:gd name="T0" fmla="*/ 0 w 333"/>
                        <a:gd name="T1" fmla="*/ 0 h 268"/>
                        <a:gd name="T2" fmla="*/ 0 w 333"/>
                        <a:gd name="T3" fmla="*/ 0 h 268"/>
                        <a:gd name="T4" fmla="*/ 0 w 333"/>
                        <a:gd name="T5" fmla="*/ 0 h 268"/>
                        <a:gd name="T6" fmla="*/ 0 w 333"/>
                        <a:gd name="T7" fmla="*/ 0 h 268"/>
                        <a:gd name="T8" fmla="*/ 0 w 333"/>
                        <a:gd name="T9" fmla="*/ 0 h 268"/>
                        <a:gd name="T10" fmla="*/ 0 w 333"/>
                        <a:gd name="T11" fmla="*/ 0 h 268"/>
                        <a:gd name="T12" fmla="*/ 0 w 333"/>
                        <a:gd name="T13" fmla="*/ 0 h 268"/>
                        <a:gd name="T14" fmla="*/ 0 w 333"/>
                        <a:gd name="T15" fmla="*/ 0 h 268"/>
                        <a:gd name="T16" fmla="*/ 0 w 333"/>
                        <a:gd name="T17" fmla="*/ 0 h 268"/>
                        <a:gd name="T18" fmla="*/ 0 w 333"/>
                        <a:gd name="T19" fmla="*/ 0 h 268"/>
                        <a:gd name="T20" fmla="*/ 0 w 333"/>
                        <a:gd name="T21" fmla="*/ 0 h 268"/>
                        <a:gd name="T22" fmla="*/ 0 w 333"/>
                        <a:gd name="T23" fmla="*/ 0 h 268"/>
                        <a:gd name="T24" fmla="*/ 0 w 333"/>
                        <a:gd name="T25" fmla="*/ 0 h 268"/>
                        <a:gd name="T26" fmla="*/ 0 w 333"/>
                        <a:gd name="T27" fmla="*/ 0 h 268"/>
                        <a:gd name="T28" fmla="*/ 0 w 333"/>
                        <a:gd name="T29" fmla="*/ 0 h 268"/>
                        <a:gd name="T30" fmla="*/ 0 w 333"/>
                        <a:gd name="T31" fmla="*/ 0 h 268"/>
                        <a:gd name="T32" fmla="*/ 0 w 333"/>
                        <a:gd name="T33" fmla="*/ 0 h 268"/>
                        <a:gd name="T34" fmla="*/ 0 w 333"/>
                        <a:gd name="T35" fmla="*/ 0 h 268"/>
                        <a:gd name="T36" fmla="*/ 0 w 333"/>
                        <a:gd name="T37" fmla="*/ 0 h 268"/>
                        <a:gd name="T38" fmla="*/ 0 w 333"/>
                        <a:gd name="T39" fmla="*/ 0 h 268"/>
                        <a:gd name="T40" fmla="*/ 0 w 333"/>
                        <a:gd name="T41" fmla="*/ 0 h 268"/>
                        <a:gd name="T42" fmla="*/ 0 w 333"/>
                        <a:gd name="T43" fmla="*/ 0 h 268"/>
                        <a:gd name="T44" fmla="*/ 0 w 333"/>
                        <a:gd name="T45" fmla="*/ 0 h 268"/>
                        <a:gd name="T46" fmla="*/ 0 w 333"/>
                        <a:gd name="T47" fmla="*/ 0 h 268"/>
                        <a:gd name="T48" fmla="*/ 0 w 333"/>
                        <a:gd name="T49" fmla="*/ 0 h 268"/>
                        <a:gd name="T50" fmla="*/ 0 w 333"/>
                        <a:gd name="T51" fmla="*/ 0 h 268"/>
                        <a:gd name="T52" fmla="*/ 0 w 333"/>
                        <a:gd name="T53" fmla="*/ 0 h 268"/>
                        <a:gd name="T54" fmla="*/ 0 w 333"/>
                        <a:gd name="T55" fmla="*/ 0 h 268"/>
                        <a:gd name="T56" fmla="*/ 0 w 333"/>
                        <a:gd name="T57" fmla="*/ 0 h 268"/>
                        <a:gd name="T58" fmla="*/ 0 w 333"/>
                        <a:gd name="T59" fmla="*/ 0 h 268"/>
                        <a:gd name="T60" fmla="*/ 0 w 333"/>
                        <a:gd name="T61" fmla="*/ 0 h 268"/>
                        <a:gd name="T62" fmla="*/ 0 w 333"/>
                        <a:gd name="T63" fmla="*/ 0 h 268"/>
                        <a:gd name="T64" fmla="*/ 0 w 333"/>
                        <a:gd name="T65" fmla="*/ 0 h 268"/>
                        <a:gd name="T66" fmla="*/ 0 w 333"/>
                        <a:gd name="T67" fmla="*/ 0 h 268"/>
                        <a:gd name="T68" fmla="*/ 0 w 333"/>
                        <a:gd name="T69" fmla="*/ 0 h 268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w 333"/>
                        <a:gd name="T106" fmla="*/ 0 h 268"/>
                        <a:gd name="T107" fmla="*/ 333 w 333"/>
                        <a:gd name="T108" fmla="*/ 268 h 268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T105" t="T106" r="T107" b="T108"/>
                      <a:pathLst>
                        <a:path w="333" h="268">
                          <a:moveTo>
                            <a:pt x="0" y="140"/>
                          </a:moveTo>
                          <a:lnTo>
                            <a:pt x="3" y="170"/>
                          </a:lnTo>
                          <a:lnTo>
                            <a:pt x="18" y="191"/>
                          </a:lnTo>
                          <a:lnTo>
                            <a:pt x="19" y="195"/>
                          </a:lnTo>
                          <a:lnTo>
                            <a:pt x="38" y="222"/>
                          </a:lnTo>
                          <a:lnTo>
                            <a:pt x="35" y="227"/>
                          </a:lnTo>
                          <a:lnTo>
                            <a:pt x="55" y="249"/>
                          </a:lnTo>
                          <a:lnTo>
                            <a:pt x="84" y="268"/>
                          </a:lnTo>
                          <a:lnTo>
                            <a:pt x="100" y="249"/>
                          </a:lnTo>
                          <a:lnTo>
                            <a:pt x="120" y="231"/>
                          </a:lnTo>
                          <a:lnTo>
                            <a:pt x="141" y="216"/>
                          </a:lnTo>
                          <a:lnTo>
                            <a:pt x="164" y="214"/>
                          </a:lnTo>
                          <a:lnTo>
                            <a:pt x="196" y="213"/>
                          </a:lnTo>
                          <a:lnTo>
                            <a:pt x="214" y="190"/>
                          </a:lnTo>
                          <a:lnTo>
                            <a:pt x="230" y="170"/>
                          </a:lnTo>
                          <a:lnTo>
                            <a:pt x="251" y="158"/>
                          </a:lnTo>
                          <a:lnTo>
                            <a:pt x="272" y="150"/>
                          </a:lnTo>
                          <a:lnTo>
                            <a:pt x="306" y="143"/>
                          </a:lnTo>
                          <a:lnTo>
                            <a:pt x="328" y="130"/>
                          </a:lnTo>
                          <a:lnTo>
                            <a:pt x="333" y="117"/>
                          </a:lnTo>
                          <a:lnTo>
                            <a:pt x="327" y="84"/>
                          </a:lnTo>
                          <a:lnTo>
                            <a:pt x="323" y="86"/>
                          </a:lnTo>
                          <a:lnTo>
                            <a:pt x="308" y="57"/>
                          </a:lnTo>
                          <a:lnTo>
                            <a:pt x="302" y="43"/>
                          </a:lnTo>
                          <a:lnTo>
                            <a:pt x="302" y="41"/>
                          </a:lnTo>
                          <a:lnTo>
                            <a:pt x="289" y="23"/>
                          </a:lnTo>
                          <a:lnTo>
                            <a:pt x="264" y="0"/>
                          </a:lnTo>
                          <a:lnTo>
                            <a:pt x="220" y="18"/>
                          </a:lnTo>
                          <a:lnTo>
                            <a:pt x="194" y="54"/>
                          </a:lnTo>
                          <a:lnTo>
                            <a:pt x="160" y="69"/>
                          </a:lnTo>
                          <a:lnTo>
                            <a:pt x="109" y="89"/>
                          </a:lnTo>
                          <a:lnTo>
                            <a:pt x="94" y="115"/>
                          </a:lnTo>
                          <a:lnTo>
                            <a:pt x="71" y="117"/>
                          </a:lnTo>
                          <a:lnTo>
                            <a:pt x="40" y="130"/>
                          </a:lnTo>
                          <a:lnTo>
                            <a:pt x="0" y="140"/>
                          </a:lnTo>
                          <a:close/>
                        </a:path>
                      </a:pathLst>
                    </a:custGeom>
                    <a:solidFill>
                      <a:srgbClr val="E040A0"/>
                    </a:solidFill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337" name="Freeform 88"/>
                    <p:cNvSpPr>
                      <a:spLocks/>
                    </p:cNvSpPr>
                    <p:nvPr/>
                  </p:nvSpPr>
                  <p:spPr bwMode="auto">
                    <a:xfrm>
                      <a:off x="3808" y="3352"/>
                      <a:ext cx="78" cy="64"/>
                    </a:xfrm>
                    <a:custGeom>
                      <a:avLst/>
                      <a:gdLst>
                        <a:gd name="T0" fmla="*/ 0 w 389"/>
                        <a:gd name="T1" fmla="*/ 0 h 317"/>
                        <a:gd name="T2" fmla="*/ 0 w 389"/>
                        <a:gd name="T3" fmla="*/ 0 h 317"/>
                        <a:gd name="T4" fmla="*/ 0 w 389"/>
                        <a:gd name="T5" fmla="*/ 0 h 317"/>
                        <a:gd name="T6" fmla="*/ 0 w 389"/>
                        <a:gd name="T7" fmla="*/ 0 h 317"/>
                        <a:gd name="T8" fmla="*/ 0 w 389"/>
                        <a:gd name="T9" fmla="*/ 0 h 317"/>
                        <a:gd name="T10" fmla="*/ 0 w 389"/>
                        <a:gd name="T11" fmla="*/ 0 h 317"/>
                        <a:gd name="T12" fmla="*/ 0 w 389"/>
                        <a:gd name="T13" fmla="*/ 0 h 317"/>
                        <a:gd name="T14" fmla="*/ 0 w 389"/>
                        <a:gd name="T15" fmla="*/ 0 h 317"/>
                        <a:gd name="T16" fmla="*/ 0 w 389"/>
                        <a:gd name="T17" fmla="*/ 0 h 317"/>
                        <a:gd name="T18" fmla="*/ 0 w 389"/>
                        <a:gd name="T19" fmla="*/ 0 h 317"/>
                        <a:gd name="T20" fmla="*/ 0 w 389"/>
                        <a:gd name="T21" fmla="*/ 0 h 317"/>
                        <a:gd name="T22" fmla="*/ 0 w 389"/>
                        <a:gd name="T23" fmla="*/ 0 h 317"/>
                        <a:gd name="T24" fmla="*/ 0 w 389"/>
                        <a:gd name="T25" fmla="*/ 0 h 317"/>
                        <a:gd name="T26" fmla="*/ 0 w 389"/>
                        <a:gd name="T27" fmla="*/ 0 h 317"/>
                        <a:gd name="T28" fmla="*/ 0 w 389"/>
                        <a:gd name="T29" fmla="*/ 0 h 317"/>
                        <a:gd name="T30" fmla="*/ 0 w 389"/>
                        <a:gd name="T31" fmla="*/ 0 h 317"/>
                        <a:gd name="T32" fmla="*/ 0 w 389"/>
                        <a:gd name="T33" fmla="*/ 0 h 317"/>
                        <a:gd name="T34" fmla="*/ 0 w 389"/>
                        <a:gd name="T35" fmla="*/ 0 h 317"/>
                        <a:gd name="T36" fmla="*/ 0 w 389"/>
                        <a:gd name="T37" fmla="*/ 0 h 317"/>
                        <a:gd name="T38" fmla="*/ 0 w 389"/>
                        <a:gd name="T39" fmla="*/ 0 h 317"/>
                        <a:gd name="T40" fmla="*/ 0 w 389"/>
                        <a:gd name="T41" fmla="*/ 0 h 317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w 389"/>
                        <a:gd name="T64" fmla="*/ 0 h 317"/>
                        <a:gd name="T65" fmla="*/ 389 w 389"/>
                        <a:gd name="T66" fmla="*/ 317 h 317"/>
                      </a:gdLst>
                      <a:ahLst/>
                      <a:cxnLst>
                        <a:cxn ang="T42">
                          <a:pos x="T0" y="T1"/>
                        </a:cxn>
                        <a:cxn ang="T43">
                          <a:pos x="T2" y="T3"/>
                        </a:cxn>
                        <a:cxn ang="T44">
                          <a:pos x="T4" y="T5"/>
                        </a:cxn>
                        <a:cxn ang="T45">
                          <a:pos x="T6" y="T7"/>
                        </a:cxn>
                        <a:cxn ang="T46">
                          <a:pos x="T8" y="T9"/>
                        </a:cxn>
                        <a:cxn ang="T47">
                          <a:pos x="T10" y="T11"/>
                        </a:cxn>
                        <a:cxn ang="T48">
                          <a:pos x="T12" y="T13"/>
                        </a:cxn>
                        <a:cxn ang="T49">
                          <a:pos x="T14" y="T15"/>
                        </a:cxn>
                        <a:cxn ang="T50">
                          <a:pos x="T16" y="T17"/>
                        </a:cxn>
                        <a:cxn ang="T51">
                          <a:pos x="T18" y="T19"/>
                        </a:cxn>
                        <a:cxn ang="T52">
                          <a:pos x="T20" y="T21"/>
                        </a:cxn>
                        <a:cxn ang="T53">
                          <a:pos x="T22" y="T23"/>
                        </a:cxn>
                        <a:cxn ang="T54">
                          <a:pos x="T24" y="T25"/>
                        </a:cxn>
                        <a:cxn ang="T55">
                          <a:pos x="T26" y="T27"/>
                        </a:cxn>
                        <a:cxn ang="T56">
                          <a:pos x="T28" y="T29"/>
                        </a:cxn>
                        <a:cxn ang="T57">
                          <a:pos x="T30" y="T31"/>
                        </a:cxn>
                        <a:cxn ang="T58">
                          <a:pos x="T32" y="T33"/>
                        </a:cxn>
                        <a:cxn ang="T59">
                          <a:pos x="T34" y="T35"/>
                        </a:cxn>
                        <a:cxn ang="T60">
                          <a:pos x="T36" y="T37"/>
                        </a:cxn>
                        <a:cxn ang="T61">
                          <a:pos x="T38" y="T39"/>
                        </a:cxn>
                        <a:cxn ang="T62">
                          <a:pos x="T40" y="T41"/>
                        </a:cxn>
                      </a:cxnLst>
                      <a:rect l="T63" t="T64" r="T65" b="T66"/>
                      <a:pathLst>
                        <a:path w="389" h="317">
                          <a:moveTo>
                            <a:pt x="0" y="0"/>
                          </a:moveTo>
                          <a:lnTo>
                            <a:pt x="59" y="33"/>
                          </a:lnTo>
                          <a:lnTo>
                            <a:pt x="113" y="66"/>
                          </a:lnTo>
                          <a:lnTo>
                            <a:pt x="157" y="86"/>
                          </a:lnTo>
                          <a:lnTo>
                            <a:pt x="203" y="110"/>
                          </a:lnTo>
                          <a:lnTo>
                            <a:pt x="267" y="143"/>
                          </a:lnTo>
                          <a:lnTo>
                            <a:pt x="306" y="205"/>
                          </a:lnTo>
                          <a:lnTo>
                            <a:pt x="337" y="313"/>
                          </a:lnTo>
                          <a:lnTo>
                            <a:pt x="366" y="224"/>
                          </a:lnTo>
                          <a:lnTo>
                            <a:pt x="389" y="165"/>
                          </a:lnTo>
                          <a:lnTo>
                            <a:pt x="386" y="120"/>
                          </a:lnTo>
                          <a:lnTo>
                            <a:pt x="388" y="165"/>
                          </a:lnTo>
                          <a:lnTo>
                            <a:pt x="363" y="223"/>
                          </a:lnTo>
                          <a:lnTo>
                            <a:pt x="341" y="317"/>
                          </a:lnTo>
                          <a:lnTo>
                            <a:pt x="307" y="202"/>
                          </a:lnTo>
                          <a:lnTo>
                            <a:pt x="267" y="144"/>
                          </a:lnTo>
                          <a:lnTo>
                            <a:pt x="202" y="110"/>
                          </a:lnTo>
                          <a:lnTo>
                            <a:pt x="156" y="88"/>
                          </a:lnTo>
                          <a:lnTo>
                            <a:pt x="112" y="66"/>
                          </a:lnTo>
                          <a:lnTo>
                            <a:pt x="56" y="33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E040A0"/>
                    </a:solidFill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338" name="Freeform 89"/>
                    <p:cNvSpPr>
                      <a:spLocks/>
                    </p:cNvSpPr>
                    <p:nvPr/>
                  </p:nvSpPr>
                  <p:spPr bwMode="auto">
                    <a:xfrm>
                      <a:off x="3816" y="3407"/>
                      <a:ext cx="30" cy="54"/>
                    </a:xfrm>
                    <a:custGeom>
                      <a:avLst/>
                      <a:gdLst>
                        <a:gd name="T0" fmla="*/ 0 w 151"/>
                        <a:gd name="T1" fmla="*/ 0 h 271"/>
                        <a:gd name="T2" fmla="*/ 0 w 151"/>
                        <a:gd name="T3" fmla="*/ 0 h 271"/>
                        <a:gd name="T4" fmla="*/ 0 w 151"/>
                        <a:gd name="T5" fmla="*/ 0 h 271"/>
                        <a:gd name="T6" fmla="*/ 0 w 151"/>
                        <a:gd name="T7" fmla="*/ 0 h 271"/>
                        <a:gd name="T8" fmla="*/ 0 w 151"/>
                        <a:gd name="T9" fmla="*/ 0 h 271"/>
                        <a:gd name="T10" fmla="*/ 0 w 151"/>
                        <a:gd name="T11" fmla="*/ 0 h 271"/>
                        <a:gd name="T12" fmla="*/ 0 w 151"/>
                        <a:gd name="T13" fmla="*/ 0 h 271"/>
                        <a:gd name="T14" fmla="*/ 0 w 151"/>
                        <a:gd name="T15" fmla="*/ 0 h 271"/>
                        <a:gd name="T16" fmla="*/ 0 w 151"/>
                        <a:gd name="T17" fmla="*/ 0 h 271"/>
                        <a:gd name="T18" fmla="*/ 0 w 151"/>
                        <a:gd name="T19" fmla="*/ 0 h 271"/>
                        <a:gd name="T20" fmla="*/ 0 w 151"/>
                        <a:gd name="T21" fmla="*/ 0 h 271"/>
                        <a:gd name="T22" fmla="*/ 0 w 151"/>
                        <a:gd name="T23" fmla="*/ 0 h 271"/>
                        <a:gd name="T24" fmla="*/ 0 w 151"/>
                        <a:gd name="T25" fmla="*/ 0 h 271"/>
                        <a:gd name="T26" fmla="*/ 0 w 151"/>
                        <a:gd name="T27" fmla="*/ 0 h 271"/>
                        <a:gd name="T28" fmla="*/ 0 w 151"/>
                        <a:gd name="T29" fmla="*/ 0 h 271"/>
                        <a:gd name="T30" fmla="*/ 0 w 151"/>
                        <a:gd name="T31" fmla="*/ 0 h 271"/>
                        <a:gd name="T32" fmla="*/ 0 w 151"/>
                        <a:gd name="T33" fmla="*/ 0 h 271"/>
                        <a:gd name="T34" fmla="*/ 0 w 151"/>
                        <a:gd name="T35" fmla="*/ 0 h 271"/>
                        <a:gd name="T36" fmla="*/ 0 w 151"/>
                        <a:gd name="T37" fmla="*/ 0 h 271"/>
                        <a:gd name="T38" fmla="*/ 0 w 151"/>
                        <a:gd name="T39" fmla="*/ 0 h 271"/>
                        <a:gd name="T40" fmla="*/ 0 w 151"/>
                        <a:gd name="T41" fmla="*/ 0 h 271"/>
                        <a:gd name="T42" fmla="*/ 0 w 151"/>
                        <a:gd name="T43" fmla="*/ 0 h 271"/>
                        <a:gd name="T44" fmla="*/ 0 w 151"/>
                        <a:gd name="T45" fmla="*/ 0 h 271"/>
                        <a:gd name="T46" fmla="*/ 0 w 151"/>
                        <a:gd name="T47" fmla="*/ 0 h 271"/>
                        <a:gd name="T48" fmla="*/ 0 w 151"/>
                        <a:gd name="T49" fmla="*/ 0 h 271"/>
                        <a:gd name="T50" fmla="*/ 0 w 151"/>
                        <a:gd name="T51" fmla="*/ 0 h 271"/>
                        <a:gd name="T52" fmla="*/ 0 w 151"/>
                        <a:gd name="T53" fmla="*/ 0 h 271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w 151"/>
                        <a:gd name="T82" fmla="*/ 0 h 271"/>
                        <a:gd name="T83" fmla="*/ 151 w 151"/>
                        <a:gd name="T84" fmla="*/ 271 h 271"/>
                      </a:gdLst>
                      <a:ahLst/>
                      <a:cxnLst>
                        <a:cxn ang="T54">
                          <a:pos x="T0" y="T1"/>
                        </a:cxn>
                        <a:cxn ang="T55">
                          <a:pos x="T2" y="T3"/>
                        </a:cxn>
                        <a:cxn ang="T56">
                          <a:pos x="T4" y="T5"/>
                        </a:cxn>
                        <a:cxn ang="T57">
                          <a:pos x="T6" y="T7"/>
                        </a:cxn>
                        <a:cxn ang="T58">
                          <a:pos x="T8" y="T9"/>
                        </a:cxn>
                        <a:cxn ang="T59">
                          <a:pos x="T10" y="T11"/>
                        </a:cxn>
                        <a:cxn ang="T60">
                          <a:pos x="T12" y="T13"/>
                        </a:cxn>
                        <a:cxn ang="T61">
                          <a:pos x="T14" y="T15"/>
                        </a:cxn>
                        <a:cxn ang="T62">
                          <a:pos x="T16" y="T17"/>
                        </a:cxn>
                        <a:cxn ang="T63">
                          <a:pos x="T18" y="T19"/>
                        </a:cxn>
                        <a:cxn ang="T64">
                          <a:pos x="T20" y="T21"/>
                        </a:cxn>
                        <a:cxn ang="T65">
                          <a:pos x="T22" y="T23"/>
                        </a:cxn>
                        <a:cxn ang="T66">
                          <a:pos x="T24" y="T25"/>
                        </a:cxn>
                        <a:cxn ang="T67">
                          <a:pos x="T26" y="T27"/>
                        </a:cxn>
                        <a:cxn ang="T68">
                          <a:pos x="T28" y="T29"/>
                        </a:cxn>
                        <a:cxn ang="T69">
                          <a:pos x="T30" y="T31"/>
                        </a:cxn>
                        <a:cxn ang="T70">
                          <a:pos x="T32" y="T33"/>
                        </a:cxn>
                        <a:cxn ang="T71">
                          <a:pos x="T34" y="T35"/>
                        </a:cxn>
                        <a:cxn ang="T72">
                          <a:pos x="T36" y="T37"/>
                        </a:cxn>
                        <a:cxn ang="T73">
                          <a:pos x="T38" y="T39"/>
                        </a:cxn>
                        <a:cxn ang="T74">
                          <a:pos x="T40" y="T41"/>
                        </a:cxn>
                        <a:cxn ang="T75">
                          <a:pos x="T42" y="T43"/>
                        </a:cxn>
                        <a:cxn ang="T76">
                          <a:pos x="T44" y="T45"/>
                        </a:cxn>
                        <a:cxn ang="T77">
                          <a:pos x="T46" y="T47"/>
                        </a:cxn>
                        <a:cxn ang="T78">
                          <a:pos x="T48" y="T49"/>
                        </a:cxn>
                        <a:cxn ang="T79">
                          <a:pos x="T50" y="T51"/>
                        </a:cxn>
                        <a:cxn ang="T80">
                          <a:pos x="T52" y="T53"/>
                        </a:cxn>
                      </a:cxnLst>
                      <a:rect l="T81" t="T82" r="T83" b="T84"/>
                      <a:pathLst>
                        <a:path w="151" h="271">
                          <a:moveTo>
                            <a:pt x="71" y="206"/>
                          </a:moveTo>
                          <a:lnTo>
                            <a:pt x="27" y="164"/>
                          </a:lnTo>
                          <a:lnTo>
                            <a:pt x="13" y="122"/>
                          </a:lnTo>
                          <a:lnTo>
                            <a:pt x="8" y="77"/>
                          </a:lnTo>
                          <a:lnTo>
                            <a:pt x="1" y="17"/>
                          </a:lnTo>
                          <a:lnTo>
                            <a:pt x="15" y="6"/>
                          </a:lnTo>
                          <a:lnTo>
                            <a:pt x="27" y="5"/>
                          </a:lnTo>
                          <a:lnTo>
                            <a:pt x="36" y="42"/>
                          </a:lnTo>
                          <a:lnTo>
                            <a:pt x="56" y="63"/>
                          </a:lnTo>
                          <a:lnTo>
                            <a:pt x="63" y="112"/>
                          </a:lnTo>
                          <a:lnTo>
                            <a:pt x="76" y="149"/>
                          </a:lnTo>
                          <a:lnTo>
                            <a:pt x="107" y="181"/>
                          </a:lnTo>
                          <a:lnTo>
                            <a:pt x="130" y="220"/>
                          </a:lnTo>
                          <a:lnTo>
                            <a:pt x="151" y="271"/>
                          </a:lnTo>
                          <a:lnTo>
                            <a:pt x="126" y="220"/>
                          </a:lnTo>
                          <a:lnTo>
                            <a:pt x="104" y="180"/>
                          </a:lnTo>
                          <a:lnTo>
                            <a:pt x="74" y="148"/>
                          </a:lnTo>
                          <a:lnTo>
                            <a:pt x="62" y="112"/>
                          </a:lnTo>
                          <a:lnTo>
                            <a:pt x="59" y="64"/>
                          </a:lnTo>
                          <a:lnTo>
                            <a:pt x="36" y="46"/>
                          </a:lnTo>
                          <a:lnTo>
                            <a:pt x="32" y="0"/>
                          </a:lnTo>
                          <a:lnTo>
                            <a:pt x="18" y="5"/>
                          </a:lnTo>
                          <a:lnTo>
                            <a:pt x="0" y="17"/>
                          </a:lnTo>
                          <a:lnTo>
                            <a:pt x="2" y="42"/>
                          </a:lnTo>
                          <a:lnTo>
                            <a:pt x="8" y="80"/>
                          </a:lnTo>
                          <a:lnTo>
                            <a:pt x="13" y="115"/>
                          </a:lnTo>
                          <a:lnTo>
                            <a:pt x="27" y="162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</p:grpSp>
          </p:grpSp>
        </p:grpSp>
        <p:sp>
          <p:nvSpPr>
            <p:cNvPr id="8322" name="Text Box 90"/>
            <p:cNvSpPr txBox="1">
              <a:spLocks noChangeArrowheads="1"/>
            </p:cNvSpPr>
            <p:nvPr/>
          </p:nvSpPr>
          <p:spPr bwMode="auto">
            <a:xfrm>
              <a:off x="3833" y="981"/>
              <a:ext cx="40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kumimoji="1" lang="zh-CN" altLang="en-US" sz="3600" b="1">
                  <a:solidFill>
                    <a:schemeClr val="folHlink"/>
                  </a:solidFill>
                  <a:latin typeface="Times New Roman" panose="02020603050405020304" pitchFamily="18" charset="0"/>
                  <a:sym typeface="Symbol" pitchFamily="18" charset="2"/>
                </a:rPr>
                <a:t>！</a:t>
              </a:r>
              <a:endParaRPr kumimoji="1" lang="zh-CN" altLang="en-US" sz="2400" b="1">
                <a:solidFill>
                  <a:schemeClr val="folHlink"/>
                </a:solidFill>
                <a:latin typeface="Times New Roman" panose="02020603050405020304" pitchFamily="18" charset="0"/>
                <a:sym typeface="Symbol" pitchFamily="18" charset="2"/>
              </a:endParaRPr>
            </a:p>
          </p:txBody>
        </p:sp>
      </p:grpSp>
      <p:grpSp>
        <p:nvGrpSpPr>
          <p:cNvPr id="8198" name="Group 92"/>
          <p:cNvGrpSpPr>
            <a:grpSpLocks/>
          </p:cNvGrpSpPr>
          <p:nvPr/>
        </p:nvGrpSpPr>
        <p:grpSpPr bwMode="auto">
          <a:xfrm>
            <a:off x="7116762" y="1412875"/>
            <a:ext cx="2030750" cy="1951751"/>
            <a:chOff x="2946" y="1459"/>
            <a:chExt cx="1156" cy="1004"/>
          </a:xfrm>
        </p:grpSpPr>
        <p:grpSp>
          <p:nvGrpSpPr>
            <p:cNvPr id="8305" name="Group 93"/>
            <p:cNvGrpSpPr>
              <a:grpSpLocks/>
            </p:cNvGrpSpPr>
            <p:nvPr/>
          </p:nvGrpSpPr>
          <p:grpSpPr bwMode="auto">
            <a:xfrm>
              <a:off x="2946" y="1459"/>
              <a:ext cx="1156" cy="706"/>
              <a:chOff x="3846" y="2464"/>
              <a:chExt cx="1156" cy="706"/>
            </a:xfrm>
          </p:grpSpPr>
          <p:sp>
            <p:nvSpPr>
              <p:cNvPr id="8307" name="Text Box 94"/>
              <p:cNvSpPr txBox="1">
                <a:spLocks noChangeArrowheads="1"/>
              </p:cNvSpPr>
              <p:nvPr/>
            </p:nvSpPr>
            <p:spPr bwMode="auto">
              <a:xfrm>
                <a:off x="4512" y="2464"/>
                <a:ext cx="268" cy="2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kumimoji="1" lang="en-US" altLang="zh-CN" sz="2000" b="1" i="1">
                    <a:latin typeface="Times New Roman" panose="02020603050405020304" pitchFamily="18" charset="0"/>
                  </a:rPr>
                  <a:t>R</a:t>
                </a:r>
                <a:r>
                  <a:rPr kumimoji="1" lang="en-US" altLang="zh-CN" sz="2000" b="1" i="1" baseline="-25000">
                    <a:latin typeface="Times New Roman" panose="02020603050405020304" pitchFamily="18" charset="0"/>
                  </a:rPr>
                  <a:t>A</a:t>
                </a:r>
                <a:endParaRPr kumimoji="1" lang="en-US" altLang="zh-CN" sz="24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08" name="Line 95"/>
              <p:cNvSpPr>
                <a:spLocks noChangeShapeType="1"/>
              </p:cNvSpPr>
              <p:nvPr/>
            </p:nvSpPr>
            <p:spPr bwMode="auto">
              <a:xfrm>
                <a:off x="4700" y="2715"/>
                <a:ext cx="0" cy="43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09" name="Line 96"/>
              <p:cNvSpPr>
                <a:spLocks noChangeShapeType="1"/>
              </p:cNvSpPr>
              <p:nvPr/>
            </p:nvSpPr>
            <p:spPr bwMode="auto">
              <a:xfrm>
                <a:off x="3962" y="2715"/>
                <a:ext cx="73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10" name="Line 97"/>
              <p:cNvSpPr>
                <a:spLocks noChangeShapeType="1"/>
              </p:cNvSpPr>
              <p:nvPr/>
            </p:nvSpPr>
            <p:spPr bwMode="auto">
              <a:xfrm>
                <a:off x="4226" y="2720"/>
                <a:ext cx="0" cy="43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11" name="Oval 98"/>
              <p:cNvSpPr>
                <a:spLocks noChangeArrowheads="1"/>
              </p:cNvSpPr>
              <p:nvPr/>
            </p:nvSpPr>
            <p:spPr bwMode="auto">
              <a:xfrm>
                <a:off x="4356" y="2611"/>
                <a:ext cx="211" cy="22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spcBef>
                    <a:spcPct val="50000"/>
                  </a:spcBef>
                </a:pPr>
                <a:r>
                  <a:rPr kumimoji="1" lang="en-US" altLang="zh-CN" sz="2400" b="1">
                    <a:latin typeface="Times New Roman" panose="02020603050405020304" pitchFamily="18" charset="0"/>
                  </a:rPr>
                  <a:t>A</a:t>
                </a:r>
              </a:p>
            </p:txBody>
          </p:sp>
          <p:sp>
            <p:nvSpPr>
              <p:cNvPr id="8312" name="Oval 99"/>
              <p:cNvSpPr>
                <a:spLocks noChangeArrowheads="1"/>
              </p:cNvSpPr>
              <p:nvPr/>
            </p:nvSpPr>
            <p:spPr bwMode="auto">
              <a:xfrm>
                <a:off x="4114" y="2833"/>
                <a:ext cx="211" cy="22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spcBef>
                    <a:spcPct val="50000"/>
                  </a:spcBef>
                </a:pPr>
                <a:r>
                  <a:rPr kumimoji="1" lang="en-US" altLang="zh-CN" sz="2400" b="1">
                    <a:latin typeface="Times New Roman" panose="02020603050405020304" pitchFamily="18" charset="0"/>
                  </a:rPr>
                  <a:t>V</a:t>
                </a:r>
              </a:p>
            </p:txBody>
          </p:sp>
          <p:sp>
            <p:nvSpPr>
              <p:cNvPr id="8313" name="Line 100"/>
              <p:cNvSpPr>
                <a:spLocks noChangeShapeType="1"/>
              </p:cNvSpPr>
              <p:nvPr/>
            </p:nvSpPr>
            <p:spPr bwMode="auto">
              <a:xfrm>
                <a:off x="3962" y="3146"/>
                <a:ext cx="73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14" name="Rectangle 101"/>
              <p:cNvSpPr>
                <a:spLocks noChangeArrowheads="1"/>
              </p:cNvSpPr>
              <p:nvPr/>
            </p:nvSpPr>
            <p:spPr bwMode="auto">
              <a:xfrm>
                <a:off x="4659" y="2833"/>
                <a:ext cx="95" cy="211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15" name="Rectangle 102"/>
              <p:cNvSpPr>
                <a:spLocks noChangeArrowheads="1"/>
              </p:cNvSpPr>
              <p:nvPr/>
            </p:nvSpPr>
            <p:spPr bwMode="auto">
              <a:xfrm>
                <a:off x="3846" y="2833"/>
                <a:ext cx="264" cy="2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sz="2000" b="1" i="1">
                    <a:latin typeface="Times New Roman" panose="02020603050405020304" pitchFamily="18" charset="0"/>
                  </a:rPr>
                  <a:t>R</a:t>
                </a:r>
                <a:r>
                  <a:rPr kumimoji="1" lang="en-US" altLang="zh-CN" sz="2000" b="1" i="1" baseline="-25000">
                    <a:latin typeface="Times New Roman" panose="02020603050405020304" pitchFamily="18" charset="0"/>
                  </a:rPr>
                  <a:t>V</a:t>
                </a:r>
              </a:p>
            </p:txBody>
          </p:sp>
          <p:sp>
            <p:nvSpPr>
              <p:cNvPr id="8316" name="Oval 103"/>
              <p:cNvSpPr>
                <a:spLocks noChangeArrowheads="1"/>
              </p:cNvSpPr>
              <p:nvPr/>
            </p:nvSpPr>
            <p:spPr bwMode="auto">
              <a:xfrm>
                <a:off x="4200" y="2697"/>
                <a:ext cx="55" cy="4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4072" name="Text Box 104"/>
              <p:cNvSpPr txBox="1">
                <a:spLocks noChangeArrowheads="1"/>
              </p:cNvSpPr>
              <p:nvPr/>
            </p:nvSpPr>
            <p:spPr bwMode="auto">
              <a:xfrm>
                <a:off x="4780" y="2796"/>
                <a:ext cx="222" cy="2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kumimoji="1" lang="en-US" altLang="zh-CN" sz="2400" b="1" i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anose="02020603050405020304" pitchFamily="18" charset="0"/>
                  </a:rPr>
                  <a:t>R</a:t>
                </a:r>
                <a:endParaRPr kumimoji="1" lang="en-US" altLang="zh-CN" sz="2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18" name="Oval 105"/>
              <p:cNvSpPr>
                <a:spLocks noChangeArrowheads="1"/>
              </p:cNvSpPr>
              <p:nvPr/>
            </p:nvSpPr>
            <p:spPr bwMode="auto">
              <a:xfrm>
                <a:off x="3901" y="2689"/>
                <a:ext cx="55" cy="49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19" name="Oval 106"/>
              <p:cNvSpPr>
                <a:spLocks noChangeArrowheads="1"/>
              </p:cNvSpPr>
              <p:nvPr/>
            </p:nvSpPr>
            <p:spPr bwMode="auto">
              <a:xfrm>
                <a:off x="3901" y="3121"/>
                <a:ext cx="55" cy="49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20" name="Oval 107"/>
              <p:cNvSpPr>
                <a:spLocks noChangeArrowheads="1"/>
              </p:cNvSpPr>
              <p:nvPr/>
            </p:nvSpPr>
            <p:spPr bwMode="auto">
              <a:xfrm>
                <a:off x="4201" y="3121"/>
                <a:ext cx="55" cy="4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84076" name="Text Box 108"/>
            <p:cNvSpPr txBox="1">
              <a:spLocks noChangeArrowheads="1"/>
            </p:cNvSpPr>
            <p:nvPr/>
          </p:nvSpPr>
          <p:spPr bwMode="auto">
            <a:xfrm>
              <a:off x="3062" y="2226"/>
              <a:ext cx="543" cy="2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kumimoji="1" lang="zh-CN" altLang="en-US" sz="2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ea typeface="楷体_GB2312" pitchFamily="49" charset="-122"/>
                </a:rPr>
                <a:t>接法</a:t>
              </a:r>
              <a:r>
                <a:rPr kumimoji="1" lang="en-US" altLang="zh-CN" sz="2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ea typeface="楷体_GB2312" pitchFamily="49" charset="-122"/>
                </a:rPr>
                <a:t>1</a:t>
              </a:r>
              <a:endParaRPr kumimoji="1"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</p:grpSp>
      <p:grpSp>
        <p:nvGrpSpPr>
          <p:cNvPr id="8199" name="Group 113"/>
          <p:cNvGrpSpPr>
            <a:grpSpLocks/>
          </p:cNvGrpSpPr>
          <p:nvPr/>
        </p:nvGrpSpPr>
        <p:grpSpPr bwMode="auto">
          <a:xfrm>
            <a:off x="7153275" y="3357563"/>
            <a:ext cx="1992548" cy="1862838"/>
            <a:chOff x="3439" y="1451"/>
            <a:chExt cx="1093" cy="1023"/>
          </a:xfrm>
        </p:grpSpPr>
        <p:grpSp>
          <p:nvGrpSpPr>
            <p:cNvPr id="8289" name="Group 114"/>
            <p:cNvGrpSpPr>
              <a:grpSpLocks/>
            </p:cNvGrpSpPr>
            <p:nvPr/>
          </p:nvGrpSpPr>
          <p:grpSpPr bwMode="auto">
            <a:xfrm>
              <a:off x="3439" y="1451"/>
              <a:ext cx="1093" cy="705"/>
              <a:chOff x="3791" y="2110"/>
              <a:chExt cx="1093" cy="705"/>
            </a:xfrm>
          </p:grpSpPr>
          <p:sp>
            <p:nvSpPr>
              <p:cNvPr id="8291" name="Line 115"/>
              <p:cNvSpPr>
                <a:spLocks noChangeShapeType="1"/>
              </p:cNvSpPr>
              <p:nvPr/>
            </p:nvSpPr>
            <p:spPr bwMode="auto">
              <a:xfrm>
                <a:off x="4590" y="2360"/>
                <a:ext cx="0" cy="43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92" name="Line 116"/>
              <p:cNvSpPr>
                <a:spLocks noChangeShapeType="1"/>
              </p:cNvSpPr>
              <p:nvPr/>
            </p:nvSpPr>
            <p:spPr bwMode="auto">
              <a:xfrm>
                <a:off x="3852" y="2360"/>
                <a:ext cx="73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93" name="Line 117"/>
              <p:cNvSpPr>
                <a:spLocks noChangeShapeType="1"/>
              </p:cNvSpPr>
              <p:nvPr/>
            </p:nvSpPr>
            <p:spPr bwMode="auto">
              <a:xfrm>
                <a:off x="4383" y="2360"/>
                <a:ext cx="0" cy="43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94" name="Oval 118"/>
              <p:cNvSpPr>
                <a:spLocks noChangeArrowheads="1"/>
              </p:cNvSpPr>
              <p:nvPr/>
            </p:nvSpPr>
            <p:spPr bwMode="auto">
              <a:xfrm>
                <a:off x="4012" y="2256"/>
                <a:ext cx="211" cy="22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spcBef>
                    <a:spcPct val="50000"/>
                  </a:spcBef>
                </a:pPr>
                <a:r>
                  <a:rPr kumimoji="1" lang="en-US" altLang="zh-CN" sz="2400" b="1">
                    <a:latin typeface="Times New Roman" panose="02020603050405020304" pitchFamily="18" charset="0"/>
                  </a:rPr>
                  <a:t>A</a:t>
                </a:r>
              </a:p>
            </p:txBody>
          </p:sp>
          <p:sp>
            <p:nvSpPr>
              <p:cNvPr id="8295" name="Oval 119"/>
              <p:cNvSpPr>
                <a:spLocks noChangeArrowheads="1"/>
              </p:cNvSpPr>
              <p:nvPr/>
            </p:nvSpPr>
            <p:spPr bwMode="auto">
              <a:xfrm>
                <a:off x="4284" y="2467"/>
                <a:ext cx="211" cy="222"/>
              </a:xfrm>
              <a:prstGeom prst="ellipse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>
                  <a:spcBef>
                    <a:spcPct val="50000"/>
                  </a:spcBef>
                </a:pPr>
                <a:r>
                  <a:rPr kumimoji="1" lang="en-US" altLang="zh-CN" sz="2400" b="1">
                    <a:latin typeface="Times New Roman" panose="02020603050405020304" pitchFamily="18" charset="0"/>
                  </a:rPr>
                  <a:t>V</a:t>
                </a:r>
              </a:p>
            </p:txBody>
          </p:sp>
          <p:sp>
            <p:nvSpPr>
              <p:cNvPr id="8296" name="Line 120"/>
              <p:cNvSpPr>
                <a:spLocks noChangeShapeType="1"/>
              </p:cNvSpPr>
              <p:nvPr/>
            </p:nvSpPr>
            <p:spPr bwMode="auto">
              <a:xfrm>
                <a:off x="3852" y="2791"/>
                <a:ext cx="73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97" name="Rectangle 121"/>
              <p:cNvSpPr>
                <a:spLocks noChangeArrowheads="1"/>
              </p:cNvSpPr>
              <p:nvPr/>
            </p:nvSpPr>
            <p:spPr bwMode="auto">
              <a:xfrm>
                <a:off x="4549" y="2478"/>
                <a:ext cx="95" cy="211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98" name="Text Box 122"/>
              <p:cNvSpPr txBox="1">
                <a:spLocks noChangeArrowheads="1"/>
              </p:cNvSpPr>
              <p:nvPr/>
            </p:nvSpPr>
            <p:spPr bwMode="auto">
              <a:xfrm>
                <a:off x="4247" y="2110"/>
                <a:ext cx="258" cy="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  <a:ea typeface="宋体" pitchFamily="2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</a:pPr>
                <a:r>
                  <a:rPr kumimoji="1" lang="en-US" altLang="zh-CN" sz="2000" b="1" i="1">
                    <a:latin typeface="Times New Roman" panose="02020603050405020304" pitchFamily="18" charset="0"/>
                  </a:rPr>
                  <a:t>R</a:t>
                </a:r>
                <a:r>
                  <a:rPr kumimoji="1" lang="en-US" altLang="zh-CN" sz="2000" b="1" i="1" baseline="-25000">
                    <a:latin typeface="Times New Roman" panose="02020603050405020304" pitchFamily="18" charset="0"/>
                  </a:rPr>
                  <a:t>A</a:t>
                </a:r>
                <a:endParaRPr kumimoji="1" lang="en-US" altLang="zh-CN" sz="2400" b="1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299" name="Rectangle 123"/>
              <p:cNvSpPr>
                <a:spLocks noChangeArrowheads="1"/>
              </p:cNvSpPr>
              <p:nvPr/>
            </p:nvSpPr>
            <p:spPr bwMode="auto">
              <a:xfrm>
                <a:off x="4012" y="2478"/>
                <a:ext cx="254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kumimoji="1" lang="en-US" altLang="zh-CN" sz="2000" b="1" i="1">
                    <a:latin typeface="Times New Roman" panose="02020603050405020304" pitchFamily="18" charset="0"/>
                  </a:rPr>
                  <a:t>R</a:t>
                </a:r>
                <a:r>
                  <a:rPr kumimoji="1" lang="en-US" altLang="zh-CN" sz="2000" b="1" i="1" baseline="-25000">
                    <a:latin typeface="Times New Roman" panose="02020603050405020304" pitchFamily="18" charset="0"/>
                  </a:rPr>
                  <a:t>V</a:t>
                </a:r>
              </a:p>
            </p:txBody>
          </p:sp>
          <p:sp>
            <p:nvSpPr>
              <p:cNvPr id="8300" name="Oval 124"/>
              <p:cNvSpPr>
                <a:spLocks noChangeArrowheads="1"/>
              </p:cNvSpPr>
              <p:nvPr/>
            </p:nvSpPr>
            <p:spPr bwMode="auto">
              <a:xfrm>
                <a:off x="4355" y="2766"/>
                <a:ext cx="55" cy="4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01" name="Oval 125"/>
              <p:cNvSpPr>
                <a:spLocks noChangeArrowheads="1"/>
              </p:cNvSpPr>
              <p:nvPr/>
            </p:nvSpPr>
            <p:spPr bwMode="auto">
              <a:xfrm>
                <a:off x="4355" y="2334"/>
                <a:ext cx="55" cy="49"/>
              </a:xfrm>
              <a:prstGeom prst="ellipse">
                <a:avLst/>
              </a:prstGeom>
              <a:solidFill>
                <a:srgbClr val="0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4094" name="Text Box 126"/>
              <p:cNvSpPr txBox="1">
                <a:spLocks noChangeArrowheads="1"/>
              </p:cNvSpPr>
              <p:nvPr/>
            </p:nvSpPr>
            <p:spPr bwMode="auto">
              <a:xfrm>
                <a:off x="4670" y="2440"/>
                <a:ext cx="214" cy="2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kumimoji="1" lang="en-US" altLang="zh-CN" sz="2400" b="1" i="1"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anose="02020603050405020304" pitchFamily="18" charset="0"/>
                  </a:rPr>
                  <a:t>R</a:t>
                </a:r>
                <a:endParaRPr kumimoji="1" lang="en-US" altLang="zh-CN" sz="2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03" name="Oval 127"/>
              <p:cNvSpPr>
                <a:spLocks noChangeArrowheads="1"/>
              </p:cNvSpPr>
              <p:nvPr/>
            </p:nvSpPr>
            <p:spPr bwMode="auto">
              <a:xfrm>
                <a:off x="3791" y="2334"/>
                <a:ext cx="55" cy="49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Times New Roman" panose="02020603050405020304" pitchFamily="18" charset="0"/>
                </a:endParaRPr>
              </a:p>
            </p:txBody>
          </p:sp>
          <p:sp>
            <p:nvSpPr>
              <p:cNvPr id="8304" name="Oval 128"/>
              <p:cNvSpPr>
                <a:spLocks noChangeArrowheads="1"/>
              </p:cNvSpPr>
              <p:nvPr/>
            </p:nvSpPr>
            <p:spPr bwMode="auto">
              <a:xfrm>
                <a:off x="3791" y="2766"/>
                <a:ext cx="55" cy="49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zh-CN" altLang="en-US">
                  <a:latin typeface="Times New Roman" panose="02020603050405020304" pitchFamily="18" charset="0"/>
                </a:endParaRPr>
              </a:p>
            </p:txBody>
          </p:sp>
        </p:grpSp>
        <p:sp>
          <p:nvSpPr>
            <p:cNvPr id="84097" name="Text Box 129"/>
            <p:cNvSpPr txBox="1">
              <a:spLocks noChangeArrowheads="1"/>
            </p:cNvSpPr>
            <p:nvPr/>
          </p:nvSpPr>
          <p:spPr bwMode="auto">
            <a:xfrm>
              <a:off x="3477" y="2220"/>
              <a:ext cx="885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kumimoji="1" lang="zh-CN" altLang="en-US" sz="2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ea typeface="楷体_GB2312" pitchFamily="49" charset="-122"/>
                </a:rPr>
                <a:t>接法</a:t>
              </a:r>
              <a:r>
                <a:rPr kumimoji="1" lang="en-US" altLang="zh-CN" sz="2400" b="1"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ea typeface="楷体_GB2312" pitchFamily="49" charset="-122"/>
                </a:rPr>
                <a:t>2</a:t>
              </a:r>
              <a:endParaRPr kumimoji="1" lang="en-US" altLang="zh-CN" sz="2400" b="1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endParaRPr>
            </a:p>
          </p:txBody>
        </p:sp>
      </p:grpSp>
      <p:grpSp>
        <p:nvGrpSpPr>
          <p:cNvPr id="8200" name="Group 133"/>
          <p:cNvGrpSpPr>
            <a:grpSpLocks/>
          </p:cNvGrpSpPr>
          <p:nvPr/>
        </p:nvGrpSpPr>
        <p:grpSpPr bwMode="auto">
          <a:xfrm>
            <a:off x="179388" y="1452563"/>
            <a:ext cx="873125" cy="1033462"/>
            <a:chOff x="3833" y="981"/>
            <a:chExt cx="550" cy="651"/>
          </a:xfrm>
        </p:grpSpPr>
        <p:grpSp>
          <p:nvGrpSpPr>
            <p:cNvPr id="8203" name="Group 134"/>
            <p:cNvGrpSpPr>
              <a:grpSpLocks/>
            </p:cNvGrpSpPr>
            <p:nvPr/>
          </p:nvGrpSpPr>
          <p:grpSpPr bwMode="auto">
            <a:xfrm>
              <a:off x="3833" y="1177"/>
              <a:ext cx="550" cy="455"/>
              <a:chOff x="3602" y="3218"/>
              <a:chExt cx="550" cy="455"/>
            </a:xfrm>
          </p:grpSpPr>
          <p:grpSp>
            <p:nvGrpSpPr>
              <p:cNvPr id="8205" name="Group 135"/>
              <p:cNvGrpSpPr>
                <a:grpSpLocks/>
              </p:cNvGrpSpPr>
              <p:nvPr/>
            </p:nvGrpSpPr>
            <p:grpSpPr bwMode="auto">
              <a:xfrm>
                <a:off x="3602" y="3295"/>
                <a:ext cx="550" cy="378"/>
                <a:chOff x="3602" y="3295"/>
                <a:chExt cx="550" cy="378"/>
              </a:xfrm>
            </p:grpSpPr>
            <p:grpSp>
              <p:nvGrpSpPr>
                <p:cNvPr id="8271" name="Group 136"/>
                <p:cNvGrpSpPr>
                  <a:grpSpLocks/>
                </p:cNvGrpSpPr>
                <p:nvPr/>
              </p:nvGrpSpPr>
              <p:grpSpPr bwMode="auto">
                <a:xfrm>
                  <a:off x="3617" y="3295"/>
                  <a:ext cx="535" cy="370"/>
                  <a:chOff x="3617" y="3295"/>
                  <a:chExt cx="535" cy="370"/>
                </a:xfrm>
              </p:grpSpPr>
              <p:grpSp>
                <p:nvGrpSpPr>
                  <p:cNvPr id="8276" name="Group 137"/>
                  <p:cNvGrpSpPr>
                    <a:grpSpLocks/>
                  </p:cNvGrpSpPr>
                  <p:nvPr/>
                </p:nvGrpSpPr>
                <p:grpSpPr bwMode="auto">
                  <a:xfrm>
                    <a:off x="3617" y="3295"/>
                    <a:ext cx="535" cy="370"/>
                    <a:chOff x="3617" y="3295"/>
                    <a:chExt cx="535" cy="370"/>
                  </a:xfrm>
                </p:grpSpPr>
                <p:sp>
                  <p:nvSpPr>
                    <p:cNvPr id="8278" name="Line 1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33" y="3541"/>
                      <a:ext cx="119" cy="19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E0C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279" name="Line 13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40" y="3565"/>
                      <a:ext cx="97" cy="11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E0C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280" name="Line 140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001" y="3565"/>
                      <a:ext cx="73" cy="25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E0C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281" name="Line 14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59" y="3558"/>
                      <a:ext cx="72" cy="79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E0C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282" name="Line 14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61" y="3576"/>
                      <a:ext cx="42" cy="89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E0C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283" name="Line 14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3952" y="3585"/>
                      <a:ext cx="17" cy="53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E0C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284" name="Line 14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879" y="3560"/>
                      <a:ext cx="43" cy="38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E0C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285" name="Line 14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3826" y="3549"/>
                      <a:ext cx="102" cy="49"/>
                    </a:xfrm>
                    <a:prstGeom prst="line">
                      <a:avLst/>
                    </a:prstGeom>
                    <a:noFill/>
                    <a:ln w="3175">
                      <a:solidFill>
                        <a:srgbClr val="00E0C0"/>
                      </a:solidFill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noFill/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286" name="Freeform 146"/>
                    <p:cNvSpPr>
                      <a:spLocks/>
                    </p:cNvSpPr>
                    <p:nvPr/>
                  </p:nvSpPr>
                  <p:spPr bwMode="auto">
                    <a:xfrm>
                      <a:off x="3644" y="3321"/>
                      <a:ext cx="229" cy="256"/>
                    </a:xfrm>
                    <a:custGeom>
                      <a:avLst/>
                      <a:gdLst>
                        <a:gd name="T0" fmla="*/ 0 w 1146"/>
                        <a:gd name="T1" fmla="*/ 0 h 1280"/>
                        <a:gd name="T2" fmla="*/ 0 w 1146"/>
                        <a:gd name="T3" fmla="*/ 0 h 1280"/>
                        <a:gd name="T4" fmla="*/ 0 w 1146"/>
                        <a:gd name="T5" fmla="*/ 0 h 1280"/>
                        <a:gd name="T6" fmla="*/ 0 w 1146"/>
                        <a:gd name="T7" fmla="*/ 0 h 1280"/>
                        <a:gd name="T8" fmla="*/ 0 w 1146"/>
                        <a:gd name="T9" fmla="*/ 0 h 1280"/>
                        <a:gd name="T10" fmla="*/ 0 w 1146"/>
                        <a:gd name="T11" fmla="*/ 0 h 1280"/>
                        <a:gd name="T12" fmla="*/ 0 w 1146"/>
                        <a:gd name="T13" fmla="*/ 0 h 1280"/>
                        <a:gd name="T14" fmla="*/ 0 w 1146"/>
                        <a:gd name="T15" fmla="*/ 0 h 1280"/>
                        <a:gd name="T16" fmla="*/ 0 w 1146"/>
                        <a:gd name="T17" fmla="*/ 0 h 1280"/>
                        <a:gd name="T18" fmla="*/ 0 w 1146"/>
                        <a:gd name="T19" fmla="*/ 0 h 1280"/>
                        <a:gd name="T20" fmla="*/ 0 w 1146"/>
                        <a:gd name="T21" fmla="*/ 0 h 1280"/>
                        <a:gd name="T22" fmla="*/ 0 w 1146"/>
                        <a:gd name="T23" fmla="*/ 0 h 1280"/>
                        <a:gd name="T24" fmla="*/ 0 w 1146"/>
                        <a:gd name="T25" fmla="*/ 0 h 1280"/>
                        <a:gd name="T26" fmla="*/ 0 w 1146"/>
                        <a:gd name="T27" fmla="*/ 0 h 1280"/>
                        <a:gd name="T28" fmla="*/ 0 w 1146"/>
                        <a:gd name="T29" fmla="*/ 0 h 1280"/>
                        <a:gd name="T30" fmla="*/ 0 w 1146"/>
                        <a:gd name="T31" fmla="*/ 0 h 1280"/>
                        <a:gd name="T32" fmla="*/ 0 w 1146"/>
                        <a:gd name="T33" fmla="*/ 0 h 1280"/>
                        <a:gd name="T34" fmla="*/ 0 w 1146"/>
                        <a:gd name="T35" fmla="*/ 0 h 1280"/>
                        <a:gd name="T36" fmla="*/ 0 w 1146"/>
                        <a:gd name="T37" fmla="*/ 0 h 1280"/>
                        <a:gd name="T38" fmla="*/ 0 w 1146"/>
                        <a:gd name="T39" fmla="*/ 0 h 1280"/>
                        <a:gd name="T40" fmla="*/ 0 w 1146"/>
                        <a:gd name="T41" fmla="*/ 0 h 1280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w 1146"/>
                        <a:gd name="T64" fmla="*/ 0 h 1280"/>
                        <a:gd name="T65" fmla="*/ 1146 w 1146"/>
                        <a:gd name="T66" fmla="*/ 1280 h 1280"/>
                      </a:gdLst>
                      <a:ahLst/>
                      <a:cxnLst>
                        <a:cxn ang="T42">
                          <a:pos x="T0" y="T1"/>
                        </a:cxn>
                        <a:cxn ang="T43">
                          <a:pos x="T2" y="T3"/>
                        </a:cxn>
                        <a:cxn ang="T44">
                          <a:pos x="T4" y="T5"/>
                        </a:cxn>
                        <a:cxn ang="T45">
                          <a:pos x="T6" y="T7"/>
                        </a:cxn>
                        <a:cxn ang="T46">
                          <a:pos x="T8" y="T9"/>
                        </a:cxn>
                        <a:cxn ang="T47">
                          <a:pos x="T10" y="T11"/>
                        </a:cxn>
                        <a:cxn ang="T48">
                          <a:pos x="T12" y="T13"/>
                        </a:cxn>
                        <a:cxn ang="T49">
                          <a:pos x="T14" y="T15"/>
                        </a:cxn>
                        <a:cxn ang="T50">
                          <a:pos x="T16" y="T17"/>
                        </a:cxn>
                        <a:cxn ang="T51">
                          <a:pos x="T18" y="T19"/>
                        </a:cxn>
                        <a:cxn ang="T52">
                          <a:pos x="T20" y="T21"/>
                        </a:cxn>
                        <a:cxn ang="T53">
                          <a:pos x="T22" y="T23"/>
                        </a:cxn>
                        <a:cxn ang="T54">
                          <a:pos x="T24" y="T25"/>
                        </a:cxn>
                        <a:cxn ang="T55">
                          <a:pos x="T26" y="T27"/>
                        </a:cxn>
                        <a:cxn ang="T56">
                          <a:pos x="T28" y="T29"/>
                        </a:cxn>
                        <a:cxn ang="T57">
                          <a:pos x="T30" y="T31"/>
                        </a:cxn>
                        <a:cxn ang="T58">
                          <a:pos x="T32" y="T33"/>
                        </a:cxn>
                        <a:cxn ang="T59">
                          <a:pos x="T34" y="T35"/>
                        </a:cxn>
                        <a:cxn ang="T60">
                          <a:pos x="T36" y="T37"/>
                        </a:cxn>
                        <a:cxn ang="T61">
                          <a:pos x="T38" y="T39"/>
                        </a:cxn>
                        <a:cxn ang="T62">
                          <a:pos x="T40" y="T41"/>
                        </a:cxn>
                      </a:cxnLst>
                      <a:rect l="T63" t="T64" r="T65" b="T66"/>
                      <a:pathLst>
                        <a:path w="1146" h="1280">
                          <a:moveTo>
                            <a:pt x="666" y="0"/>
                          </a:moveTo>
                          <a:lnTo>
                            <a:pt x="549" y="56"/>
                          </a:lnTo>
                          <a:lnTo>
                            <a:pt x="434" y="134"/>
                          </a:lnTo>
                          <a:lnTo>
                            <a:pt x="324" y="231"/>
                          </a:lnTo>
                          <a:lnTo>
                            <a:pt x="217" y="344"/>
                          </a:lnTo>
                          <a:lnTo>
                            <a:pt x="140" y="445"/>
                          </a:lnTo>
                          <a:lnTo>
                            <a:pt x="102" y="512"/>
                          </a:lnTo>
                          <a:lnTo>
                            <a:pt x="50" y="632"/>
                          </a:lnTo>
                          <a:lnTo>
                            <a:pt x="17" y="742"/>
                          </a:lnTo>
                          <a:lnTo>
                            <a:pt x="0" y="845"/>
                          </a:lnTo>
                          <a:lnTo>
                            <a:pt x="11" y="961"/>
                          </a:lnTo>
                          <a:lnTo>
                            <a:pt x="56" y="1043"/>
                          </a:lnTo>
                          <a:lnTo>
                            <a:pt x="114" y="1107"/>
                          </a:lnTo>
                          <a:lnTo>
                            <a:pt x="166" y="1153"/>
                          </a:lnTo>
                          <a:lnTo>
                            <a:pt x="267" y="1216"/>
                          </a:lnTo>
                          <a:lnTo>
                            <a:pt x="357" y="1248"/>
                          </a:lnTo>
                          <a:lnTo>
                            <a:pt x="467" y="1273"/>
                          </a:lnTo>
                          <a:lnTo>
                            <a:pt x="646" y="1280"/>
                          </a:lnTo>
                          <a:lnTo>
                            <a:pt x="890" y="1248"/>
                          </a:lnTo>
                          <a:lnTo>
                            <a:pt x="1010" y="1196"/>
                          </a:lnTo>
                          <a:lnTo>
                            <a:pt x="1146" y="1081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E0C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287" name="Freeform 147"/>
                    <p:cNvSpPr>
                      <a:spLocks/>
                    </p:cNvSpPr>
                    <p:nvPr/>
                  </p:nvSpPr>
                  <p:spPr bwMode="auto">
                    <a:xfrm>
                      <a:off x="3640" y="3295"/>
                      <a:ext cx="230" cy="240"/>
                    </a:xfrm>
                    <a:custGeom>
                      <a:avLst/>
                      <a:gdLst>
                        <a:gd name="T0" fmla="*/ 0 w 1152"/>
                        <a:gd name="T1" fmla="*/ 0 h 1196"/>
                        <a:gd name="T2" fmla="*/ 0 w 1152"/>
                        <a:gd name="T3" fmla="*/ 0 h 1196"/>
                        <a:gd name="T4" fmla="*/ 0 w 1152"/>
                        <a:gd name="T5" fmla="*/ 0 h 1196"/>
                        <a:gd name="T6" fmla="*/ 0 w 1152"/>
                        <a:gd name="T7" fmla="*/ 0 h 1196"/>
                        <a:gd name="T8" fmla="*/ 0 w 1152"/>
                        <a:gd name="T9" fmla="*/ 0 h 1196"/>
                        <a:gd name="T10" fmla="*/ 0 w 1152"/>
                        <a:gd name="T11" fmla="*/ 0 h 1196"/>
                        <a:gd name="T12" fmla="*/ 0 w 1152"/>
                        <a:gd name="T13" fmla="*/ 0 h 1196"/>
                        <a:gd name="T14" fmla="*/ 0 w 1152"/>
                        <a:gd name="T15" fmla="*/ 0 h 1196"/>
                        <a:gd name="T16" fmla="*/ 0 w 1152"/>
                        <a:gd name="T17" fmla="*/ 0 h 1196"/>
                        <a:gd name="T18" fmla="*/ 0 w 1152"/>
                        <a:gd name="T19" fmla="*/ 0 h 1196"/>
                        <a:gd name="T20" fmla="*/ 0 w 1152"/>
                        <a:gd name="T21" fmla="*/ 0 h 1196"/>
                        <a:gd name="T22" fmla="*/ 0 w 1152"/>
                        <a:gd name="T23" fmla="*/ 0 h 1196"/>
                        <a:gd name="T24" fmla="*/ 0 w 1152"/>
                        <a:gd name="T25" fmla="*/ 0 h 1196"/>
                        <a:gd name="T26" fmla="*/ 0 w 1152"/>
                        <a:gd name="T27" fmla="*/ 0 h 1196"/>
                        <a:gd name="T28" fmla="*/ 0 w 1152"/>
                        <a:gd name="T29" fmla="*/ 0 h 1196"/>
                        <a:gd name="T30" fmla="*/ 0 w 1152"/>
                        <a:gd name="T31" fmla="*/ 0 h 1196"/>
                        <a:gd name="T32" fmla="*/ 0 w 1152"/>
                        <a:gd name="T33" fmla="*/ 0 h 1196"/>
                        <a:gd name="T34" fmla="*/ 0 w 1152"/>
                        <a:gd name="T35" fmla="*/ 0 h 1196"/>
                        <a:gd name="T36" fmla="*/ 0 w 1152"/>
                        <a:gd name="T37" fmla="*/ 0 h 1196"/>
                        <a:gd name="T38" fmla="*/ 0 w 1152"/>
                        <a:gd name="T39" fmla="*/ 0 h 1196"/>
                        <a:gd name="T40" fmla="*/ 0 w 1152"/>
                        <a:gd name="T41" fmla="*/ 0 h 119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w 1152"/>
                        <a:gd name="T64" fmla="*/ 0 h 1196"/>
                        <a:gd name="T65" fmla="*/ 1152 w 1152"/>
                        <a:gd name="T66" fmla="*/ 1196 h 1196"/>
                      </a:gdLst>
                      <a:ahLst/>
                      <a:cxnLst>
                        <a:cxn ang="T42">
                          <a:pos x="T0" y="T1"/>
                        </a:cxn>
                        <a:cxn ang="T43">
                          <a:pos x="T2" y="T3"/>
                        </a:cxn>
                        <a:cxn ang="T44">
                          <a:pos x="T4" y="T5"/>
                        </a:cxn>
                        <a:cxn ang="T45">
                          <a:pos x="T6" y="T7"/>
                        </a:cxn>
                        <a:cxn ang="T46">
                          <a:pos x="T8" y="T9"/>
                        </a:cxn>
                        <a:cxn ang="T47">
                          <a:pos x="T10" y="T11"/>
                        </a:cxn>
                        <a:cxn ang="T48">
                          <a:pos x="T12" y="T13"/>
                        </a:cxn>
                        <a:cxn ang="T49">
                          <a:pos x="T14" y="T15"/>
                        </a:cxn>
                        <a:cxn ang="T50">
                          <a:pos x="T16" y="T17"/>
                        </a:cxn>
                        <a:cxn ang="T51">
                          <a:pos x="T18" y="T19"/>
                        </a:cxn>
                        <a:cxn ang="T52">
                          <a:pos x="T20" y="T21"/>
                        </a:cxn>
                        <a:cxn ang="T53">
                          <a:pos x="T22" y="T23"/>
                        </a:cxn>
                        <a:cxn ang="T54">
                          <a:pos x="T24" y="T25"/>
                        </a:cxn>
                        <a:cxn ang="T55">
                          <a:pos x="T26" y="T27"/>
                        </a:cxn>
                        <a:cxn ang="T56">
                          <a:pos x="T28" y="T29"/>
                        </a:cxn>
                        <a:cxn ang="T57">
                          <a:pos x="T30" y="T31"/>
                        </a:cxn>
                        <a:cxn ang="T58">
                          <a:pos x="T32" y="T33"/>
                        </a:cxn>
                        <a:cxn ang="T59">
                          <a:pos x="T34" y="T35"/>
                        </a:cxn>
                        <a:cxn ang="T60">
                          <a:pos x="T36" y="T37"/>
                        </a:cxn>
                        <a:cxn ang="T61">
                          <a:pos x="T38" y="T39"/>
                        </a:cxn>
                        <a:cxn ang="T62">
                          <a:pos x="T40" y="T41"/>
                        </a:cxn>
                      </a:cxnLst>
                      <a:rect l="T63" t="T64" r="T65" b="T66"/>
                      <a:pathLst>
                        <a:path w="1152" h="1196">
                          <a:moveTo>
                            <a:pt x="670" y="0"/>
                          </a:moveTo>
                          <a:lnTo>
                            <a:pt x="553" y="54"/>
                          </a:lnTo>
                          <a:lnTo>
                            <a:pt x="437" y="125"/>
                          </a:lnTo>
                          <a:lnTo>
                            <a:pt x="326" y="215"/>
                          </a:lnTo>
                          <a:lnTo>
                            <a:pt x="219" y="323"/>
                          </a:lnTo>
                          <a:lnTo>
                            <a:pt x="141" y="417"/>
                          </a:lnTo>
                          <a:lnTo>
                            <a:pt x="101" y="478"/>
                          </a:lnTo>
                          <a:lnTo>
                            <a:pt x="50" y="592"/>
                          </a:lnTo>
                          <a:lnTo>
                            <a:pt x="20" y="694"/>
                          </a:lnTo>
                          <a:lnTo>
                            <a:pt x="0" y="791"/>
                          </a:lnTo>
                          <a:lnTo>
                            <a:pt x="13" y="899"/>
                          </a:lnTo>
                          <a:lnTo>
                            <a:pt x="56" y="977"/>
                          </a:lnTo>
                          <a:lnTo>
                            <a:pt x="114" y="1036"/>
                          </a:lnTo>
                          <a:lnTo>
                            <a:pt x="166" y="1078"/>
                          </a:lnTo>
                          <a:lnTo>
                            <a:pt x="268" y="1137"/>
                          </a:lnTo>
                          <a:lnTo>
                            <a:pt x="359" y="1167"/>
                          </a:lnTo>
                          <a:lnTo>
                            <a:pt x="468" y="1192"/>
                          </a:lnTo>
                          <a:lnTo>
                            <a:pt x="651" y="1196"/>
                          </a:lnTo>
                          <a:lnTo>
                            <a:pt x="894" y="1167"/>
                          </a:lnTo>
                          <a:lnTo>
                            <a:pt x="1017" y="1120"/>
                          </a:lnTo>
                          <a:lnTo>
                            <a:pt x="1152" y="1012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E0C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288" name="Freeform 148"/>
                    <p:cNvSpPr>
                      <a:spLocks/>
                    </p:cNvSpPr>
                    <p:nvPr/>
                  </p:nvSpPr>
                  <p:spPr bwMode="auto">
                    <a:xfrm>
                      <a:off x="3617" y="3320"/>
                      <a:ext cx="172" cy="202"/>
                    </a:xfrm>
                    <a:custGeom>
                      <a:avLst/>
                      <a:gdLst>
                        <a:gd name="T0" fmla="*/ 0 w 863"/>
                        <a:gd name="T1" fmla="*/ 0 h 1012"/>
                        <a:gd name="T2" fmla="*/ 0 w 863"/>
                        <a:gd name="T3" fmla="*/ 0 h 1012"/>
                        <a:gd name="T4" fmla="*/ 0 w 863"/>
                        <a:gd name="T5" fmla="*/ 0 h 1012"/>
                        <a:gd name="T6" fmla="*/ 0 w 863"/>
                        <a:gd name="T7" fmla="*/ 0 h 1012"/>
                        <a:gd name="T8" fmla="*/ 0 w 863"/>
                        <a:gd name="T9" fmla="*/ 0 h 1012"/>
                        <a:gd name="T10" fmla="*/ 0 w 863"/>
                        <a:gd name="T11" fmla="*/ 0 h 1012"/>
                        <a:gd name="T12" fmla="*/ 0 w 863"/>
                        <a:gd name="T13" fmla="*/ 0 h 1012"/>
                        <a:gd name="T14" fmla="*/ 0 w 863"/>
                        <a:gd name="T15" fmla="*/ 0 h 1012"/>
                        <a:gd name="T16" fmla="*/ 0 w 863"/>
                        <a:gd name="T17" fmla="*/ 0 h 1012"/>
                        <a:gd name="T18" fmla="*/ 0 w 863"/>
                        <a:gd name="T19" fmla="*/ 0 h 1012"/>
                        <a:gd name="T20" fmla="*/ 0 w 863"/>
                        <a:gd name="T21" fmla="*/ 0 h 1012"/>
                        <a:gd name="T22" fmla="*/ 0 w 863"/>
                        <a:gd name="T23" fmla="*/ 0 h 1012"/>
                        <a:gd name="T24" fmla="*/ 0 w 863"/>
                        <a:gd name="T25" fmla="*/ 0 h 1012"/>
                        <a:gd name="T26" fmla="*/ 0 w 863"/>
                        <a:gd name="T27" fmla="*/ 0 h 1012"/>
                        <a:gd name="T28" fmla="*/ 0 w 863"/>
                        <a:gd name="T29" fmla="*/ 0 h 1012"/>
                        <a:gd name="T30" fmla="*/ 0 w 863"/>
                        <a:gd name="T31" fmla="*/ 0 h 1012"/>
                        <a:gd name="T32" fmla="*/ 0 w 863"/>
                        <a:gd name="T33" fmla="*/ 0 h 1012"/>
                        <a:gd name="T34" fmla="*/ 0 w 863"/>
                        <a:gd name="T35" fmla="*/ 0 h 1012"/>
                        <a:gd name="T36" fmla="*/ 0 w 863"/>
                        <a:gd name="T37" fmla="*/ 0 h 1012"/>
                        <a:gd name="T38" fmla="*/ 0 w 863"/>
                        <a:gd name="T39" fmla="*/ 0 h 1012"/>
                        <a:gd name="T40" fmla="*/ 0 w 863"/>
                        <a:gd name="T41" fmla="*/ 0 h 1012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w 863"/>
                        <a:gd name="T64" fmla="*/ 0 h 1012"/>
                        <a:gd name="T65" fmla="*/ 863 w 863"/>
                        <a:gd name="T66" fmla="*/ 1012 h 1012"/>
                      </a:gdLst>
                      <a:ahLst/>
                      <a:cxnLst>
                        <a:cxn ang="T42">
                          <a:pos x="T0" y="T1"/>
                        </a:cxn>
                        <a:cxn ang="T43">
                          <a:pos x="T2" y="T3"/>
                        </a:cxn>
                        <a:cxn ang="T44">
                          <a:pos x="T4" y="T5"/>
                        </a:cxn>
                        <a:cxn ang="T45">
                          <a:pos x="T6" y="T7"/>
                        </a:cxn>
                        <a:cxn ang="T46">
                          <a:pos x="T8" y="T9"/>
                        </a:cxn>
                        <a:cxn ang="T47">
                          <a:pos x="T10" y="T11"/>
                        </a:cxn>
                        <a:cxn ang="T48">
                          <a:pos x="T12" y="T13"/>
                        </a:cxn>
                        <a:cxn ang="T49">
                          <a:pos x="T14" y="T15"/>
                        </a:cxn>
                        <a:cxn ang="T50">
                          <a:pos x="T16" y="T17"/>
                        </a:cxn>
                        <a:cxn ang="T51">
                          <a:pos x="T18" y="T19"/>
                        </a:cxn>
                        <a:cxn ang="T52">
                          <a:pos x="T20" y="T21"/>
                        </a:cxn>
                        <a:cxn ang="T53">
                          <a:pos x="T22" y="T23"/>
                        </a:cxn>
                        <a:cxn ang="T54">
                          <a:pos x="T24" y="T25"/>
                        </a:cxn>
                        <a:cxn ang="T55">
                          <a:pos x="T26" y="T27"/>
                        </a:cxn>
                        <a:cxn ang="T56">
                          <a:pos x="T28" y="T29"/>
                        </a:cxn>
                        <a:cxn ang="T57">
                          <a:pos x="T30" y="T31"/>
                        </a:cxn>
                        <a:cxn ang="T58">
                          <a:pos x="T32" y="T33"/>
                        </a:cxn>
                        <a:cxn ang="T59">
                          <a:pos x="T34" y="T35"/>
                        </a:cxn>
                        <a:cxn ang="T60">
                          <a:pos x="T36" y="T37"/>
                        </a:cxn>
                        <a:cxn ang="T61">
                          <a:pos x="T38" y="T39"/>
                        </a:cxn>
                        <a:cxn ang="T62">
                          <a:pos x="T40" y="T41"/>
                        </a:cxn>
                      </a:cxnLst>
                      <a:rect l="T63" t="T64" r="T65" b="T66"/>
                      <a:pathLst>
                        <a:path w="863" h="1012">
                          <a:moveTo>
                            <a:pt x="500" y="0"/>
                          </a:moveTo>
                          <a:lnTo>
                            <a:pt x="412" y="46"/>
                          </a:lnTo>
                          <a:lnTo>
                            <a:pt x="328" y="106"/>
                          </a:lnTo>
                          <a:lnTo>
                            <a:pt x="245" y="182"/>
                          </a:lnTo>
                          <a:lnTo>
                            <a:pt x="163" y="270"/>
                          </a:lnTo>
                          <a:lnTo>
                            <a:pt x="105" y="352"/>
                          </a:lnTo>
                          <a:lnTo>
                            <a:pt x="76" y="403"/>
                          </a:lnTo>
                          <a:lnTo>
                            <a:pt x="38" y="499"/>
                          </a:lnTo>
                          <a:lnTo>
                            <a:pt x="14" y="585"/>
                          </a:lnTo>
                          <a:lnTo>
                            <a:pt x="0" y="668"/>
                          </a:lnTo>
                          <a:lnTo>
                            <a:pt x="8" y="760"/>
                          </a:lnTo>
                          <a:lnTo>
                            <a:pt x="42" y="824"/>
                          </a:lnTo>
                          <a:lnTo>
                            <a:pt x="87" y="875"/>
                          </a:lnTo>
                          <a:lnTo>
                            <a:pt x="125" y="910"/>
                          </a:lnTo>
                          <a:lnTo>
                            <a:pt x="202" y="962"/>
                          </a:lnTo>
                          <a:lnTo>
                            <a:pt x="270" y="987"/>
                          </a:lnTo>
                          <a:lnTo>
                            <a:pt x="352" y="1008"/>
                          </a:lnTo>
                          <a:lnTo>
                            <a:pt x="485" y="1012"/>
                          </a:lnTo>
                          <a:lnTo>
                            <a:pt x="670" y="987"/>
                          </a:lnTo>
                          <a:lnTo>
                            <a:pt x="763" y="945"/>
                          </a:lnTo>
                          <a:lnTo>
                            <a:pt x="863" y="856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E0C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  <p:sp>
                <p:nvSpPr>
                  <p:cNvPr id="8277" name="Line 149"/>
                  <p:cNvSpPr>
                    <a:spLocks noChangeShapeType="1"/>
                  </p:cNvSpPr>
                  <p:nvPr/>
                </p:nvSpPr>
                <p:spPr bwMode="auto">
                  <a:xfrm>
                    <a:off x="3706" y="3525"/>
                    <a:ext cx="426" cy="1"/>
                  </a:xfrm>
                  <a:prstGeom prst="line">
                    <a:avLst/>
                  </a:prstGeom>
                  <a:noFill/>
                  <a:ln w="3175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zh-CN" altLang="en-US">
                      <a:latin typeface="Times New Roman" panose="02020603050405020304" pitchFamily="18" charset="0"/>
                    </a:endParaRPr>
                  </a:p>
                </p:txBody>
              </p:sp>
            </p:grpSp>
            <p:grpSp>
              <p:nvGrpSpPr>
                <p:cNvPr id="8272" name="Group 150"/>
                <p:cNvGrpSpPr>
                  <a:grpSpLocks/>
                </p:cNvGrpSpPr>
                <p:nvPr/>
              </p:nvGrpSpPr>
              <p:grpSpPr bwMode="auto">
                <a:xfrm>
                  <a:off x="3602" y="3554"/>
                  <a:ext cx="335" cy="119"/>
                  <a:chOff x="3602" y="3554"/>
                  <a:chExt cx="335" cy="119"/>
                </a:xfrm>
              </p:grpSpPr>
              <p:sp>
                <p:nvSpPr>
                  <p:cNvPr id="8273" name="Freeform 151"/>
                  <p:cNvSpPr>
                    <a:spLocks/>
                  </p:cNvSpPr>
                  <p:nvPr/>
                </p:nvSpPr>
                <p:spPr bwMode="auto">
                  <a:xfrm>
                    <a:off x="3679" y="3589"/>
                    <a:ext cx="107" cy="40"/>
                  </a:xfrm>
                  <a:custGeom>
                    <a:avLst/>
                    <a:gdLst>
                      <a:gd name="T0" fmla="*/ 0 w 532"/>
                      <a:gd name="T1" fmla="*/ 0 h 198"/>
                      <a:gd name="T2" fmla="*/ 0 w 532"/>
                      <a:gd name="T3" fmla="*/ 0 h 198"/>
                      <a:gd name="T4" fmla="*/ 0 w 532"/>
                      <a:gd name="T5" fmla="*/ 0 h 198"/>
                      <a:gd name="T6" fmla="*/ 0 w 532"/>
                      <a:gd name="T7" fmla="*/ 0 h 198"/>
                      <a:gd name="T8" fmla="*/ 0 w 532"/>
                      <a:gd name="T9" fmla="*/ 0 h 198"/>
                      <a:gd name="T10" fmla="*/ 0 w 532"/>
                      <a:gd name="T11" fmla="*/ 0 h 198"/>
                      <a:gd name="T12" fmla="*/ 0 w 532"/>
                      <a:gd name="T13" fmla="*/ 0 h 198"/>
                      <a:gd name="T14" fmla="*/ 0 w 532"/>
                      <a:gd name="T15" fmla="*/ 0 h 198"/>
                      <a:gd name="T16" fmla="*/ 0 w 532"/>
                      <a:gd name="T17" fmla="*/ 0 h 198"/>
                      <a:gd name="T18" fmla="*/ 0 w 532"/>
                      <a:gd name="T19" fmla="*/ 0 h 198"/>
                      <a:gd name="T20" fmla="*/ 0 w 532"/>
                      <a:gd name="T21" fmla="*/ 0 h 198"/>
                      <a:gd name="T22" fmla="*/ 0 w 532"/>
                      <a:gd name="T23" fmla="*/ 0 h 198"/>
                      <a:gd name="T24" fmla="*/ 0 w 532"/>
                      <a:gd name="T25" fmla="*/ 0 h 198"/>
                      <a:gd name="T26" fmla="*/ 0 w 532"/>
                      <a:gd name="T27" fmla="*/ 0 h 198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532"/>
                      <a:gd name="T43" fmla="*/ 0 h 198"/>
                      <a:gd name="T44" fmla="*/ 532 w 532"/>
                      <a:gd name="T45" fmla="*/ 198 h 198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532" h="198">
                        <a:moveTo>
                          <a:pt x="71" y="0"/>
                        </a:moveTo>
                        <a:lnTo>
                          <a:pt x="135" y="39"/>
                        </a:lnTo>
                        <a:lnTo>
                          <a:pt x="232" y="62"/>
                        </a:lnTo>
                        <a:lnTo>
                          <a:pt x="316" y="71"/>
                        </a:lnTo>
                        <a:lnTo>
                          <a:pt x="422" y="76"/>
                        </a:lnTo>
                        <a:lnTo>
                          <a:pt x="532" y="42"/>
                        </a:lnTo>
                        <a:lnTo>
                          <a:pt x="503" y="85"/>
                        </a:lnTo>
                        <a:lnTo>
                          <a:pt x="422" y="127"/>
                        </a:lnTo>
                        <a:lnTo>
                          <a:pt x="304" y="169"/>
                        </a:lnTo>
                        <a:lnTo>
                          <a:pt x="200" y="198"/>
                        </a:lnTo>
                        <a:lnTo>
                          <a:pt x="65" y="198"/>
                        </a:lnTo>
                        <a:lnTo>
                          <a:pt x="0" y="163"/>
                        </a:lnTo>
                        <a:lnTo>
                          <a:pt x="5" y="69"/>
                        </a:lnTo>
                        <a:lnTo>
                          <a:pt x="71" y="0"/>
                        </a:lnTo>
                        <a:close/>
                      </a:path>
                    </a:pathLst>
                  </a:custGeom>
                  <a:solidFill>
                    <a:srgbClr val="C0C0E0"/>
                  </a:solidFill>
                  <a:ln w="3175">
                    <a:solidFill>
                      <a:srgbClr val="C0C0E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8274" name="Freeform 152"/>
                  <p:cNvSpPr>
                    <a:spLocks/>
                  </p:cNvSpPr>
                  <p:nvPr/>
                </p:nvSpPr>
                <p:spPr bwMode="auto">
                  <a:xfrm>
                    <a:off x="3726" y="3600"/>
                    <a:ext cx="211" cy="73"/>
                  </a:xfrm>
                  <a:custGeom>
                    <a:avLst/>
                    <a:gdLst>
                      <a:gd name="T0" fmla="*/ 0 w 1055"/>
                      <a:gd name="T1" fmla="*/ 0 h 361"/>
                      <a:gd name="T2" fmla="*/ 0 w 1055"/>
                      <a:gd name="T3" fmla="*/ 0 h 361"/>
                      <a:gd name="T4" fmla="*/ 0 w 1055"/>
                      <a:gd name="T5" fmla="*/ 0 h 361"/>
                      <a:gd name="T6" fmla="*/ 0 w 1055"/>
                      <a:gd name="T7" fmla="*/ 0 h 361"/>
                      <a:gd name="T8" fmla="*/ 0 w 1055"/>
                      <a:gd name="T9" fmla="*/ 0 h 361"/>
                      <a:gd name="T10" fmla="*/ 0 w 1055"/>
                      <a:gd name="T11" fmla="*/ 0 h 361"/>
                      <a:gd name="T12" fmla="*/ 0 w 1055"/>
                      <a:gd name="T13" fmla="*/ 0 h 361"/>
                      <a:gd name="T14" fmla="*/ 0 w 1055"/>
                      <a:gd name="T15" fmla="*/ 0 h 361"/>
                      <a:gd name="T16" fmla="*/ 0 w 1055"/>
                      <a:gd name="T17" fmla="*/ 0 h 361"/>
                      <a:gd name="T18" fmla="*/ 0 w 1055"/>
                      <a:gd name="T19" fmla="*/ 0 h 361"/>
                      <a:gd name="T20" fmla="*/ 0 w 1055"/>
                      <a:gd name="T21" fmla="*/ 0 h 361"/>
                      <a:gd name="T22" fmla="*/ 0 w 1055"/>
                      <a:gd name="T23" fmla="*/ 0 h 361"/>
                      <a:gd name="T24" fmla="*/ 0 w 1055"/>
                      <a:gd name="T25" fmla="*/ 0 h 361"/>
                      <a:gd name="T26" fmla="*/ 0 w 1055"/>
                      <a:gd name="T27" fmla="*/ 0 h 361"/>
                      <a:gd name="T28" fmla="*/ 0 w 1055"/>
                      <a:gd name="T29" fmla="*/ 0 h 361"/>
                      <a:gd name="T30" fmla="*/ 0 w 1055"/>
                      <a:gd name="T31" fmla="*/ 0 h 361"/>
                      <a:gd name="T32" fmla="*/ 0 w 1055"/>
                      <a:gd name="T33" fmla="*/ 0 h 361"/>
                      <a:gd name="T34" fmla="*/ 0 w 1055"/>
                      <a:gd name="T35" fmla="*/ 0 h 361"/>
                      <a:gd name="T36" fmla="*/ 0 w 1055"/>
                      <a:gd name="T37" fmla="*/ 0 h 361"/>
                      <a:gd name="T38" fmla="*/ 0 w 1055"/>
                      <a:gd name="T39" fmla="*/ 0 h 361"/>
                      <a:gd name="T40" fmla="*/ 0 w 1055"/>
                      <a:gd name="T41" fmla="*/ 0 h 361"/>
                      <a:gd name="T42" fmla="*/ 0 w 1055"/>
                      <a:gd name="T43" fmla="*/ 0 h 361"/>
                      <a:gd name="T44" fmla="*/ 0 w 1055"/>
                      <a:gd name="T45" fmla="*/ 0 h 361"/>
                      <a:gd name="T46" fmla="*/ 0 w 1055"/>
                      <a:gd name="T47" fmla="*/ 0 h 361"/>
                      <a:gd name="T48" fmla="*/ 0 w 1055"/>
                      <a:gd name="T49" fmla="*/ 0 h 361"/>
                      <a:gd name="T50" fmla="*/ 0 w 1055"/>
                      <a:gd name="T51" fmla="*/ 0 h 361"/>
                      <a:gd name="T52" fmla="*/ 0 w 1055"/>
                      <a:gd name="T53" fmla="*/ 0 h 361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1055"/>
                      <a:gd name="T82" fmla="*/ 0 h 361"/>
                      <a:gd name="T83" fmla="*/ 1055 w 1055"/>
                      <a:gd name="T84" fmla="*/ 361 h 361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1055" h="361">
                        <a:moveTo>
                          <a:pt x="0" y="333"/>
                        </a:moveTo>
                        <a:lnTo>
                          <a:pt x="107" y="310"/>
                        </a:lnTo>
                        <a:lnTo>
                          <a:pt x="220" y="280"/>
                        </a:lnTo>
                        <a:lnTo>
                          <a:pt x="336" y="228"/>
                        </a:lnTo>
                        <a:lnTo>
                          <a:pt x="429" y="171"/>
                        </a:lnTo>
                        <a:lnTo>
                          <a:pt x="497" y="120"/>
                        </a:lnTo>
                        <a:lnTo>
                          <a:pt x="541" y="74"/>
                        </a:lnTo>
                        <a:lnTo>
                          <a:pt x="570" y="25"/>
                        </a:lnTo>
                        <a:lnTo>
                          <a:pt x="596" y="0"/>
                        </a:lnTo>
                        <a:lnTo>
                          <a:pt x="674" y="23"/>
                        </a:lnTo>
                        <a:lnTo>
                          <a:pt x="786" y="38"/>
                        </a:lnTo>
                        <a:lnTo>
                          <a:pt x="888" y="38"/>
                        </a:lnTo>
                        <a:lnTo>
                          <a:pt x="982" y="29"/>
                        </a:lnTo>
                        <a:lnTo>
                          <a:pt x="1038" y="6"/>
                        </a:lnTo>
                        <a:lnTo>
                          <a:pt x="1051" y="42"/>
                        </a:lnTo>
                        <a:lnTo>
                          <a:pt x="1055" y="87"/>
                        </a:lnTo>
                        <a:lnTo>
                          <a:pt x="1051" y="142"/>
                        </a:lnTo>
                        <a:lnTo>
                          <a:pt x="1038" y="171"/>
                        </a:lnTo>
                        <a:lnTo>
                          <a:pt x="1010" y="221"/>
                        </a:lnTo>
                        <a:lnTo>
                          <a:pt x="978" y="255"/>
                        </a:lnTo>
                        <a:lnTo>
                          <a:pt x="939" y="296"/>
                        </a:lnTo>
                        <a:lnTo>
                          <a:pt x="883" y="336"/>
                        </a:lnTo>
                        <a:lnTo>
                          <a:pt x="718" y="352"/>
                        </a:lnTo>
                        <a:lnTo>
                          <a:pt x="510" y="356"/>
                        </a:lnTo>
                        <a:lnTo>
                          <a:pt x="308" y="361"/>
                        </a:lnTo>
                        <a:lnTo>
                          <a:pt x="128" y="359"/>
                        </a:lnTo>
                        <a:lnTo>
                          <a:pt x="0" y="333"/>
                        </a:lnTo>
                        <a:close/>
                      </a:path>
                    </a:pathLst>
                  </a:custGeom>
                  <a:solidFill>
                    <a:srgbClr val="E0E0FF"/>
                  </a:solidFill>
                  <a:ln w="3175">
                    <a:solidFill>
                      <a:srgbClr val="E0E0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>
                      <a:latin typeface="Times New Roman" panose="02020603050405020304" pitchFamily="18" charset="0"/>
                    </a:endParaRPr>
                  </a:p>
                </p:txBody>
              </p:sp>
              <p:sp>
                <p:nvSpPr>
                  <p:cNvPr id="8275" name="Freeform 153"/>
                  <p:cNvSpPr>
                    <a:spLocks/>
                  </p:cNvSpPr>
                  <p:nvPr/>
                </p:nvSpPr>
                <p:spPr bwMode="auto">
                  <a:xfrm>
                    <a:off x="3602" y="3554"/>
                    <a:ext cx="127" cy="79"/>
                  </a:xfrm>
                  <a:custGeom>
                    <a:avLst/>
                    <a:gdLst>
                      <a:gd name="T0" fmla="*/ 0 w 636"/>
                      <a:gd name="T1" fmla="*/ 0 h 396"/>
                      <a:gd name="T2" fmla="*/ 0 w 636"/>
                      <a:gd name="T3" fmla="*/ 0 h 396"/>
                      <a:gd name="T4" fmla="*/ 0 w 636"/>
                      <a:gd name="T5" fmla="*/ 0 h 396"/>
                      <a:gd name="T6" fmla="*/ 0 w 636"/>
                      <a:gd name="T7" fmla="*/ 0 h 396"/>
                      <a:gd name="T8" fmla="*/ 0 w 636"/>
                      <a:gd name="T9" fmla="*/ 0 h 396"/>
                      <a:gd name="T10" fmla="*/ 0 w 636"/>
                      <a:gd name="T11" fmla="*/ 0 h 396"/>
                      <a:gd name="T12" fmla="*/ 0 w 636"/>
                      <a:gd name="T13" fmla="*/ 0 h 396"/>
                      <a:gd name="T14" fmla="*/ 0 w 636"/>
                      <a:gd name="T15" fmla="*/ 0 h 396"/>
                      <a:gd name="T16" fmla="*/ 0 w 636"/>
                      <a:gd name="T17" fmla="*/ 0 h 396"/>
                      <a:gd name="T18" fmla="*/ 0 w 636"/>
                      <a:gd name="T19" fmla="*/ 0 h 396"/>
                      <a:gd name="T20" fmla="*/ 0 w 636"/>
                      <a:gd name="T21" fmla="*/ 0 h 396"/>
                      <a:gd name="T22" fmla="*/ 0 w 636"/>
                      <a:gd name="T23" fmla="*/ 0 h 396"/>
                      <a:gd name="T24" fmla="*/ 0 w 636"/>
                      <a:gd name="T25" fmla="*/ 0 h 396"/>
                      <a:gd name="T26" fmla="*/ 0 w 636"/>
                      <a:gd name="T27" fmla="*/ 0 h 396"/>
                      <a:gd name="T28" fmla="*/ 0 w 636"/>
                      <a:gd name="T29" fmla="*/ 0 h 396"/>
                      <a:gd name="T30" fmla="*/ 0 w 636"/>
                      <a:gd name="T31" fmla="*/ 0 h 396"/>
                      <a:gd name="T32" fmla="*/ 0 w 636"/>
                      <a:gd name="T33" fmla="*/ 0 h 396"/>
                      <a:gd name="T34" fmla="*/ 0 w 636"/>
                      <a:gd name="T35" fmla="*/ 0 h 396"/>
                      <a:gd name="T36" fmla="*/ 0 w 636"/>
                      <a:gd name="T37" fmla="*/ 0 h 396"/>
                      <a:gd name="T38" fmla="*/ 0 w 636"/>
                      <a:gd name="T39" fmla="*/ 0 h 396"/>
                      <a:gd name="T40" fmla="*/ 0 w 636"/>
                      <a:gd name="T41" fmla="*/ 0 h 396"/>
                      <a:gd name="T42" fmla="*/ 0 w 636"/>
                      <a:gd name="T43" fmla="*/ 0 h 396"/>
                      <a:gd name="T44" fmla="*/ 0 w 636"/>
                      <a:gd name="T45" fmla="*/ 0 h 396"/>
                      <a:gd name="T46" fmla="*/ 0 w 636"/>
                      <a:gd name="T47" fmla="*/ 0 h 396"/>
                      <a:gd name="T48" fmla="*/ 0 w 636"/>
                      <a:gd name="T49" fmla="*/ 0 h 39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w 636"/>
                      <a:gd name="T76" fmla="*/ 0 h 396"/>
                      <a:gd name="T77" fmla="*/ 636 w 636"/>
                      <a:gd name="T78" fmla="*/ 396 h 396"/>
                    </a:gdLst>
                    <a:ahLst/>
                    <a:cxnLst>
                      <a:cxn ang="T50">
                        <a:pos x="T0" y="T1"/>
                      </a:cxn>
                      <a:cxn ang="T51">
                        <a:pos x="T2" y="T3"/>
                      </a:cxn>
                      <a:cxn ang="T52">
                        <a:pos x="T4" y="T5"/>
                      </a:cxn>
                      <a:cxn ang="T53">
                        <a:pos x="T6" y="T7"/>
                      </a:cxn>
                      <a:cxn ang="T54">
                        <a:pos x="T8" y="T9"/>
                      </a:cxn>
                      <a:cxn ang="T55">
                        <a:pos x="T10" y="T11"/>
                      </a:cxn>
                      <a:cxn ang="T56">
                        <a:pos x="T12" y="T13"/>
                      </a:cxn>
                      <a:cxn ang="T57">
                        <a:pos x="T14" y="T15"/>
                      </a:cxn>
                      <a:cxn ang="T58">
                        <a:pos x="T16" y="T17"/>
                      </a:cxn>
                      <a:cxn ang="T59">
                        <a:pos x="T18" y="T19"/>
                      </a:cxn>
                      <a:cxn ang="T60">
                        <a:pos x="T20" y="T21"/>
                      </a:cxn>
                      <a:cxn ang="T61">
                        <a:pos x="T22" y="T23"/>
                      </a:cxn>
                      <a:cxn ang="T62">
                        <a:pos x="T24" y="T25"/>
                      </a:cxn>
                      <a:cxn ang="T63">
                        <a:pos x="T26" y="T27"/>
                      </a:cxn>
                      <a:cxn ang="T64">
                        <a:pos x="T28" y="T29"/>
                      </a:cxn>
                      <a:cxn ang="T65">
                        <a:pos x="T30" y="T31"/>
                      </a:cxn>
                      <a:cxn ang="T66">
                        <a:pos x="T32" y="T33"/>
                      </a:cxn>
                      <a:cxn ang="T67">
                        <a:pos x="T34" y="T35"/>
                      </a:cxn>
                      <a:cxn ang="T68">
                        <a:pos x="T36" y="T37"/>
                      </a:cxn>
                      <a:cxn ang="T69">
                        <a:pos x="T38" y="T39"/>
                      </a:cxn>
                      <a:cxn ang="T70">
                        <a:pos x="T40" y="T41"/>
                      </a:cxn>
                      <a:cxn ang="T71">
                        <a:pos x="T42" y="T43"/>
                      </a:cxn>
                      <a:cxn ang="T72">
                        <a:pos x="T44" y="T45"/>
                      </a:cxn>
                      <a:cxn ang="T73">
                        <a:pos x="T46" y="T47"/>
                      </a:cxn>
                      <a:cxn ang="T74">
                        <a:pos x="T48" y="T49"/>
                      </a:cxn>
                    </a:cxnLst>
                    <a:rect l="T75" t="T76" r="T77" b="T78"/>
                    <a:pathLst>
                      <a:path w="636" h="396">
                        <a:moveTo>
                          <a:pt x="125" y="0"/>
                        </a:moveTo>
                        <a:lnTo>
                          <a:pt x="223" y="41"/>
                        </a:lnTo>
                        <a:lnTo>
                          <a:pt x="636" y="138"/>
                        </a:lnTo>
                        <a:lnTo>
                          <a:pt x="623" y="157"/>
                        </a:lnTo>
                        <a:lnTo>
                          <a:pt x="520" y="208"/>
                        </a:lnTo>
                        <a:lnTo>
                          <a:pt x="472" y="232"/>
                        </a:lnTo>
                        <a:lnTo>
                          <a:pt x="447" y="274"/>
                        </a:lnTo>
                        <a:lnTo>
                          <a:pt x="439" y="306"/>
                        </a:lnTo>
                        <a:lnTo>
                          <a:pt x="451" y="342"/>
                        </a:lnTo>
                        <a:lnTo>
                          <a:pt x="482" y="361"/>
                        </a:lnTo>
                        <a:lnTo>
                          <a:pt x="520" y="367"/>
                        </a:lnTo>
                        <a:lnTo>
                          <a:pt x="584" y="374"/>
                        </a:lnTo>
                        <a:lnTo>
                          <a:pt x="536" y="393"/>
                        </a:lnTo>
                        <a:lnTo>
                          <a:pt x="465" y="396"/>
                        </a:lnTo>
                        <a:lnTo>
                          <a:pt x="439" y="393"/>
                        </a:lnTo>
                        <a:lnTo>
                          <a:pt x="390" y="378"/>
                        </a:lnTo>
                        <a:lnTo>
                          <a:pt x="301" y="329"/>
                        </a:lnTo>
                        <a:lnTo>
                          <a:pt x="179" y="245"/>
                        </a:lnTo>
                        <a:lnTo>
                          <a:pt x="112" y="202"/>
                        </a:lnTo>
                        <a:lnTo>
                          <a:pt x="41" y="151"/>
                        </a:lnTo>
                        <a:lnTo>
                          <a:pt x="25" y="148"/>
                        </a:lnTo>
                        <a:lnTo>
                          <a:pt x="0" y="106"/>
                        </a:lnTo>
                        <a:lnTo>
                          <a:pt x="8" y="64"/>
                        </a:lnTo>
                        <a:lnTo>
                          <a:pt x="38" y="29"/>
                        </a:lnTo>
                        <a:lnTo>
                          <a:pt x="125" y="0"/>
                        </a:lnTo>
                        <a:close/>
                      </a:path>
                    </a:pathLst>
                  </a:custGeom>
                  <a:solidFill>
                    <a:srgbClr val="E0E0FF"/>
                  </a:solidFill>
                  <a:ln w="3175">
                    <a:solidFill>
                      <a:srgbClr val="E0E0FF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>
                      <a:latin typeface="Times New Roman" panose="02020603050405020304" pitchFamily="18" charset="0"/>
                    </a:endParaRPr>
                  </a:p>
                </p:txBody>
              </p:sp>
            </p:grpSp>
          </p:grpSp>
          <p:grpSp>
            <p:nvGrpSpPr>
              <p:cNvPr id="8206" name="Group 154"/>
              <p:cNvGrpSpPr>
                <a:grpSpLocks/>
              </p:cNvGrpSpPr>
              <p:nvPr/>
            </p:nvGrpSpPr>
            <p:grpSpPr bwMode="auto">
              <a:xfrm>
                <a:off x="3756" y="3218"/>
                <a:ext cx="242" cy="325"/>
                <a:chOff x="3756" y="3218"/>
                <a:chExt cx="242" cy="325"/>
              </a:xfrm>
            </p:grpSpPr>
            <p:grpSp>
              <p:nvGrpSpPr>
                <p:cNvPr id="8207" name="Group 155"/>
                <p:cNvGrpSpPr>
                  <a:grpSpLocks/>
                </p:cNvGrpSpPr>
                <p:nvPr/>
              </p:nvGrpSpPr>
              <p:grpSpPr bwMode="auto">
                <a:xfrm>
                  <a:off x="3810" y="3329"/>
                  <a:ext cx="172" cy="143"/>
                  <a:chOff x="3810" y="3329"/>
                  <a:chExt cx="172" cy="143"/>
                </a:xfrm>
              </p:grpSpPr>
              <p:sp>
                <p:nvSpPr>
                  <p:cNvPr id="8261" name="Freeform 156"/>
                  <p:cNvSpPr>
                    <a:spLocks/>
                  </p:cNvSpPr>
                  <p:nvPr/>
                </p:nvSpPr>
                <p:spPr bwMode="auto">
                  <a:xfrm>
                    <a:off x="3810" y="3329"/>
                    <a:ext cx="112" cy="89"/>
                  </a:xfrm>
                  <a:custGeom>
                    <a:avLst/>
                    <a:gdLst>
                      <a:gd name="T0" fmla="*/ 0 w 558"/>
                      <a:gd name="T1" fmla="*/ 0 h 448"/>
                      <a:gd name="T2" fmla="*/ 0 w 558"/>
                      <a:gd name="T3" fmla="*/ 0 h 448"/>
                      <a:gd name="T4" fmla="*/ 0 w 558"/>
                      <a:gd name="T5" fmla="*/ 0 h 448"/>
                      <a:gd name="T6" fmla="*/ 0 w 558"/>
                      <a:gd name="T7" fmla="*/ 0 h 448"/>
                      <a:gd name="T8" fmla="*/ 0 w 558"/>
                      <a:gd name="T9" fmla="*/ 0 h 448"/>
                      <a:gd name="T10" fmla="*/ 0 w 558"/>
                      <a:gd name="T11" fmla="*/ 0 h 448"/>
                      <a:gd name="T12" fmla="*/ 0 w 558"/>
                      <a:gd name="T13" fmla="*/ 0 h 448"/>
                      <a:gd name="T14" fmla="*/ 0 w 558"/>
                      <a:gd name="T15" fmla="*/ 0 h 448"/>
                      <a:gd name="T16" fmla="*/ 0 w 558"/>
                      <a:gd name="T17" fmla="*/ 0 h 448"/>
                      <a:gd name="T18" fmla="*/ 0 w 558"/>
                      <a:gd name="T19" fmla="*/ 0 h 448"/>
                      <a:gd name="T20" fmla="*/ 0 w 558"/>
                      <a:gd name="T21" fmla="*/ 0 h 448"/>
                      <a:gd name="T22" fmla="*/ 0 w 558"/>
                      <a:gd name="T23" fmla="*/ 0 h 448"/>
                      <a:gd name="T24" fmla="*/ 0 w 558"/>
                      <a:gd name="T25" fmla="*/ 0 h 448"/>
                      <a:gd name="T26" fmla="*/ 0 w 558"/>
                      <a:gd name="T27" fmla="*/ 0 h 448"/>
                      <a:gd name="T28" fmla="*/ 0 w 558"/>
                      <a:gd name="T29" fmla="*/ 0 h 448"/>
                      <a:gd name="T30" fmla="*/ 0 w 558"/>
                      <a:gd name="T31" fmla="*/ 0 h 448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w 558"/>
                      <a:gd name="T49" fmla="*/ 0 h 448"/>
                      <a:gd name="T50" fmla="*/ 558 w 558"/>
                      <a:gd name="T51" fmla="*/ 448 h 448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T48" t="T49" r="T50" b="T51"/>
                    <a:pathLst>
                      <a:path w="558" h="448">
                        <a:moveTo>
                          <a:pt x="383" y="177"/>
                        </a:moveTo>
                        <a:lnTo>
                          <a:pt x="462" y="214"/>
                        </a:lnTo>
                        <a:lnTo>
                          <a:pt x="484" y="247"/>
                        </a:lnTo>
                        <a:lnTo>
                          <a:pt x="503" y="330"/>
                        </a:lnTo>
                        <a:lnTo>
                          <a:pt x="533" y="391"/>
                        </a:lnTo>
                        <a:lnTo>
                          <a:pt x="558" y="448"/>
                        </a:lnTo>
                        <a:lnTo>
                          <a:pt x="497" y="397"/>
                        </a:lnTo>
                        <a:lnTo>
                          <a:pt x="449" y="372"/>
                        </a:lnTo>
                        <a:lnTo>
                          <a:pt x="378" y="320"/>
                        </a:lnTo>
                        <a:lnTo>
                          <a:pt x="350" y="272"/>
                        </a:lnTo>
                        <a:lnTo>
                          <a:pt x="332" y="202"/>
                        </a:lnTo>
                        <a:lnTo>
                          <a:pt x="78" y="99"/>
                        </a:lnTo>
                        <a:lnTo>
                          <a:pt x="0" y="3"/>
                        </a:lnTo>
                        <a:lnTo>
                          <a:pt x="38" y="0"/>
                        </a:lnTo>
                        <a:lnTo>
                          <a:pt x="121" y="30"/>
                        </a:lnTo>
                        <a:lnTo>
                          <a:pt x="383" y="177"/>
                        </a:lnTo>
                        <a:close/>
                      </a:path>
                    </a:pathLst>
                  </a:custGeom>
                  <a:solidFill>
                    <a:srgbClr val="E040A0"/>
                  </a:solidFill>
                  <a:ln w="3175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zh-CN" altLang="en-US">
                      <a:latin typeface="Times New Roman" panose="02020603050405020304" pitchFamily="18" charset="0"/>
                    </a:endParaRPr>
                  </a:p>
                </p:txBody>
              </p:sp>
              <p:grpSp>
                <p:nvGrpSpPr>
                  <p:cNvPr id="8262" name="Group 157"/>
                  <p:cNvGrpSpPr>
                    <a:grpSpLocks/>
                  </p:cNvGrpSpPr>
                  <p:nvPr/>
                </p:nvGrpSpPr>
                <p:grpSpPr bwMode="auto">
                  <a:xfrm>
                    <a:off x="3890" y="3380"/>
                    <a:ext cx="92" cy="92"/>
                    <a:chOff x="3890" y="3380"/>
                    <a:chExt cx="92" cy="92"/>
                  </a:xfrm>
                </p:grpSpPr>
                <p:sp>
                  <p:nvSpPr>
                    <p:cNvPr id="8263" name="Freeform 158"/>
                    <p:cNvSpPr>
                      <a:spLocks/>
                    </p:cNvSpPr>
                    <p:nvPr/>
                  </p:nvSpPr>
                  <p:spPr bwMode="auto">
                    <a:xfrm>
                      <a:off x="3890" y="3380"/>
                      <a:ext cx="92" cy="92"/>
                    </a:xfrm>
                    <a:custGeom>
                      <a:avLst/>
                      <a:gdLst>
                        <a:gd name="T0" fmla="*/ 0 w 460"/>
                        <a:gd name="T1" fmla="*/ 0 h 462"/>
                        <a:gd name="T2" fmla="*/ 0 w 460"/>
                        <a:gd name="T3" fmla="*/ 0 h 462"/>
                        <a:gd name="T4" fmla="*/ 0 w 460"/>
                        <a:gd name="T5" fmla="*/ 0 h 462"/>
                        <a:gd name="T6" fmla="*/ 0 w 460"/>
                        <a:gd name="T7" fmla="*/ 0 h 462"/>
                        <a:gd name="T8" fmla="*/ 0 w 460"/>
                        <a:gd name="T9" fmla="*/ 0 h 462"/>
                        <a:gd name="T10" fmla="*/ 0 w 460"/>
                        <a:gd name="T11" fmla="*/ 0 h 462"/>
                        <a:gd name="T12" fmla="*/ 0 w 460"/>
                        <a:gd name="T13" fmla="*/ 0 h 462"/>
                        <a:gd name="T14" fmla="*/ 0 w 460"/>
                        <a:gd name="T15" fmla="*/ 0 h 462"/>
                        <a:gd name="T16" fmla="*/ 0 w 460"/>
                        <a:gd name="T17" fmla="*/ 0 h 462"/>
                        <a:gd name="T18" fmla="*/ 0 w 460"/>
                        <a:gd name="T19" fmla="*/ 0 h 462"/>
                        <a:gd name="T20" fmla="*/ 0 w 460"/>
                        <a:gd name="T21" fmla="*/ 0 h 462"/>
                        <a:gd name="T22" fmla="*/ 0 w 460"/>
                        <a:gd name="T23" fmla="*/ 0 h 462"/>
                        <a:gd name="T24" fmla="*/ 0 w 460"/>
                        <a:gd name="T25" fmla="*/ 0 h 462"/>
                        <a:gd name="T26" fmla="*/ 0 w 460"/>
                        <a:gd name="T27" fmla="*/ 0 h 462"/>
                        <a:gd name="T28" fmla="*/ 0 w 460"/>
                        <a:gd name="T29" fmla="*/ 0 h 462"/>
                        <a:gd name="T30" fmla="*/ 0 w 460"/>
                        <a:gd name="T31" fmla="*/ 0 h 462"/>
                        <a:gd name="T32" fmla="*/ 0 w 460"/>
                        <a:gd name="T33" fmla="*/ 0 h 462"/>
                        <a:gd name="T34" fmla="*/ 0 w 460"/>
                        <a:gd name="T35" fmla="*/ 0 h 462"/>
                        <a:gd name="T36" fmla="*/ 0 w 460"/>
                        <a:gd name="T37" fmla="*/ 0 h 462"/>
                        <a:gd name="T38" fmla="*/ 0 w 460"/>
                        <a:gd name="T39" fmla="*/ 0 h 462"/>
                        <a:gd name="T40" fmla="*/ 0 w 460"/>
                        <a:gd name="T41" fmla="*/ 0 h 462"/>
                        <a:gd name="T42" fmla="*/ 0 w 460"/>
                        <a:gd name="T43" fmla="*/ 0 h 462"/>
                        <a:gd name="T44" fmla="*/ 0 w 460"/>
                        <a:gd name="T45" fmla="*/ 0 h 462"/>
                        <a:gd name="T46" fmla="*/ 0 w 460"/>
                        <a:gd name="T47" fmla="*/ 0 h 462"/>
                        <a:gd name="T48" fmla="*/ 0 w 460"/>
                        <a:gd name="T49" fmla="*/ 0 h 462"/>
                        <a:gd name="T50" fmla="*/ 0 w 460"/>
                        <a:gd name="T51" fmla="*/ 0 h 462"/>
                        <a:gd name="T52" fmla="*/ 0 w 460"/>
                        <a:gd name="T53" fmla="*/ 0 h 462"/>
                        <a:gd name="T54" fmla="*/ 0 w 460"/>
                        <a:gd name="T55" fmla="*/ 0 h 462"/>
                        <a:gd name="T56" fmla="*/ 0 w 460"/>
                        <a:gd name="T57" fmla="*/ 0 h 462"/>
                        <a:gd name="T58" fmla="*/ 0 w 460"/>
                        <a:gd name="T59" fmla="*/ 0 h 462"/>
                        <a:gd name="T60" fmla="*/ 0 w 460"/>
                        <a:gd name="T61" fmla="*/ 0 h 462"/>
                        <a:gd name="T62" fmla="*/ 0 w 460"/>
                        <a:gd name="T63" fmla="*/ 0 h 462"/>
                        <a:gd name="T64" fmla="*/ 0 w 460"/>
                        <a:gd name="T65" fmla="*/ 0 h 462"/>
                        <a:gd name="T66" fmla="*/ 0 w 460"/>
                        <a:gd name="T67" fmla="*/ 0 h 462"/>
                        <a:gd name="T68" fmla="*/ 0 w 460"/>
                        <a:gd name="T69" fmla="*/ 0 h 462"/>
                        <a:gd name="T70" fmla="*/ 0 w 460"/>
                        <a:gd name="T71" fmla="*/ 0 h 462"/>
                        <a:gd name="T72" fmla="*/ 0 w 460"/>
                        <a:gd name="T73" fmla="*/ 0 h 462"/>
                        <a:gd name="T74" fmla="*/ 0 w 460"/>
                        <a:gd name="T75" fmla="*/ 0 h 462"/>
                        <a:gd name="T76" fmla="*/ 0 w 460"/>
                        <a:gd name="T77" fmla="*/ 0 h 462"/>
                        <a:gd name="T78" fmla="*/ 0 w 460"/>
                        <a:gd name="T79" fmla="*/ 0 h 462"/>
                        <a:gd name="T80" fmla="*/ 0 w 460"/>
                        <a:gd name="T81" fmla="*/ 0 h 462"/>
                        <a:gd name="T82" fmla="*/ 0 w 460"/>
                        <a:gd name="T83" fmla="*/ 0 h 462"/>
                        <a:gd name="T84" fmla="*/ 0 w 460"/>
                        <a:gd name="T85" fmla="*/ 0 h 462"/>
                        <a:gd name="T86" fmla="*/ 0 w 460"/>
                        <a:gd name="T87" fmla="*/ 0 h 462"/>
                        <a:gd name="T88" fmla="*/ 0 w 460"/>
                        <a:gd name="T89" fmla="*/ 0 h 462"/>
                        <a:gd name="T90" fmla="*/ 0 w 460"/>
                        <a:gd name="T91" fmla="*/ 0 h 462"/>
                        <a:gd name="T92" fmla="*/ 0 w 460"/>
                        <a:gd name="T93" fmla="*/ 0 h 462"/>
                        <a:gd name="T94" fmla="*/ 0 w 460"/>
                        <a:gd name="T95" fmla="*/ 0 h 462"/>
                        <a:gd name="T96" fmla="*/ 0 w 460"/>
                        <a:gd name="T97" fmla="*/ 0 h 462"/>
                        <a:gd name="T98" fmla="*/ 0 w 460"/>
                        <a:gd name="T99" fmla="*/ 0 h 462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w 460"/>
                        <a:gd name="T151" fmla="*/ 0 h 462"/>
                        <a:gd name="T152" fmla="*/ 460 w 460"/>
                        <a:gd name="T153" fmla="*/ 462 h 462"/>
                      </a:gdLst>
                      <a:ahLst/>
                      <a:cxnLst>
                        <a:cxn ang="T100">
                          <a:pos x="T0" y="T1"/>
                        </a:cxn>
                        <a:cxn ang="T101">
                          <a:pos x="T2" y="T3"/>
                        </a:cxn>
                        <a:cxn ang="T102">
                          <a:pos x="T4" y="T5"/>
                        </a:cxn>
                        <a:cxn ang="T103">
                          <a:pos x="T6" y="T7"/>
                        </a:cxn>
                        <a:cxn ang="T104">
                          <a:pos x="T8" y="T9"/>
                        </a:cxn>
                        <a:cxn ang="T105">
                          <a:pos x="T10" y="T11"/>
                        </a:cxn>
                        <a:cxn ang="T106">
                          <a:pos x="T12" y="T13"/>
                        </a:cxn>
                        <a:cxn ang="T107">
                          <a:pos x="T14" y="T15"/>
                        </a:cxn>
                        <a:cxn ang="T108">
                          <a:pos x="T16" y="T17"/>
                        </a:cxn>
                        <a:cxn ang="T109">
                          <a:pos x="T18" y="T19"/>
                        </a:cxn>
                        <a:cxn ang="T110">
                          <a:pos x="T20" y="T21"/>
                        </a:cxn>
                        <a:cxn ang="T111">
                          <a:pos x="T22" y="T23"/>
                        </a:cxn>
                        <a:cxn ang="T112">
                          <a:pos x="T24" y="T25"/>
                        </a:cxn>
                        <a:cxn ang="T113">
                          <a:pos x="T26" y="T27"/>
                        </a:cxn>
                        <a:cxn ang="T114">
                          <a:pos x="T28" y="T29"/>
                        </a:cxn>
                        <a:cxn ang="T115">
                          <a:pos x="T30" y="T31"/>
                        </a:cxn>
                        <a:cxn ang="T116">
                          <a:pos x="T32" y="T33"/>
                        </a:cxn>
                        <a:cxn ang="T117">
                          <a:pos x="T34" y="T35"/>
                        </a:cxn>
                        <a:cxn ang="T118">
                          <a:pos x="T36" y="T37"/>
                        </a:cxn>
                        <a:cxn ang="T119">
                          <a:pos x="T38" y="T39"/>
                        </a:cxn>
                        <a:cxn ang="T120">
                          <a:pos x="T40" y="T41"/>
                        </a:cxn>
                        <a:cxn ang="T121">
                          <a:pos x="T42" y="T43"/>
                        </a:cxn>
                        <a:cxn ang="T122">
                          <a:pos x="T44" y="T45"/>
                        </a:cxn>
                        <a:cxn ang="T123">
                          <a:pos x="T46" y="T47"/>
                        </a:cxn>
                        <a:cxn ang="T124">
                          <a:pos x="T48" y="T49"/>
                        </a:cxn>
                        <a:cxn ang="T125">
                          <a:pos x="T50" y="T51"/>
                        </a:cxn>
                        <a:cxn ang="T126">
                          <a:pos x="T52" y="T53"/>
                        </a:cxn>
                        <a:cxn ang="T127">
                          <a:pos x="T54" y="T55"/>
                        </a:cxn>
                        <a:cxn ang="T128">
                          <a:pos x="T56" y="T57"/>
                        </a:cxn>
                        <a:cxn ang="T129">
                          <a:pos x="T58" y="T59"/>
                        </a:cxn>
                        <a:cxn ang="T130">
                          <a:pos x="T60" y="T61"/>
                        </a:cxn>
                        <a:cxn ang="T131">
                          <a:pos x="T62" y="T63"/>
                        </a:cxn>
                        <a:cxn ang="T132">
                          <a:pos x="T64" y="T65"/>
                        </a:cxn>
                        <a:cxn ang="T133">
                          <a:pos x="T66" y="T67"/>
                        </a:cxn>
                        <a:cxn ang="T134">
                          <a:pos x="T68" y="T69"/>
                        </a:cxn>
                        <a:cxn ang="T135">
                          <a:pos x="T70" y="T71"/>
                        </a:cxn>
                        <a:cxn ang="T136">
                          <a:pos x="T72" y="T73"/>
                        </a:cxn>
                        <a:cxn ang="T137">
                          <a:pos x="T74" y="T75"/>
                        </a:cxn>
                        <a:cxn ang="T138">
                          <a:pos x="T76" y="T77"/>
                        </a:cxn>
                        <a:cxn ang="T139">
                          <a:pos x="T78" y="T79"/>
                        </a:cxn>
                        <a:cxn ang="T140">
                          <a:pos x="T80" y="T81"/>
                        </a:cxn>
                        <a:cxn ang="T141">
                          <a:pos x="T82" y="T83"/>
                        </a:cxn>
                        <a:cxn ang="T142">
                          <a:pos x="T84" y="T85"/>
                        </a:cxn>
                        <a:cxn ang="T143">
                          <a:pos x="T86" y="T87"/>
                        </a:cxn>
                        <a:cxn ang="T144">
                          <a:pos x="T88" y="T89"/>
                        </a:cxn>
                        <a:cxn ang="T145">
                          <a:pos x="T90" y="T91"/>
                        </a:cxn>
                        <a:cxn ang="T146">
                          <a:pos x="T92" y="T93"/>
                        </a:cxn>
                        <a:cxn ang="T147">
                          <a:pos x="T94" y="T95"/>
                        </a:cxn>
                        <a:cxn ang="T148">
                          <a:pos x="T96" y="T97"/>
                        </a:cxn>
                        <a:cxn ang="T149">
                          <a:pos x="T98" y="T99"/>
                        </a:cxn>
                      </a:cxnLst>
                      <a:rect l="T150" t="T151" r="T152" b="T153"/>
                      <a:pathLst>
                        <a:path w="460" h="462">
                          <a:moveTo>
                            <a:pt x="0" y="375"/>
                          </a:moveTo>
                          <a:lnTo>
                            <a:pt x="62" y="349"/>
                          </a:lnTo>
                          <a:lnTo>
                            <a:pt x="79" y="309"/>
                          </a:lnTo>
                          <a:lnTo>
                            <a:pt x="94" y="272"/>
                          </a:lnTo>
                          <a:lnTo>
                            <a:pt x="96" y="226"/>
                          </a:lnTo>
                          <a:lnTo>
                            <a:pt x="84" y="169"/>
                          </a:lnTo>
                          <a:lnTo>
                            <a:pt x="74" y="109"/>
                          </a:lnTo>
                          <a:lnTo>
                            <a:pt x="90" y="98"/>
                          </a:lnTo>
                          <a:lnTo>
                            <a:pt x="111" y="96"/>
                          </a:lnTo>
                          <a:lnTo>
                            <a:pt x="135" y="109"/>
                          </a:lnTo>
                          <a:lnTo>
                            <a:pt x="160" y="142"/>
                          </a:lnTo>
                          <a:lnTo>
                            <a:pt x="189" y="210"/>
                          </a:lnTo>
                          <a:lnTo>
                            <a:pt x="214" y="152"/>
                          </a:lnTo>
                          <a:lnTo>
                            <a:pt x="252" y="107"/>
                          </a:lnTo>
                          <a:lnTo>
                            <a:pt x="289" y="77"/>
                          </a:lnTo>
                          <a:lnTo>
                            <a:pt x="340" y="32"/>
                          </a:lnTo>
                          <a:lnTo>
                            <a:pt x="378" y="3"/>
                          </a:lnTo>
                          <a:lnTo>
                            <a:pt x="403" y="0"/>
                          </a:lnTo>
                          <a:lnTo>
                            <a:pt x="419" y="16"/>
                          </a:lnTo>
                          <a:lnTo>
                            <a:pt x="412" y="38"/>
                          </a:lnTo>
                          <a:lnTo>
                            <a:pt x="390" y="77"/>
                          </a:lnTo>
                          <a:lnTo>
                            <a:pt x="358" y="125"/>
                          </a:lnTo>
                          <a:lnTo>
                            <a:pt x="318" y="175"/>
                          </a:lnTo>
                          <a:lnTo>
                            <a:pt x="373" y="162"/>
                          </a:lnTo>
                          <a:lnTo>
                            <a:pt x="418" y="163"/>
                          </a:lnTo>
                          <a:lnTo>
                            <a:pt x="441" y="175"/>
                          </a:lnTo>
                          <a:lnTo>
                            <a:pt x="441" y="199"/>
                          </a:lnTo>
                          <a:lnTo>
                            <a:pt x="429" y="221"/>
                          </a:lnTo>
                          <a:lnTo>
                            <a:pt x="406" y="244"/>
                          </a:lnTo>
                          <a:lnTo>
                            <a:pt x="368" y="257"/>
                          </a:lnTo>
                          <a:lnTo>
                            <a:pt x="412" y="254"/>
                          </a:lnTo>
                          <a:lnTo>
                            <a:pt x="447" y="264"/>
                          </a:lnTo>
                          <a:lnTo>
                            <a:pt x="460" y="295"/>
                          </a:lnTo>
                          <a:lnTo>
                            <a:pt x="448" y="320"/>
                          </a:lnTo>
                          <a:lnTo>
                            <a:pt x="420" y="333"/>
                          </a:lnTo>
                          <a:lnTo>
                            <a:pt x="346" y="329"/>
                          </a:lnTo>
                          <a:lnTo>
                            <a:pt x="382" y="342"/>
                          </a:lnTo>
                          <a:lnTo>
                            <a:pt x="400" y="356"/>
                          </a:lnTo>
                          <a:lnTo>
                            <a:pt x="413" y="375"/>
                          </a:lnTo>
                          <a:lnTo>
                            <a:pt x="408" y="405"/>
                          </a:lnTo>
                          <a:lnTo>
                            <a:pt x="387" y="422"/>
                          </a:lnTo>
                          <a:lnTo>
                            <a:pt x="363" y="421"/>
                          </a:lnTo>
                          <a:lnTo>
                            <a:pt x="330" y="411"/>
                          </a:lnTo>
                          <a:lnTo>
                            <a:pt x="299" y="395"/>
                          </a:lnTo>
                          <a:lnTo>
                            <a:pt x="279" y="424"/>
                          </a:lnTo>
                          <a:lnTo>
                            <a:pt x="258" y="446"/>
                          </a:lnTo>
                          <a:lnTo>
                            <a:pt x="234" y="457"/>
                          </a:lnTo>
                          <a:lnTo>
                            <a:pt x="204" y="462"/>
                          </a:lnTo>
                          <a:lnTo>
                            <a:pt x="77" y="431"/>
                          </a:lnTo>
                          <a:lnTo>
                            <a:pt x="0" y="375"/>
                          </a:lnTo>
                          <a:close/>
                        </a:path>
                      </a:pathLst>
                    </a:custGeom>
                    <a:solidFill>
                      <a:srgbClr val="E0A080"/>
                    </a:solidFill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grpSp>
                  <p:nvGrpSpPr>
                    <p:cNvPr id="8264" name="Group 15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903" y="3419"/>
                      <a:ext cx="63" cy="47"/>
                      <a:chOff x="3903" y="3419"/>
                      <a:chExt cx="63" cy="47"/>
                    </a:xfrm>
                  </p:grpSpPr>
                  <p:sp>
                    <p:nvSpPr>
                      <p:cNvPr id="8265" name="Freeform 16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46" y="3420"/>
                        <a:ext cx="20" cy="13"/>
                      </a:xfrm>
                      <a:custGeom>
                        <a:avLst/>
                        <a:gdLst>
                          <a:gd name="T0" fmla="*/ 0 w 104"/>
                          <a:gd name="T1" fmla="*/ 0 h 66"/>
                          <a:gd name="T2" fmla="*/ 0 w 104"/>
                          <a:gd name="T3" fmla="*/ 0 h 66"/>
                          <a:gd name="T4" fmla="*/ 0 w 104"/>
                          <a:gd name="T5" fmla="*/ 0 h 66"/>
                          <a:gd name="T6" fmla="*/ 0 w 104"/>
                          <a:gd name="T7" fmla="*/ 0 h 66"/>
                          <a:gd name="T8" fmla="*/ 0 w 104"/>
                          <a:gd name="T9" fmla="*/ 0 h 66"/>
                          <a:gd name="T10" fmla="*/ 0 w 104"/>
                          <a:gd name="T11" fmla="*/ 0 h 66"/>
                          <a:gd name="T12" fmla="*/ 0 w 104"/>
                          <a:gd name="T13" fmla="*/ 0 h 6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  <a:gd name="T21" fmla="*/ 0 w 104"/>
                          <a:gd name="T22" fmla="*/ 0 h 66"/>
                          <a:gd name="T23" fmla="*/ 104 w 104"/>
                          <a:gd name="T24" fmla="*/ 66 h 66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T21" t="T22" r="T23" b="T24"/>
                        <a:pathLst>
                          <a:path w="104" h="66">
                            <a:moveTo>
                              <a:pt x="104" y="59"/>
                            </a:moveTo>
                            <a:lnTo>
                              <a:pt x="65" y="66"/>
                            </a:lnTo>
                            <a:lnTo>
                              <a:pt x="32" y="64"/>
                            </a:lnTo>
                            <a:lnTo>
                              <a:pt x="10" y="53"/>
                            </a:lnTo>
                            <a:lnTo>
                              <a:pt x="0" y="34"/>
                            </a:lnTo>
                            <a:lnTo>
                              <a:pt x="6" y="13"/>
                            </a:lnTo>
                            <a:lnTo>
                              <a:pt x="28" y="0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266" name="Freeform 16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42" y="3433"/>
                        <a:ext cx="22" cy="14"/>
                      </a:xfrm>
                      <a:custGeom>
                        <a:avLst/>
                        <a:gdLst>
                          <a:gd name="T0" fmla="*/ 0 w 112"/>
                          <a:gd name="T1" fmla="*/ 0 h 70"/>
                          <a:gd name="T2" fmla="*/ 0 w 112"/>
                          <a:gd name="T3" fmla="*/ 0 h 70"/>
                          <a:gd name="T4" fmla="*/ 0 w 112"/>
                          <a:gd name="T5" fmla="*/ 0 h 70"/>
                          <a:gd name="T6" fmla="*/ 0 w 112"/>
                          <a:gd name="T7" fmla="*/ 0 h 70"/>
                          <a:gd name="T8" fmla="*/ 0 w 112"/>
                          <a:gd name="T9" fmla="*/ 0 h 70"/>
                          <a:gd name="T10" fmla="*/ 0 w 112"/>
                          <a:gd name="T11" fmla="*/ 0 h 70"/>
                          <a:gd name="T12" fmla="*/ 0 w 112"/>
                          <a:gd name="T13" fmla="*/ 0 h 70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  <a:gd name="T21" fmla="*/ 0 w 112"/>
                          <a:gd name="T22" fmla="*/ 0 h 70"/>
                          <a:gd name="T23" fmla="*/ 112 w 112"/>
                          <a:gd name="T24" fmla="*/ 70 h 70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T21" t="T22" r="T23" b="T24"/>
                        <a:pathLst>
                          <a:path w="112" h="70">
                            <a:moveTo>
                              <a:pt x="112" y="68"/>
                            </a:moveTo>
                            <a:lnTo>
                              <a:pt x="73" y="70"/>
                            </a:lnTo>
                            <a:lnTo>
                              <a:pt x="38" y="66"/>
                            </a:lnTo>
                            <a:lnTo>
                              <a:pt x="15" y="56"/>
                            </a:lnTo>
                            <a:lnTo>
                              <a:pt x="0" y="36"/>
                            </a:lnTo>
                            <a:lnTo>
                              <a:pt x="6" y="19"/>
                            </a:lnTo>
                            <a:lnTo>
                              <a:pt x="23" y="0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267" name="Freeform 16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35" y="3443"/>
                        <a:ext cx="14" cy="17"/>
                      </a:xfrm>
                      <a:custGeom>
                        <a:avLst/>
                        <a:gdLst>
                          <a:gd name="T0" fmla="*/ 0 w 71"/>
                          <a:gd name="T1" fmla="*/ 0 h 85"/>
                          <a:gd name="T2" fmla="*/ 0 w 71"/>
                          <a:gd name="T3" fmla="*/ 0 h 85"/>
                          <a:gd name="T4" fmla="*/ 0 w 71"/>
                          <a:gd name="T5" fmla="*/ 0 h 85"/>
                          <a:gd name="T6" fmla="*/ 0 w 71"/>
                          <a:gd name="T7" fmla="*/ 0 h 85"/>
                          <a:gd name="T8" fmla="*/ 0 w 71"/>
                          <a:gd name="T9" fmla="*/ 0 h 85"/>
                          <a:gd name="T10" fmla="*/ 0 w 71"/>
                          <a:gd name="T11" fmla="*/ 0 h 85"/>
                          <a:gd name="T12" fmla="*/ 0 60000 65536"/>
                          <a:gd name="T13" fmla="*/ 0 60000 6553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w 71"/>
                          <a:gd name="T19" fmla="*/ 0 h 85"/>
                          <a:gd name="T20" fmla="*/ 71 w 71"/>
                          <a:gd name="T21" fmla="*/ 85 h 85"/>
                        </a:gdLst>
                        <a:ahLst/>
                        <a:cxnLst>
                          <a:cxn ang="T12">
                            <a:pos x="T0" y="T1"/>
                          </a:cxn>
                          <a:cxn ang="T13">
                            <a:pos x="T2" y="T3"/>
                          </a:cxn>
                          <a:cxn ang="T14">
                            <a:pos x="T4" y="T5"/>
                          </a:cxn>
                          <a:cxn ang="T15">
                            <a:pos x="T6" y="T7"/>
                          </a:cxn>
                          <a:cxn ang="T16">
                            <a:pos x="T8" y="T9"/>
                          </a:cxn>
                          <a:cxn ang="T17">
                            <a:pos x="T10" y="T11"/>
                          </a:cxn>
                        </a:cxnLst>
                        <a:rect l="T18" t="T19" r="T20" b="T21"/>
                        <a:pathLst>
                          <a:path w="71" h="85">
                            <a:moveTo>
                              <a:pt x="71" y="85"/>
                            </a:moveTo>
                            <a:lnTo>
                              <a:pt x="36" y="71"/>
                            </a:lnTo>
                            <a:lnTo>
                              <a:pt x="14" y="55"/>
                            </a:lnTo>
                            <a:lnTo>
                              <a:pt x="0" y="31"/>
                            </a:lnTo>
                            <a:lnTo>
                              <a:pt x="7" y="8"/>
                            </a:lnTo>
                            <a:lnTo>
                              <a:pt x="25" y="0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268" name="Freeform 16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28" y="3419"/>
                        <a:ext cx="3" cy="16"/>
                      </a:xfrm>
                      <a:custGeom>
                        <a:avLst/>
                        <a:gdLst>
                          <a:gd name="T0" fmla="*/ 0 w 15"/>
                          <a:gd name="T1" fmla="*/ 0 h 80"/>
                          <a:gd name="T2" fmla="*/ 0 w 15"/>
                          <a:gd name="T3" fmla="*/ 0 h 80"/>
                          <a:gd name="T4" fmla="*/ 0 w 15"/>
                          <a:gd name="T5" fmla="*/ 0 h 80"/>
                          <a:gd name="T6" fmla="*/ 0 w 15"/>
                          <a:gd name="T7" fmla="*/ 0 h 80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  <a:gd name="T12" fmla="*/ 0 w 15"/>
                          <a:gd name="T13" fmla="*/ 0 h 80"/>
                          <a:gd name="T14" fmla="*/ 15 w 15"/>
                          <a:gd name="T15" fmla="*/ 80 h 80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T12" t="T13" r="T14" b="T15"/>
                        <a:pathLst>
                          <a:path w="15" h="80">
                            <a:moveTo>
                              <a:pt x="0" y="0"/>
                            </a:moveTo>
                            <a:lnTo>
                              <a:pt x="13" y="36"/>
                            </a:lnTo>
                            <a:lnTo>
                              <a:pt x="15" y="57"/>
                            </a:lnTo>
                            <a:lnTo>
                              <a:pt x="13" y="80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269" name="Freeform 16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27" y="3419"/>
                        <a:ext cx="12" cy="7"/>
                      </a:xfrm>
                      <a:custGeom>
                        <a:avLst/>
                        <a:gdLst>
                          <a:gd name="T0" fmla="*/ 0 w 61"/>
                          <a:gd name="T1" fmla="*/ 0 h 32"/>
                          <a:gd name="T2" fmla="*/ 0 w 61"/>
                          <a:gd name="T3" fmla="*/ 0 h 32"/>
                          <a:gd name="T4" fmla="*/ 0 w 61"/>
                          <a:gd name="T5" fmla="*/ 0 h 32"/>
                          <a:gd name="T6" fmla="*/ 0 w 61"/>
                          <a:gd name="T7" fmla="*/ 0 h 32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  <a:gd name="T12" fmla="*/ 0 w 61"/>
                          <a:gd name="T13" fmla="*/ 0 h 32"/>
                          <a:gd name="T14" fmla="*/ 61 w 61"/>
                          <a:gd name="T15" fmla="*/ 32 h 32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T12" t="T13" r="T14" b="T15"/>
                        <a:pathLst>
                          <a:path w="61" h="32">
                            <a:moveTo>
                              <a:pt x="0" y="0"/>
                            </a:moveTo>
                            <a:lnTo>
                              <a:pt x="27" y="3"/>
                            </a:lnTo>
                            <a:lnTo>
                              <a:pt x="46" y="13"/>
                            </a:lnTo>
                            <a:lnTo>
                              <a:pt x="61" y="32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270" name="Freeform 16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03" y="3449"/>
                        <a:ext cx="20" cy="17"/>
                      </a:xfrm>
                      <a:custGeom>
                        <a:avLst/>
                        <a:gdLst>
                          <a:gd name="T0" fmla="*/ 0 w 104"/>
                          <a:gd name="T1" fmla="*/ 0 h 87"/>
                          <a:gd name="T2" fmla="*/ 0 w 104"/>
                          <a:gd name="T3" fmla="*/ 0 h 87"/>
                          <a:gd name="T4" fmla="*/ 0 w 104"/>
                          <a:gd name="T5" fmla="*/ 0 h 87"/>
                          <a:gd name="T6" fmla="*/ 0 w 104"/>
                          <a:gd name="T7" fmla="*/ 0 h 87"/>
                          <a:gd name="T8" fmla="*/ 0 w 104"/>
                          <a:gd name="T9" fmla="*/ 0 h 87"/>
                          <a:gd name="T10" fmla="*/ 0 w 104"/>
                          <a:gd name="T11" fmla="*/ 0 h 87"/>
                          <a:gd name="T12" fmla="*/ 0 w 104"/>
                          <a:gd name="T13" fmla="*/ 0 h 87"/>
                          <a:gd name="T14" fmla="*/ 0 w 104"/>
                          <a:gd name="T15" fmla="*/ 0 h 87"/>
                          <a:gd name="T16" fmla="*/ 0 w 104"/>
                          <a:gd name="T17" fmla="*/ 0 h 87"/>
                          <a:gd name="T18" fmla="*/ 0 w 104"/>
                          <a:gd name="T19" fmla="*/ 0 h 87"/>
                          <a:gd name="T20" fmla="*/ 0 w 104"/>
                          <a:gd name="T21" fmla="*/ 0 h 87"/>
                          <a:gd name="T22" fmla="*/ 0 60000 65536"/>
                          <a:gd name="T23" fmla="*/ 0 60000 65536"/>
                          <a:gd name="T24" fmla="*/ 0 60000 65536"/>
                          <a:gd name="T25" fmla="*/ 0 60000 65536"/>
                          <a:gd name="T26" fmla="*/ 0 60000 65536"/>
                          <a:gd name="T27" fmla="*/ 0 60000 65536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w 104"/>
                          <a:gd name="T34" fmla="*/ 0 h 87"/>
                          <a:gd name="T35" fmla="*/ 104 w 104"/>
                          <a:gd name="T36" fmla="*/ 87 h 87"/>
                        </a:gdLst>
                        <a:ahLst/>
                        <a:cxnLst>
                          <a:cxn ang="T22">
                            <a:pos x="T0" y="T1"/>
                          </a:cxn>
                          <a:cxn ang="T23">
                            <a:pos x="T2" y="T3"/>
                          </a:cxn>
                          <a:cxn ang="T24">
                            <a:pos x="T4" y="T5"/>
                          </a:cxn>
                          <a:cxn ang="T25">
                            <a:pos x="T6" y="T7"/>
                          </a:cxn>
                          <a:cxn ang="T26">
                            <a:pos x="T8" y="T9"/>
                          </a:cxn>
                          <a:cxn ang="T27">
                            <a:pos x="T10" y="T11"/>
                          </a:cxn>
                          <a:cxn ang="T28">
                            <a:pos x="T12" y="T13"/>
                          </a:cxn>
                          <a:cxn ang="T29">
                            <a:pos x="T14" y="T15"/>
                          </a:cxn>
                          <a:cxn ang="T30">
                            <a:pos x="T16" y="T17"/>
                          </a:cxn>
                          <a:cxn ang="T31">
                            <a:pos x="T18" y="T19"/>
                          </a:cxn>
                          <a:cxn ang="T32">
                            <a:pos x="T20" y="T21"/>
                          </a:cxn>
                        </a:cxnLst>
                        <a:rect l="T33" t="T34" r="T35" b="T36"/>
                        <a:pathLst>
                          <a:path w="104" h="87">
                            <a:moveTo>
                              <a:pt x="0" y="0"/>
                            </a:moveTo>
                            <a:lnTo>
                              <a:pt x="2" y="13"/>
                            </a:lnTo>
                            <a:lnTo>
                              <a:pt x="6" y="28"/>
                            </a:lnTo>
                            <a:lnTo>
                              <a:pt x="13" y="39"/>
                            </a:lnTo>
                            <a:lnTo>
                              <a:pt x="29" y="51"/>
                            </a:lnTo>
                            <a:lnTo>
                              <a:pt x="49" y="59"/>
                            </a:lnTo>
                            <a:lnTo>
                              <a:pt x="70" y="61"/>
                            </a:lnTo>
                            <a:lnTo>
                              <a:pt x="87" y="65"/>
                            </a:lnTo>
                            <a:lnTo>
                              <a:pt x="97" y="76"/>
                            </a:lnTo>
                            <a:lnTo>
                              <a:pt x="104" y="86"/>
                            </a:lnTo>
                            <a:lnTo>
                              <a:pt x="104" y="87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</p:grpSp>
              </p:grpSp>
            </p:grpSp>
            <p:grpSp>
              <p:nvGrpSpPr>
                <p:cNvPr id="8208" name="Group 166"/>
                <p:cNvGrpSpPr>
                  <a:grpSpLocks/>
                </p:cNvGrpSpPr>
                <p:nvPr/>
              </p:nvGrpSpPr>
              <p:grpSpPr bwMode="auto">
                <a:xfrm>
                  <a:off x="3756" y="3218"/>
                  <a:ext cx="242" cy="325"/>
                  <a:chOff x="3756" y="3218"/>
                  <a:chExt cx="242" cy="325"/>
                </a:xfrm>
              </p:grpSpPr>
              <p:grpSp>
                <p:nvGrpSpPr>
                  <p:cNvPr id="8209" name="Group 167"/>
                  <p:cNvGrpSpPr>
                    <a:grpSpLocks/>
                  </p:cNvGrpSpPr>
                  <p:nvPr/>
                </p:nvGrpSpPr>
                <p:grpSpPr bwMode="auto">
                  <a:xfrm>
                    <a:off x="3799" y="3218"/>
                    <a:ext cx="192" cy="180"/>
                    <a:chOff x="3799" y="3218"/>
                    <a:chExt cx="192" cy="180"/>
                  </a:xfrm>
                </p:grpSpPr>
                <p:sp>
                  <p:nvSpPr>
                    <p:cNvPr id="8230" name="Freeform 168"/>
                    <p:cNvSpPr>
                      <a:spLocks/>
                    </p:cNvSpPr>
                    <p:nvPr/>
                  </p:nvSpPr>
                  <p:spPr bwMode="auto">
                    <a:xfrm>
                      <a:off x="3817" y="3218"/>
                      <a:ext cx="171" cy="180"/>
                    </a:xfrm>
                    <a:custGeom>
                      <a:avLst/>
                      <a:gdLst>
                        <a:gd name="T0" fmla="*/ 0 w 859"/>
                        <a:gd name="T1" fmla="*/ 0 h 901"/>
                        <a:gd name="T2" fmla="*/ 0 w 859"/>
                        <a:gd name="T3" fmla="*/ 0 h 901"/>
                        <a:gd name="T4" fmla="*/ 0 w 859"/>
                        <a:gd name="T5" fmla="*/ 0 h 901"/>
                        <a:gd name="T6" fmla="*/ 0 w 859"/>
                        <a:gd name="T7" fmla="*/ 0 h 901"/>
                        <a:gd name="T8" fmla="*/ 0 w 859"/>
                        <a:gd name="T9" fmla="*/ 0 h 901"/>
                        <a:gd name="T10" fmla="*/ 0 w 859"/>
                        <a:gd name="T11" fmla="*/ 0 h 901"/>
                        <a:gd name="T12" fmla="*/ 0 w 859"/>
                        <a:gd name="T13" fmla="*/ 0 h 901"/>
                        <a:gd name="T14" fmla="*/ 0 w 859"/>
                        <a:gd name="T15" fmla="*/ 0 h 901"/>
                        <a:gd name="T16" fmla="*/ 0 w 859"/>
                        <a:gd name="T17" fmla="*/ 0 h 901"/>
                        <a:gd name="T18" fmla="*/ 0 w 859"/>
                        <a:gd name="T19" fmla="*/ 0 h 901"/>
                        <a:gd name="T20" fmla="*/ 0 w 859"/>
                        <a:gd name="T21" fmla="*/ 0 h 901"/>
                        <a:gd name="T22" fmla="*/ 0 w 859"/>
                        <a:gd name="T23" fmla="*/ 0 h 901"/>
                        <a:gd name="T24" fmla="*/ 0 w 859"/>
                        <a:gd name="T25" fmla="*/ 0 h 901"/>
                        <a:gd name="T26" fmla="*/ 0 w 859"/>
                        <a:gd name="T27" fmla="*/ 0 h 901"/>
                        <a:gd name="T28" fmla="*/ 0 w 859"/>
                        <a:gd name="T29" fmla="*/ 0 h 901"/>
                        <a:gd name="T30" fmla="*/ 0 w 859"/>
                        <a:gd name="T31" fmla="*/ 0 h 901"/>
                        <a:gd name="T32" fmla="*/ 0 w 859"/>
                        <a:gd name="T33" fmla="*/ 0 h 901"/>
                        <a:gd name="T34" fmla="*/ 0 w 859"/>
                        <a:gd name="T35" fmla="*/ 0 h 901"/>
                        <a:gd name="T36" fmla="*/ 0 w 859"/>
                        <a:gd name="T37" fmla="*/ 0 h 901"/>
                        <a:gd name="T38" fmla="*/ 0 w 859"/>
                        <a:gd name="T39" fmla="*/ 0 h 901"/>
                        <a:gd name="T40" fmla="*/ 0 w 859"/>
                        <a:gd name="T41" fmla="*/ 0 h 901"/>
                        <a:gd name="T42" fmla="*/ 0 w 859"/>
                        <a:gd name="T43" fmla="*/ 0 h 901"/>
                        <a:gd name="T44" fmla="*/ 0 w 859"/>
                        <a:gd name="T45" fmla="*/ 0 h 901"/>
                        <a:gd name="T46" fmla="*/ 0 w 859"/>
                        <a:gd name="T47" fmla="*/ 0 h 901"/>
                        <a:gd name="T48" fmla="*/ 0 w 859"/>
                        <a:gd name="T49" fmla="*/ 0 h 901"/>
                        <a:gd name="T50" fmla="*/ 0 w 859"/>
                        <a:gd name="T51" fmla="*/ 0 h 901"/>
                        <a:gd name="T52" fmla="*/ 0 w 859"/>
                        <a:gd name="T53" fmla="*/ 0 h 901"/>
                        <a:gd name="T54" fmla="*/ 0 w 859"/>
                        <a:gd name="T55" fmla="*/ 0 h 901"/>
                        <a:gd name="T56" fmla="*/ 0 w 859"/>
                        <a:gd name="T57" fmla="*/ 0 h 901"/>
                        <a:gd name="T58" fmla="*/ 0 w 859"/>
                        <a:gd name="T59" fmla="*/ 0 h 901"/>
                        <a:gd name="T60" fmla="*/ 0 w 859"/>
                        <a:gd name="T61" fmla="*/ 0 h 901"/>
                        <a:gd name="T62" fmla="*/ 0 w 859"/>
                        <a:gd name="T63" fmla="*/ 0 h 901"/>
                        <a:gd name="T64" fmla="*/ 0 w 859"/>
                        <a:gd name="T65" fmla="*/ 0 h 901"/>
                        <a:gd name="T66" fmla="*/ 0 w 859"/>
                        <a:gd name="T67" fmla="*/ 0 h 901"/>
                        <a:gd name="T68" fmla="*/ 0 w 859"/>
                        <a:gd name="T69" fmla="*/ 0 h 901"/>
                        <a:gd name="T70" fmla="*/ 0 w 859"/>
                        <a:gd name="T71" fmla="*/ 0 h 901"/>
                        <a:gd name="T72" fmla="*/ 0 w 859"/>
                        <a:gd name="T73" fmla="*/ 0 h 901"/>
                        <a:gd name="T74" fmla="*/ 0 w 859"/>
                        <a:gd name="T75" fmla="*/ 0 h 901"/>
                        <a:gd name="T76" fmla="*/ 0 w 859"/>
                        <a:gd name="T77" fmla="*/ 0 h 901"/>
                        <a:gd name="T78" fmla="*/ 0 w 859"/>
                        <a:gd name="T79" fmla="*/ 0 h 901"/>
                        <a:gd name="T80" fmla="*/ 0 w 859"/>
                        <a:gd name="T81" fmla="*/ 0 h 901"/>
                        <a:gd name="T82" fmla="*/ 0 w 859"/>
                        <a:gd name="T83" fmla="*/ 0 h 901"/>
                        <a:gd name="T84" fmla="*/ 0 w 859"/>
                        <a:gd name="T85" fmla="*/ 0 h 901"/>
                        <a:gd name="T86" fmla="*/ 0 w 859"/>
                        <a:gd name="T87" fmla="*/ 0 h 901"/>
                        <a:gd name="T88" fmla="*/ 0 w 859"/>
                        <a:gd name="T89" fmla="*/ 0 h 901"/>
                        <a:gd name="T90" fmla="*/ 0 w 859"/>
                        <a:gd name="T91" fmla="*/ 0 h 901"/>
                        <a:gd name="T92" fmla="*/ 0 w 859"/>
                        <a:gd name="T93" fmla="*/ 0 h 901"/>
                        <a:gd name="T94" fmla="*/ 0 w 859"/>
                        <a:gd name="T95" fmla="*/ 0 h 901"/>
                        <a:gd name="T96" fmla="*/ 0 w 859"/>
                        <a:gd name="T97" fmla="*/ 0 h 901"/>
                        <a:gd name="T98" fmla="*/ 0 w 859"/>
                        <a:gd name="T99" fmla="*/ 0 h 901"/>
                        <a:gd name="T100" fmla="*/ 0 w 859"/>
                        <a:gd name="T101" fmla="*/ 0 h 901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w 859"/>
                        <a:gd name="T154" fmla="*/ 0 h 901"/>
                        <a:gd name="T155" fmla="*/ 859 w 859"/>
                        <a:gd name="T156" fmla="*/ 901 h 901"/>
                      </a:gdLst>
                      <a:ahLst/>
                      <a:cxnLst>
                        <a:cxn ang="T102">
                          <a:pos x="T0" y="T1"/>
                        </a:cxn>
                        <a:cxn ang="T103">
                          <a:pos x="T2" y="T3"/>
                        </a:cxn>
                        <a:cxn ang="T104">
                          <a:pos x="T4" y="T5"/>
                        </a:cxn>
                        <a:cxn ang="T105">
                          <a:pos x="T6" y="T7"/>
                        </a:cxn>
                        <a:cxn ang="T106">
                          <a:pos x="T8" y="T9"/>
                        </a:cxn>
                        <a:cxn ang="T107">
                          <a:pos x="T10" y="T11"/>
                        </a:cxn>
                        <a:cxn ang="T108">
                          <a:pos x="T12" y="T13"/>
                        </a:cxn>
                        <a:cxn ang="T109">
                          <a:pos x="T14" y="T15"/>
                        </a:cxn>
                        <a:cxn ang="T110">
                          <a:pos x="T16" y="T17"/>
                        </a:cxn>
                        <a:cxn ang="T111">
                          <a:pos x="T18" y="T19"/>
                        </a:cxn>
                        <a:cxn ang="T112">
                          <a:pos x="T20" y="T21"/>
                        </a:cxn>
                        <a:cxn ang="T113">
                          <a:pos x="T22" y="T23"/>
                        </a:cxn>
                        <a:cxn ang="T114">
                          <a:pos x="T24" y="T25"/>
                        </a:cxn>
                        <a:cxn ang="T115">
                          <a:pos x="T26" y="T27"/>
                        </a:cxn>
                        <a:cxn ang="T116">
                          <a:pos x="T28" y="T29"/>
                        </a:cxn>
                        <a:cxn ang="T117">
                          <a:pos x="T30" y="T31"/>
                        </a:cxn>
                        <a:cxn ang="T118">
                          <a:pos x="T32" y="T33"/>
                        </a:cxn>
                        <a:cxn ang="T119">
                          <a:pos x="T34" y="T35"/>
                        </a:cxn>
                        <a:cxn ang="T120">
                          <a:pos x="T36" y="T37"/>
                        </a:cxn>
                        <a:cxn ang="T121">
                          <a:pos x="T38" y="T39"/>
                        </a:cxn>
                        <a:cxn ang="T122">
                          <a:pos x="T40" y="T41"/>
                        </a:cxn>
                        <a:cxn ang="T123">
                          <a:pos x="T42" y="T43"/>
                        </a:cxn>
                        <a:cxn ang="T124">
                          <a:pos x="T44" y="T45"/>
                        </a:cxn>
                        <a:cxn ang="T125">
                          <a:pos x="T46" y="T47"/>
                        </a:cxn>
                        <a:cxn ang="T126">
                          <a:pos x="T48" y="T49"/>
                        </a:cxn>
                        <a:cxn ang="T127">
                          <a:pos x="T50" y="T51"/>
                        </a:cxn>
                        <a:cxn ang="T128">
                          <a:pos x="T52" y="T53"/>
                        </a:cxn>
                        <a:cxn ang="T129">
                          <a:pos x="T54" y="T55"/>
                        </a:cxn>
                        <a:cxn ang="T130">
                          <a:pos x="T56" y="T57"/>
                        </a:cxn>
                        <a:cxn ang="T131">
                          <a:pos x="T58" y="T59"/>
                        </a:cxn>
                        <a:cxn ang="T132">
                          <a:pos x="T60" y="T61"/>
                        </a:cxn>
                        <a:cxn ang="T133">
                          <a:pos x="T62" y="T63"/>
                        </a:cxn>
                        <a:cxn ang="T134">
                          <a:pos x="T64" y="T65"/>
                        </a:cxn>
                        <a:cxn ang="T135">
                          <a:pos x="T66" y="T67"/>
                        </a:cxn>
                        <a:cxn ang="T136">
                          <a:pos x="T68" y="T69"/>
                        </a:cxn>
                        <a:cxn ang="T137">
                          <a:pos x="T70" y="T71"/>
                        </a:cxn>
                        <a:cxn ang="T138">
                          <a:pos x="T72" y="T73"/>
                        </a:cxn>
                        <a:cxn ang="T139">
                          <a:pos x="T74" y="T75"/>
                        </a:cxn>
                        <a:cxn ang="T140">
                          <a:pos x="T76" y="T77"/>
                        </a:cxn>
                        <a:cxn ang="T141">
                          <a:pos x="T78" y="T79"/>
                        </a:cxn>
                        <a:cxn ang="T142">
                          <a:pos x="T80" y="T81"/>
                        </a:cxn>
                        <a:cxn ang="T143">
                          <a:pos x="T82" y="T83"/>
                        </a:cxn>
                        <a:cxn ang="T144">
                          <a:pos x="T84" y="T85"/>
                        </a:cxn>
                        <a:cxn ang="T145">
                          <a:pos x="T86" y="T87"/>
                        </a:cxn>
                        <a:cxn ang="T146">
                          <a:pos x="T88" y="T89"/>
                        </a:cxn>
                        <a:cxn ang="T147">
                          <a:pos x="T90" y="T91"/>
                        </a:cxn>
                        <a:cxn ang="T148">
                          <a:pos x="T92" y="T93"/>
                        </a:cxn>
                        <a:cxn ang="T149">
                          <a:pos x="T94" y="T95"/>
                        </a:cxn>
                        <a:cxn ang="T150">
                          <a:pos x="T96" y="T97"/>
                        </a:cxn>
                        <a:cxn ang="T151">
                          <a:pos x="T98" y="T99"/>
                        </a:cxn>
                        <a:cxn ang="T152">
                          <a:pos x="T100" y="T101"/>
                        </a:cxn>
                      </a:cxnLst>
                      <a:rect l="T153" t="T154" r="T155" b="T156"/>
                      <a:pathLst>
                        <a:path w="859" h="901">
                          <a:moveTo>
                            <a:pt x="106" y="714"/>
                          </a:moveTo>
                          <a:lnTo>
                            <a:pt x="147" y="637"/>
                          </a:lnTo>
                          <a:lnTo>
                            <a:pt x="147" y="614"/>
                          </a:lnTo>
                          <a:lnTo>
                            <a:pt x="132" y="583"/>
                          </a:lnTo>
                          <a:lnTo>
                            <a:pt x="109" y="550"/>
                          </a:lnTo>
                          <a:lnTo>
                            <a:pt x="67" y="518"/>
                          </a:lnTo>
                          <a:lnTo>
                            <a:pt x="40" y="475"/>
                          </a:lnTo>
                          <a:lnTo>
                            <a:pt x="27" y="437"/>
                          </a:lnTo>
                          <a:lnTo>
                            <a:pt x="10" y="408"/>
                          </a:lnTo>
                          <a:lnTo>
                            <a:pt x="10" y="375"/>
                          </a:lnTo>
                          <a:lnTo>
                            <a:pt x="0" y="298"/>
                          </a:lnTo>
                          <a:lnTo>
                            <a:pt x="10" y="239"/>
                          </a:lnTo>
                          <a:lnTo>
                            <a:pt x="29" y="188"/>
                          </a:lnTo>
                          <a:lnTo>
                            <a:pt x="55" y="133"/>
                          </a:lnTo>
                          <a:lnTo>
                            <a:pt x="86" y="102"/>
                          </a:lnTo>
                          <a:lnTo>
                            <a:pt x="145" y="64"/>
                          </a:lnTo>
                          <a:lnTo>
                            <a:pt x="209" y="38"/>
                          </a:lnTo>
                          <a:lnTo>
                            <a:pt x="276" y="15"/>
                          </a:lnTo>
                          <a:lnTo>
                            <a:pt x="362" y="2"/>
                          </a:lnTo>
                          <a:lnTo>
                            <a:pt x="423" y="0"/>
                          </a:lnTo>
                          <a:lnTo>
                            <a:pt x="484" y="5"/>
                          </a:lnTo>
                          <a:lnTo>
                            <a:pt x="561" y="20"/>
                          </a:lnTo>
                          <a:lnTo>
                            <a:pt x="632" y="43"/>
                          </a:lnTo>
                          <a:lnTo>
                            <a:pt x="683" y="69"/>
                          </a:lnTo>
                          <a:lnTo>
                            <a:pt x="747" y="118"/>
                          </a:lnTo>
                          <a:lnTo>
                            <a:pt x="790" y="176"/>
                          </a:lnTo>
                          <a:lnTo>
                            <a:pt x="823" y="229"/>
                          </a:lnTo>
                          <a:lnTo>
                            <a:pt x="839" y="268"/>
                          </a:lnTo>
                          <a:lnTo>
                            <a:pt x="859" y="336"/>
                          </a:lnTo>
                          <a:lnTo>
                            <a:pt x="859" y="388"/>
                          </a:lnTo>
                          <a:lnTo>
                            <a:pt x="846" y="463"/>
                          </a:lnTo>
                          <a:lnTo>
                            <a:pt x="826" y="524"/>
                          </a:lnTo>
                          <a:lnTo>
                            <a:pt x="797" y="575"/>
                          </a:lnTo>
                          <a:lnTo>
                            <a:pt x="772" y="604"/>
                          </a:lnTo>
                          <a:lnTo>
                            <a:pt x="735" y="637"/>
                          </a:lnTo>
                          <a:lnTo>
                            <a:pt x="674" y="662"/>
                          </a:lnTo>
                          <a:lnTo>
                            <a:pt x="629" y="678"/>
                          </a:lnTo>
                          <a:lnTo>
                            <a:pt x="577" y="693"/>
                          </a:lnTo>
                          <a:lnTo>
                            <a:pt x="497" y="701"/>
                          </a:lnTo>
                          <a:lnTo>
                            <a:pt x="428" y="714"/>
                          </a:lnTo>
                          <a:lnTo>
                            <a:pt x="382" y="723"/>
                          </a:lnTo>
                          <a:lnTo>
                            <a:pt x="369" y="745"/>
                          </a:lnTo>
                          <a:lnTo>
                            <a:pt x="372" y="772"/>
                          </a:lnTo>
                          <a:lnTo>
                            <a:pt x="369" y="798"/>
                          </a:lnTo>
                          <a:lnTo>
                            <a:pt x="359" y="817"/>
                          </a:lnTo>
                          <a:lnTo>
                            <a:pt x="354" y="853"/>
                          </a:lnTo>
                          <a:lnTo>
                            <a:pt x="356" y="901"/>
                          </a:lnTo>
                          <a:lnTo>
                            <a:pt x="298" y="821"/>
                          </a:lnTo>
                          <a:lnTo>
                            <a:pt x="222" y="756"/>
                          </a:lnTo>
                          <a:lnTo>
                            <a:pt x="158" y="726"/>
                          </a:lnTo>
                          <a:lnTo>
                            <a:pt x="106" y="714"/>
                          </a:lnTo>
                          <a:close/>
                        </a:path>
                      </a:pathLst>
                    </a:custGeom>
                    <a:solidFill>
                      <a:srgbClr val="E0A080"/>
                    </a:solidFill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grpSp>
                  <p:nvGrpSpPr>
                    <p:cNvPr id="8231" name="Group 16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799" y="3218"/>
                      <a:ext cx="161" cy="124"/>
                      <a:chOff x="3799" y="3218"/>
                      <a:chExt cx="161" cy="124"/>
                    </a:xfrm>
                  </p:grpSpPr>
                  <p:grpSp>
                    <p:nvGrpSpPr>
                      <p:cNvPr id="8243" name="Group 17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842" y="3218"/>
                        <a:ext cx="111" cy="38"/>
                        <a:chOff x="3842" y="3218"/>
                        <a:chExt cx="111" cy="38"/>
                      </a:xfrm>
                    </p:grpSpPr>
                    <p:sp>
                      <p:nvSpPr>
                        <p:cNvPr id="8259" name="Freeform 171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851" y="3224"/>
                          <a:ext cx="102" cy="32"/>
                        </a:xfrm>
                        <a:custGeom>
                          <a:avLst/>
                          <a:gdLst>
                            <a:gd name="T0" fmla="*/ 0 w 510"/>
                            <a:gd name="T1" fmla="*/ 0 h 160"/>
                            <a:gd name="T2" fmla="*/ 0 w 510"/>
                            <a:gd name="T3" fmla="*/ 0 h 160"/>
                            <a:gd name="T4" fmla="*/ 0 w 510"/>
                            <a:gd name="T5" fmla="*/ 0 h 160"/>
                            <a:gd name="T6" fmla="*/ 0 w 510"/>
                            <a:gd name="T7" fmla="*/ 0 h 160"/>
                            <a:gd name="T8" fmla="*/ 0 w 510"/>
                            <a:gd name="T9" fmla="*/ 0 h 160"/>
                            <a:gd name="T10" fmla="*/ 0 w 510"/>
                            <a:gd name="T11" fmla="*/ 0 h 160"/>
                            <a:gd name="T12" fmla="*/ 0 w 510"/>
                            <a:gd name="T13" fmla="*/ 0 h 160"/>
                            <a:gd name="T14" fmla="*/ 0 w 510"/>
                            <a:gd name="T15" fmla="*/ 0 h 160"/>
                            <a:gd name="T16" fmla="*/ 0 w 510"/>
                            <a:gd name="T17" fmla="*/ 0 h 160"/>
                            <a:gd name="T18" fmla="*/ 0 60000 65536"/>
                            <a:gd name="T19" fmla="*/ 0 60000 65536"/>
                            <a:gd name="T20" fmla="*/ 0 60000 65536"/>
                            <a:gd name="T21" fmla="*/ 0 60000 65536"/>
                            <a:gd name="T22" fmla="*/ 0 60000 65536"/>
                            <a:gd name="T23" fmla="*/ 0 60000 65536"/>
                            <a:gd name="T24" fmla="*/ 0 60000 65536"/>
                            <a:gd name="T25" fmla="*/ 0 60000 65536"/>
                            <a:gd name="T26" fmla="*/ 0 60000 65536"/>
                            <a:gd name="T27" fmla="*/ 0 w 510"/>
                            <a:gd name="T28" fmla="*/ 0 h 160"/>
                            <a:gd name="T29" fmla="*/ 510 w 510"/>
                            <a:gd name="T30" fmla="*/ 160 h 160"/>
                          </a:gdLst>
                          <a:ahLst/>
                          <a:cxnLst>
                            <a:cxn ang="T18">
                              <a:pos x="T0" y="T1"/>
                            </a:cxn>
                            <a:cxn ang="T19">
                              <a:pos x="T2" y="T3"/>
                            </a:cxn>
                            <a:cxn ang="T20">
                              <a:pos x="T4" y="T5"/>
                            </a:cxn>
                            <a:cxn ang="T21">
                              <a:pos x="T6" y="T7"/>
                            </a:cxn>
                            <a:cxn ang="T22">
                              <a:pos x="T8" y="T9"/>
                            </a:cxn>
                            <a:cxn ang="T23">
                              <a:pos x="T10" y="T11"/>
                            </a:cxn>
                            <a:cxn ang="T24">
                              <a:pos x="T12" y="T13"/>
                            </a:cxn>
                            <a:cxn ang="T25">
                              <a:pos x="T14" y="T15"/>
                            </a:cxn>
                            <a:cxn ang="T26">
                              <a:pos x="T16" y="T17"/>
                            </a:cxn>
                          </a:cxnLst>
                          <a:rect l="T27" t="T28" r="T29" b="T30"/>
                          <a:pathLst>
                            <a:path w="510" h="160">
                              <a:moveTo>
                                <a:pt x="0" y="160"/>
                              </a:moveTo>
                              <a:lnTo>
                                <a:pt x="39" y="110"/>
                              </a:lnTo>
                              <a:lnTo>
                                <a:pt x="90" y="71"/>
                              </a:lnTo>
                              <a:lnTo>
                                <a:pt x="151" y="38"/>
                              </a:lnTo>
                              <a:lnTo>
                                <a:pt x="212" y="19"/>
                              </a:lnTo>
                              <a:lnTo>
                                <a:pt x="279" y="5"/>
                              </a:lnTo>
                              <a:lnTo>
                                <a:pt x="366" y="0"/>
                              </a:lnTo>
                              <a:lnTo>
                                <a:pt x="430" y="10"/>
                              </a:lnTo>
                              <a:lnTo>
                                <a:pt x="510" y="36"/>
                              </a:lnTo>
                            </a:path>
                          </a:pathLst>
                        </a:custGeom>
                        <a:noFill/>
                        <a:ln w="3175">
                          <a:solidFill>
                            <a:srgbClr val="000000"/>
                          </a:solidFill>
                          <a:prstDash val="solid"/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8260" name="Freeform 172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842" y="3218"/>
                          <a:ext cx="105" cy="35"/>
                        </a:xfrm>
                        <a:custGeom>
                          <a:avLst/>
                          <a:gdLst>
                            <a:gd name="T0" fmla="*/ 0 w 526"/>
                            <a:gd name="T1" fmla="*/ 0 h 176"/>
                            <a:gd name="T2" fmla="*/ 0 w 526"/>
                            <a:gd name="T3" fmla="*/ 0 h 176"/>
                            <a:gd name="T4" fmla="*/ 0 w 526"/>
                            <a:gd name="T5" fmla="*/ 0 h 176"/>
                            <a:gd name="T6" fmla="*/ 0 w 526"/>
                            <a:gd name="T7" fmla="*/ 0 h 176"/>
                            <a:gd name="T8" fmla="*/ 0 w 526"/>
                            <a:gd name="T9" fmla="*/ 0 h 176"/>
                            <a:gd name="T10" fmla="*/ 0 w 526"/>
                            <a:gd name="T11" fmla="*/ 0 h 176"/>
                            <a:gd name="T12" fmla="*/ 0 w 526"/>
                            <a:gd name="T13" fmla="*/ 0 h 176"/>
                            <a:gd name="T14" fmla="*/ 0 w 526"/>
                            <a:gd name="T15" fmla="*/ 0 h 176"/>
                            <a:gd name="T16" fmla="*/ 0 w 526"/>
                            <a:gd name="T17" fmla="*/ 0 h 176"/>
                            <a:gd name="T18" fmla="*/ 0 w 526"/>
                            <a:gd name="T19" fmla="*/ 0 h 176"/>
                            <a:gd name="T20" fmla="*/ 0 w 526"/>
                            <a:gd name="T21" fmla="*/ 0 h 176"/>
                            <a:gd name="T22" fmla="*/ 0 60000 65536"/>
                            <a:gd name="T23" fmla="*/ 0 60000 65536"/>
                            <a:gd name="T24" fmla="*/ 0 60000 65536"/>
                            <a:gd name="T25" fmla="*/ 0 60000 65536"/>
                            <a:gd name="T26" fmla="*/ 0 60000 65536"/>
                            <a:gd name="T27" fmla="*/ 0 60000 65536"/>
                            <a:gd name="T28" fmla="*/ 0 60000 65536"/>
                            <a:gd name="T29" fmla="*/ 0 60000 65536"/>
                            <a:gd name="T30" fmla="*/ 0 60000 65536"/>
                            <a:gd name="T31" fmla="*/ 0 60000 65536"/>
                            <a:gd name="T32" fmla="*/ 0 60000 65536"/>
                            <a:gd name="T33" fmla="*/ 0 w 526"/>
                            <a:gd name="T34" fmla="*/ 0 h 176"/>
                            <a:gd name="T35" fmla="*/ 526 w 526"/>
                            <a:gd name="T36" fmla="*/ 176 h 176"/>
                          </a:gdLst>
                          <a:ahLst/>
                          <a:cxnLst>
                            <a:cxn ang="T22">
                              <a:pos x="T0" y="T1"/>
                            </a:cxn>
                            <a:cxn ang="T23">
                              <a:pos x="T2" y="T3"/>
                            </a:cxn>
                            <a:cxn ang="T24">
                              <a:pos x="T4" y="T5"/>
                            </a:cxn>
                            <a:cxn ang="T25">
                              <a:pos x="T6" y="T7"/>
                            </a:cxn>
                            <a:cxn ang="T26">
                              <a:pos x="T8" y="T9"/>
                            </a:cxn>
                            <a:cxn ang="T27">
                              <a:pos x="T10" y="T11"/>
                            </a:cxn>
                            <a:cxn ang="T28">
                              <a:pos x="T12" y="T13"/>
                            </a:cxn>
                            <a:cxn ang="T29">
                              <a:pos x="T14" y="T15"/>
                            </a:cxn>
                            <a:cxn ang="T30">
                              <a:pos x="T16" y="T17"/>
                            </a:cxn>
                            <a:cxn ang="T31">
                              <a:pos x="T18" y="T19"/>
                            </a:cxn>
                            <a:cxn ang="T32">
                              <a:pos x="T20" y="T21"/>
                            </a:cxn>
                          </a:cxnLst>
                          <a:rect l="T33" t="T34" r="T35" b="T36"/>
                          <a:pathLst>
                            <a:path w="526" h="176">
                              <a:moveTo>
                                <a:pt x="0" y="176"/>
                              </a:moveTo>
                              <a:lnTo>
                                <a:pt x="25" y="125"/>
                              </a:lnTo>
                              <a:lnTo>
                                <a:pt x="56" y="89"/>
                              </a:lnTo>
                              <a:lnTo>
                                <a:pt x="90" y="60"/>
                              </a:lnTo>
                              <a:lnTo>
                                <a:pt x="151" y="28"/>
                              </a:lnTo>
                              <a:lnTo>
                                <a:pt x="231" y="5"/>
                              </a:lnTo>
                              <a:lnTo>
                                <a:pt x="305" y="0"/>
                              </a:lnTo>
                              <a:lnTo>
                                <a:pt x="385" y="8"/>
                              </a:lnTo>
                              <a:lnTo>
                                <a:pt x="458" y="31"/>
                              </a:lnTo>
                              <a:lnTo>
                                <a:pt x="494" y="41"/>
                              </a:lnTo>
                              <a:lnTo>
                                <a:pt x="526" y="51"/>
                              </a:lnTo>
                            </a:path>
                          </a:pathLst>
                        </a:custGeom>
                        <a:noFill/>
                        <a:ln w="3175">
                          <a:solidFill>
                            <a:srgbClr val="000000"/>
                          </a:solidFill>
                          <a:prstDash val="solid"/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zh-CN" altLang="en-US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</p:grpSp>
                  <p:grpSp>
                    <p:nvGrpSpPr>
                      <p:cNvPr id="8244" name="Group 17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799" y="3241"/>
                        <a:ext cx="60" cy="61"/>
                        <a:chOff x="3799" y="3241"/>
                        <a:chExt cx="60" cy="61"/>
                      </a:xfrm>
                    </p:grpSpPr>
                    <p:sp>
                      <p:nvSpPr>
                        <p:cNvPr id="8252" name="Freeform 174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799" y="3241"/>
                          <a:ext cx="60" cy="61"/>
                        </a:xfrm>
                        <a:custGeom>
                          <a:avLst/>
                          <a:gdLst>
                            <a:gd name="T0" fmla="*/ 0 w 302"/>
                            <a:gd name="T1" fmla="*/ 0 h 305"/>
                            <a:gd name="T2" fmla="*/ 0 w 302"/>
                            <a:gd name="T3" fmla="*/ 0 h 305"/>
                            <a:gd name="T4" fmla="*/ 0 w 302"/>
                            <a:gd name="T5" fmla="*/ 0 h 305"/>
                            <a:gd name="T6" fmla="*/ 0 w 302"/>
                            <a:gd name="T7" fmla="*/ 0 h 305"/>
                            <a:gd name="T8" fmla="*/ 0 w 302"/>
                            <a:gd name="T9" fmla="*/ 0 h 305"/>
                            <a:gd name="T10" fmla="*/ 0 w 302"/>
                            <a:gd name="T11" fmla="*/ 0 h 305"/>
                            <a:gd name="T12" fmla="*/ 0 w 302"/>
                            <a:gd name="T13" fmla="*/ 0 h 305"/>
                            <a:gd name="T14" fmla="*/ 0 w 302"/>
                            <a:gd name="T15" fmla="*/ 0 h 305"/>
                            <a:gd name="T16" fmla="*/ 0 w 302"/>
                            <a:gd name="T17" fmla="*/ 0 h 305"/>
                            <a:gd name="T18" fmla="*/ 0 w 302"/>
                            <a:gd name="T19" fmla="*/ 0 h 305"/>
                            <a:gd name="T20" fmla="*/ 0 w 302"/>
                            <a:gd name="T21" fmla="*/ 0 h 305"/>
                            <a:gd name="T22" fmla="*/ 0 w 302"/>
                            <a:gd name="T23" fmla="*/ 0 h 305"/>
                            <a:gd name="T24" fmla="*/ 0 w 302"/>
                            <a:gd name="T25" fmla="*/ 0 h 305"/>
                            <a:gd name="T26" fmla="*/ 0 w 302"/>
                            <a:gd name="T27" fmla="*/ 0 h 305"/>
                            <a:gd name="T28" fmla="*/ 0 w 302"/>
                            <a:gd name="T29" fmla="*/ 0 h 305"/>
                            <a:gd name="T30" fmla="*/ 0 w 302"/>
                            <a:gd name="T31" fmla="*/ 0 h 305"/>
                            <a:gd name="T32" fmla="*/ 0 w 302"/>
                            <a:gd name="T33" fmla="*/ 0 h 305"/>
                            <a:gd name="T34" fmla="*/ 0 w 302"/>
                            <a:gd name="T35" fmla="*/ 0 h 305"/>
                            <a:gd name="T36" fmla="*/ 0 w 302"/>
                            <a:gd name="T37" fmla="*/ 0 h 305"/>
                            <a:gd name="T38" fmla="*/ 0 w 302"/>
                            <a:gd name="T39" fmla="*/ 0 h 305"/>
                            <a:gd name="T40" fmla="*/ 0 w 302"/>
                            <a:gd name="T41" fmla="*/ 0 h 305"/>
                            <a:gd name="T42" fmla="*/ 0 w 302"/>
                            <a:gd name="T43" fmla="*/ 0 h 305"/>
                            <a:gd name="T44" fmla="*/ 0 w 302"/>
                            <a:gd name="T45" fmla="*/ 0 h 305"/>
                            <a:gd name="T46" fmla="*/ 0 w 302"/>
                            <a:gd name="T47" fmla="*/ 0 h 305"/>
                            <a:gd name="T48" fmla="*/ 0 w 302"/>
                            <a:gd name="T49" fmla="*/ 0 h 305"/>
                            <a:gd name="T50" fmla="*/ 0 w 302"/>
                            <a:gd name="T51" fmla="*/ 0 h 305"/>
                            <a:gd name="T52" fmla="*/ 0 w 302"/>
                            <a:gd name="T53" fmla="*/ 0 h 305"/>
                            <a:gd name="T54" fmla="*/ 0 w 302"/>
                            <a:gd name="T55" fmla="*/ 0 h 305"/>
                            <a:gd name="T56" fmla="*/ 0 w 302"/>
                            <a:gd name="T57" fmla="*/ 0 h 305"/>
                            <a:gd name="T58" fmla="*/ 0 w 302"/>
                            <a:gd name="T59" fmla="*/ 0 h 305"/>
                            <a:gd name="T60" fmla="*/ 0 w 302"/>
                            <a:gd name="T61" fmla="*/ 0 h 305"/>
                            <a:gd name="T62" fmla="*/ 0 w 302"/>
                            <a:gd name="T63" fmla="*/ 0 h 305"/>
                            <a:gd name="T64" fmla="*/ 0 w 302"/>
                            <a:gd name="T65" fmla="*/ 0 h 305"/>
                            <a:gd name="T66" fmla="*/ 0 60000 65536"/>
                            <a:gd name="T67" fmla="*/ 0 60000 65536"/>
                            <a:gd name="T68" fmla="*/ 0 60000 65536"/>
                            <a:gd name="T69" fmla="*/ 0 60000 65536"/>
                            <a:gd name="T70" fmla="*/ 0 60000 65536"/>
                            <a:gd name="T71" fmla="*/ 0 60000 65536"/>
                            <a:gd name="T72" fmla="*/ 0 60000 65536"/>
                            <a:gd name="T73" fmla="*/ 0 60000 65536"/>
                            <a:gd name="T74" fmla="*/ 0 60000 65536"/>
                            <a:gd name="T75" fmla="*/ 0 60000 65536"/>
                            <a:gd name="T76" fmla="*/ 0 60000 65536"/>
                            <a:gd name="T77" fmla="*/ 0 60000 65536"/>
                            <a:gd name="T78" fmla="*/ 0 60000 65536"/>
                            <a:gd name="T79" fmla="*/ 0 60000 65536"/>
                            <a:gd name="T80" fmla="*/ 0 60000 65536"/>
                            <a:gd name="T81" fmla="*/ 0 60000 65536"/>
                            <a:gd name="T82" fmla="*/ 0 60000 65536"/>
                            <a:gd name="T83" fmla="*/ 0 60000 65536"/>
                            <a:gd name="T84" fmla="*/ 0 60000 65536"/>
                            <a:gd name="T85" fmla="*/ 0 60000 65536"/>
                            <a:gd name="T86" fmla="*/ 0 60000 65536"/>
                            <a:gd name="T87" fmla="*/ 0 60000 65536"/>
                            <a:gd name="T88" fmla="*/ 0 60000 65536"/>
                            <a:gd name="T89" fmla="*/ 0 60000 65536"/>
                            <a:gd name="T90" fmla="*/ 0 60000 65536"/>
                            <a:gd name="T91" fmla="*/ 0 60000 65536"/>
                            <a:gd name="T92" fmla="*/ 0 60000 65536"/>
                            <a:gd name="T93" fmla="*/ 0 60000 65536"/>
                            <a:gd name="T94" fmla="*/ 0 60000 65536"/>
                            <a:gd name="T95" fmla="*/ 0 60000 65536"/>
                            <a:gd name="T96" fmla="*/ 0 60000 65536"/>
                            <a:gd name="T97" fmla="*/ 0 60000 65536"/>
                            <a:gd name="T98" fmla="*/ 0 60000 65536"/>
                            <a:gd name="T99" fmla="*/ 0 w 302"/>
                            <a:gd name="T100" fmla="*/ 0 h 305"/>
                            <a:gd name="T101" fmla="*/ 302 w 302"/>
                            <a:gd name="T102" fmla="*/ 305 h 305"/>
                          </a:gdLst>
                          <a:ahLst/>
                          <a:cxnLst>
                            <a:cxn ang="T66">
                              <a:pos x="T0" y="T1"/>
                            </a:cxn>
                            <a:cxn ang="T67">
                              <a:pos x="T2" y="T3"/>
                            </a:cxn>
                            <a:cxn ang="T68">
                              <a:pos x="T4" y="T5"/>
                            </a:cxn>
                            <a:cxn ang="T69">
                              <a:pos x="T6" y="T7"/>
                            </a:cxn>
                            <a:cxn ang="T70">
                              <a:pos x="T8" y="T9"/>
                            </a:cxn>
                            <a:cxn ang="T71">
                              <a:pos x="T10" y="T11"/>
                            </a:cxn>
                            <a:cxn ang="T72">
                              <a:pos x="T12" y="T13"/>
                            </a:cxn>
                            <a:cxn ang="T73">
                              <a:pos x="T14" y="T15"/>
                            </a:cxn>
                            <a:cxn ang="T74">
                              <a:pos x="T16" y="T17"/>
                            </a:cxn>
                            <a:cxn ang="T75">
                              <a:pos x="T18" y="T19"/>
                            </a:cxn>
                            <a:cxn ang="T76">
                              <a:pos x="T20" y="T21"/>
                            </a:cxn>
                            <a:cxn ang="T77">
                              <a:pos x="T22" y="T23"/>
                            </a:cxn>
                            <a:cxn ang="T78">
                              <a:pos x="T24" y="T25"/>
                            </a:cxn>
                            <a:cxn ang="T79">
                              <a:pos x="T26" y="T27"/>
                            </a:cxn>
                            <a:cxn ang="T80">
                              <a:pos x="T28" y="T29"/>
                            </a:cxn>
                            <a:cxn ang="T81">
                              <a:pos x="T30" y="T31"/>
                            </a:cxn>
                            <a:cxn ang="T82">
                              <a:pos x="T32" y="T33"/>
                            </a:cxn>
                            <a:cxn ang="T83">
                              <a:pos x="T34" y="T35"/>
                            </a:cxn>
                            <a:cxn ang="T84">
                              <a:pos x="T36" y="T37"/>
                            </a:cxn>
                            <a:cxn ang="T85">
                              <a:pos x="T38" y="T39"/>
                            </a:cxn>
                            <a:cxn ang="T86">
                              <a:pos x="T40" y="T41"/>
                            </a:cxn>
                            <a:cxn ang="T87">
                              <a:pos x="T42" y="T43"/>
                            </a:cxn>
                            <a:cxn ang="T88">
                              <a:pos x="T44" y="T45"/>
                            </a:cxn>
                            <a:cxn ang="T89">
                              <a:pos x="T46" y="T47"/>
                            </a:cxn>
                            <a:cxn ang="T90">
                              <a:pos x="T48" y="T49"/>
                            </a:cxn>
                            <a:cxn ang="T91">
                              <a:pos x="T50" y="T51"/>
                            </a:cxn>
                            <a:cxn ang="T92">
                              <a:pos x="T52" y="T53"/>
                            </a:cxn>
                            <a:cxn ang="T93">
                              <a:pos x="T54" y="T55"/>
                            </a:cxn>
                            <a:cxn ang="T94">
                              <a:pos x="T56" y="T57"/>
                            </a:cxn>
                            <a:cxn ang="T95">
                              <a:pos x="T58" y="T59"/>
                            </a:cxn>
                            <a:cxn ang="T96">
                              <a:pos x="T60" y="T61"/>
                            </a:cxn>
                            <a:cxn ang="T97">
                              <a:pos x="T62" y="T63"/>
                            </a:cxn>
                            <a:cxn ang="T98">
                              <a:pos x="T64" y="T65"/>
                            </a:cxn>
                          </a:cxnLst>
                          <a:rect l="T99" t="T100" r="T101" b="T102"/>
                          <a:pathLst>
                            <a:path w="302" h="305">
                              <a:moveTo>
                                <a:pt x="56" y="290"/>
                              </a:moveTo>
                              <a:lnTo>
                                <a:pt x="17" y="253"/>
                              </a:lnTo>
                              <a:lnTo>
                                <a:pt x="0" y="200"/>
                              </a:lnTo>
                              <a:lnTo>
                                <a:pt x="9" y="133"/>
                              </a:lnTo>
                              <a:lnTo>
                                <a:pt x="32" y="83"/>
                              </a:lnTo>
                              <a:lnTo>
                                <a:pt x="50" y="58"/>
                              </a:lnTo>
                              <a:lnTo>
                                <a:pt x="71" y="25"/>
                              </a:lnTo>
                              <a:lnTo>
                                <a:pt x="81" y="14"/>
                              </a:lnTo>
                              <a:lnTo>
                                <a:pt x="95" y="2"/>
                              </a:lnTo>
                              <a:lnTo>
                                <a:pt x="110" y="0"/>
                              </a:lnTo>
                              <a:lnTo>
                                <a:pt x="119" y="13"/>
                              </a:lnTo>
                              <a:lnTo>
                                <a:pt x="126" y="27"/>
                              </a:lnTo>
                              <a:lnTo>
                                <a:pt x="132" y="17"/>
                              </a:lnTo>
                              <a:lnTo>
                                <a:pt x="149" y="15"/>
                              </a:lnTo>
                              <a:lnTo>
                                <a:pt x="159" y="27"/>
                              </a:lnTo>
                              <a:lnTo>
                                <a:pt x="163" y="45"/>
                              </a:lnTo>
                              <a:lnTo>
                                <a:pt x="167" y="69"/>
                              </a:lnTo>
                              <a:lnTo>
                                <a:pt x="180" y="63"/>
                              </a:lnTo>
                              <a:lnTo>
                                <a:pt x="194" y="70"/>
                              </a:lnTo>
                              <a:lnTo>
                                <a:pt x="197" y="77"/>
                              </a:lnTo>
                              <a:lnTo>
                                <a:pt x="196" y="90"/>
                              </a:lnTo>
                              <a:lnTo>
                                <a:pt x="194" y="103"/>
                              </a:lnTo>
                              <a:lnTo>
                                <a:pt x="202" y="95"/>
                              </a:lnTo>
                              <a:lnTo>
                                <a:pt x="215" y="88"/>
                              </a:lnTo>
                              <a:lnTo>
                                <a:pt x="236" y="90"/>
                              </a:lnTo>
                              <a:lnTo>
                                <a:pt x="237" y="101"/>
                              </a:lnTo>
                              <a:lnTo>
                                <a:pt x="238" y="111"/>
                              </a:lnTo>
                              <a:lnTo>
                                <a:pt x="238" y="123"/>
                              </a:lnTo>
                              <a:lnTo>
                                <a:pt x="251" y="121"/>
                              </a:lnTo>
                              <a:lnTo>
                                <a:pt x="264" y="126"/>
                              </a:lnTo>
                              <a:lnTo>
                                <a:pt x="271" y="136"/>
                              </a:lnTo>
                              <a:lnTo>
                                <a:pt x="274" y="152"/>
                              </a:lnTo>
                              <a:lnTo>
                                <a:pt x="286" y="157"/>
                              </a:lnTo>
                              <a:lnTo>
                                <a:pt x="293" y="175"/>
                              </a:lnTo>
                              <a:lnTo>
                                <a:pt x="290" y="195"/>
                              </a:lnTo>
                              <a:lnTo>
                                <a:pt x="286" y="228"/>
                              </a:lnTo>
                              <a:lnTo>
                                <a:pt x="289" y="247"/>
                              </a:lnTo>
                              <a:lnTo>
                                <a:pt x="296" y="260"/>
                              </a:lnTo>
                              <a:lnTo>
                                <a:pt x="302" y="273"/>
                              </a:lnTo>
                              <a:lnTo>
                                <a:pt x="302" y="289"/>
                              </a:lnTo>
                              <a:lnTo>
                                <a:pt x="293" y="302"/>
                              </a:lnTo>
                              <a:lnTo>
                                <a:pt x="283" y="305"/>
                              </a:lnTo>
                              <a:lnTo>
                                <a:pt x="271" y="305"/>
                              </a:lnTo>
                              <a:lnTo>
                                <a:pt x="259" y="303"/>
                              </a:lnTo>
                              <a:lnTo>
                                <a:pt x="245" y="290"/>
                              </a:lnTo>
                              <a:lnTo>
                                <a:pt x="237" y="279"/>
                              </a:lnTo>
                              <a:lnTo>
                                <a:pt x="235" y="273"/>
                              </a:lnTo>
                              <a:lnTo>
                                <a:pt x="222" y="277"/>
                              </a:lnTo>
                              <a:lnTo>
                                <a:pt x="206" y="276"/>
                              </a:lnTo>
                              <a:lnTo>
                                <a:pt x="196" y="271"/>
                              </a:lnTo>
                              <a:lnTo>
                                <a:pt x="193" y="266"/>
                              </a:lnTo>
                              <a:lnTo>
                                <a:pt x="180" y="266"/>
                              </a:lnTo>
                              <a:lnTo>
                                <a:pt x="172" y="263"/>
                              </a:lnTo>
                              <a:lnTo>
                                <a:pt x="167" y="261"/>
                              </a:lnTo>
                              <a:lnTo>
                                <a:pt x="157" y="261"/>
                              </a:lnTo>
                              <a:lnTo>
                                <a:pt x="149" y="259"/>
                              </a:lnTo>
                              <a:lnTo>
                                <a:pt x="142" y="247"/>
                              </a:lnTo>
                              <a:lnTo>
                                <a:pt x="137" y="240"/>
                              </a:lnTo>
                              <a:lnTo>
                                <a:pt x="132" y="247"/>
                              </a:lnTo>
                              <a:lnTo>
                                <a:pt x="127" y="259"/>
                              </a:lnTo>
                              <a:lnTo>
                                <a:pt x="118" y="263"/>
                              </a:lnTo>
                              <a:lnTo>
                                <a:pt x="107" y="264"/>
                              </a:lnTo>
                              <a:lnTo>
                                <a:pt x="101" y="264"/>
                              </a:lnTo>
                              <a:lnTo>
                                <a:pt x="98" y="271"/>
                              </a:lnTo>
                              <a:lnTo>
                                <a:pt x="90" y="279"/>
                              </a:lnTo>
                              <a:lnTo>
                                <a:pt x="81" y="290"/>
                              </a:lnTo>
                              <a:lnTo>
                                <a:pt x="56" y="29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C08040"/>
                        </a:solidFill>
                        <a:ln w="3175">
                          <a:solidFill>
                            <a:srgbClr val="000000"/>
                          </a:solidFill>
                          <a:prstDash val="solid"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zh-CN" altLang="en-US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grpSp>
                      <p:nvGrpSpPr>
                        <p:cNvPr id="8253" name="Group 175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802" y="3244"/>
                          <a:ext cx="46" cy="54"/>
                          <a:chOff x="3802" y="3244"/>
                          <a:chExt cx="46" cy="54"/>
                        </a:xfrm>
                      </p:grpSpPr>
                      <p:sp>
                        <p:nvSpPr>
                          <p:cNvPr id="8254" name="Freeform 176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838" y="3280"/>
                            <a:ext cx="10" cy="11"/>
                          </a:xfrm>
                          <a:custGeom>
                            <a:avLst/>
                            <a:gdLst>
                              <a:gd name="T0" fmla="*/ 0 w 46"/>
                              <a:gd name="T1" fmla="*/ 0 h 56"/>
                              <a:gd name="T2" fmla="*/ 0 w 46"/>
                              <a:gd name="T3" fmla="*/ 0 h 56"/>
                              <a:gd name="T4" fmla="*/ 0 w 46"/>
                              <a:gd name="T5" fmla="*/ 0 h 56"/>
                              <a:gd name="T6" fmla="*/ 0 w 46"/>
                              <a:gd name="T7" fmla="*/ 0 h 56"/>
                              <a:gd name="T8" fmla="*/ 0 w 46"/>
                              <a:gd name="T9" fmla="*/ 0 h 56"/>
                              <a:gd name="T10" fmla="*/ 0 w 46"/>
                              <a:gd name="T11" fmla="*/ 0 h 56"/>
                              <a:gd name="T12" fmla="*/ 0 w 46"/>
                              <a:gd name="T13" fmla="*/ 0 h 56"/>
                              <a:gd name="T14" fmla="*/ 0 w 46"/>
                              <a:gd name="T15" fmla="*/ 0 h 56"/>
                              <a:gd name="T16" fmla="*/ 0 60000 65536"/>
                              <a:gd name="T17" fmla="*/ 0 60000 65536"/>
                              <a:gd name="T18" fmla="*/ 0 60000 65536"/>
                              <a:gd name="T19" fmla="*/ 0 60000 65536"/>
                              <a:gd name="T20" fmla="*/ 0 60000 65536"/>
                              <a:gd name="T21" fmla="*/ 0 60000 65536"/>
                              <a:gd name="T22" fmla="*/ 0 60000 65536"/>
                              <a:gd name="T23" fmla="*/ 0 60000 65536"/>
                              <a:gd name="T24" fmla="*/ 0 w 46"/>
                              <a:gd name="T25" fmla="*/ 0 h 56"/>
                              <a:gd name="T26" fmla="*/ 46 w 46"/>
                              <a:gd name="T27" fmla="*/ 56 h 56"/>
                            </a:gdLst>
                            <a:ahLst/>
                            <a:cxnLst>
                              <a:cxn ang="T16">
                                <a:pos x="T0" y="T1"/>
                              </a:cxn>
                              <a:cxn ang="T17">
                                <a:pos x="T2" y="T3"/>
                              </a:cxn>
                              <a:cxn ang="T18">
                                <a:pos x="T4" y="T5"/>
                              </a:cxn>
                              <a:cxn ang="T19">
                                <a:pos x="T6" y="T7"/>
                              </a:cxn>
                              <a:cxn ang="T20">
                                <a:pos x="T8" y="T9"/>
                              </a:cxn>
                              <a:cxn ang="T21">
                                <a:pos x="T10" y="T11"/>
                              </a:cxn>
                              <a:cxn ang="T22">
                                <a:pos x="T12" y="T13"/>
                              </a:cxn>
                              <a:cxn ang="T23">
                                <a:pos x="T14" y="T15"/>
                              </a:cxn>
                            </a:cxnLst>
                            <a:rect l="T24" t="T25" r="T26" b="T27"/>
                            <a:pathLst>
                              <a:path w="46" h="56">
                                <a:moveTo>
                                  <a:pt x="13" y="56"/>
                                </a:moveTo>
                                <a:lnTo>
                                  <a:pt x="10" y="27"/>
                                </a:lnTo>
                                <a:lnTo>
                                  <a:pt x="19" y="12"/>
                                </a:lnTo>
                                <a:lnTo>
                                  <a:pt x="46" y="0"/>
                                </a:lnTo>
                                <a:lnTo>
                                  <a:pt x="28" y="2"/>
                                </a:lnTo>
                                <a:lnTo>
                                  <a:pt x="7" y="8"/>
                                </a:lnTo>
                                <a:lnTo>
                                  <a:pt x="0" y="22"/>
                                </a:lnTo>
                                <a:lnTo>
                                  <a:pt x="13" y="56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804000"/>
                          </a:solidFill>
                          <a:ln w="3175">
                            <a:solidFill>
                              <a:srgbClr val="0000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>
                              <a:latin typeface="Times New Roman" panose="02020603050405020304" pitchFamily="18" charset="0"/>
                            </a:endParaRPr>
                          </a:p>
                        </p:txBody>
                      </p:sp>
                      <p:sp>
                        <p:nvSpPr>
                          <p:cNvPr id="8255" name="Freeform 177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821" y="3262"/>
                            <a:ext cx="15" cy="27"/>
                          </a:xfrm>
                          <a:custGeom>
                            <a:avLst/>
                            <a:gdLst>
                              <a:gd name="T0" fmla="*/ 0 w 73"/>
                              <a:gd name="T1" fmla="*/ 0 h 137"/>
                              <a:gd name="T2" fmla="*/ 0 w 73"/>
                              <a:gd name="T3" fmla="*/ 0 h 137"/>
                              <a:gd name="T4" fmla="*/ 0 w 73"/>
                              <a:gd name="T5" fmla="*/ 0 h 137"/>
                              <a:gd name="T6" fmla="*/ 0 w 73"/>
                              <a:gd name="T7" fmla="*/ 0 h 137"/>
                              <a:gd name="T8" fmla="*/ 0 w 73"/>
                              <a:gd name="T9" fmla="*/ 0 h 137"/>
                              <a:gd name="T10" fmla="*/ 0 w 73"/>
                              <a:gd name="T11" fmla="*/ 0 h 137"/>
                              <a:gd name="T12" fmla="*/ 0 w 73"/>
                              <a:gd name="T13" fmla="*/ 0 h 137"/>
                              <a:gd name="T14" fmla="*/ 0 w 73"/>
                              <a:gd name="T15" fmla="*/ 0 h 137"/>
                              <a:gd name="T16" fmla="*/ 0 w 73"/>
                              <a:gd name="T17" fmla="*/ 0 h 137"/>
                              <a:gd name="T18" fmla="*/ 0 w 73"/>
                              <a:gd name="T19" fmla="*/ 0 h 137"/>
                              <a:gd name="T20" fmla="*/ 0 w 73"/>
                              <a:gd name="T21" fmla="*/ 0 h 137"/>
                              <a:gd name="T22" fmla="*/ 0 w 73"/>
                              <a:gd name="T23" fmla="*/ 0 h 137"/>
                              <a:gd name="T24" fmla="*/ 0 60000 65536"/>
                              <a:gd name="T25" fmla="*/ 0 60000 65536"/>
                              <a:gd name="T26" fmla="*/ 0 60000 65536"/>
                              <a:gd name="T27" fmla="*/ 0 60000 65536"/>
                              <a:gd name="T28" fmla="*/ 0 60000 65536"/>
                              <a:gd name="T29" fmla="*/ 0 60000 65536"/>
                              <a:gd name="T30" fmla="*/ 0 60000 65536"/>
                              <a:gd name="T31" fmla="*/ 0 60000 65536"/>
                              <a:gd name="T32" fmla="*/ 0 60000 65536"/>
                              <a:gd name="T33" fmla="*/ 0 60000 65536"/>
                              <a:gd name="T34" fmla="*/ 0 60000 65536"/>
                              <a:gd name="T35" fmla="*/ 0 60000 65536"/>
                              <a:gd name="T36" fmla="*/ 0 w 73"/>
                              <a:gd name="T37" fmla="*/ 0 h 137"/>
                              <a:gd name="T38" fmla="*/ 73 w 73"/>
                              <a:gd name="T39" fmla="*/ 137 h 137"/>
                            </a:gdLst>
                            <a:ahLst/>
                            <a:cxnLst>
                              <a:cxn ang="T24">
                                <a:pos x="T0" y="T1"/>
                              </a:cxn>
                              <a:cxn ang="T25">
                                <a:pos x="T2" y="T3"/>
                              </a:cxn>
                              <a:cxn ang="T26">
                                <a:pos x="T4" y="T5"/>
                              </a:cxn>
                              <a:cxn ang="T27">
                                <a:pos x="T6" y="T7"/>
                              </a:cxn>
                              <a:cxn ang="T28">
                                <a:pos x="T8" y="T9"/>
                              </a:cxn>
                              <a:cxn ang="T29">
                                <a:pos x="T10" y="T11"/>
                              </a:cxn>
                              <a:cxn ang="T30">
                                <a:pos x="T12" y="T13"/>
                              </a:cxn>
                              <a:cxn ang="T31">
                                <a:pos x="T14" y="T15"/>
                              </a:cxn>
                              <a:cxn ang="T32">
                                <a:pos x="T16" y="T17"/>
                              </a:cxn>
                              <a:cxn ang="T33">
                                <a:pos x="T18" y="T19"/>
                              </a:cxn>
                              <a:cxn ang="T34">
                                <a:pos x="T20" y="T21"/>
                              </a:cxn>
                              <a:cxn ang="T35">
                                <a:pos x="T22" y="T23"/>
                              </a:cxn>
                            </a:cxnLst>
                            <a:rect l="T36" t="T37" r="T38" b="T39"/>
                            <a:pathLst>
                              <a:path w="73" h="137">
                                <a:moveTo>
                                  <a:pt x="30" y="137"/>
                                </a:moveTo>
                                <a:lnTo>
                                  <a:pt x="17" y="107"/>
                                </a:lnTo>
                                <a:lnTo>
                                  <a:pt x="17" y="65"/>
                                </a:lnTo>
                                <a:lnTo>
                                  <a:pt x="42" y="33"/>
                                </a:lnTo>
                                <a:lnTo>
                                  <a:pt x="73" y="0"/>
                                </a:lnTo>
                                <a:lnTo>
                                  <a:pt x="54" y="19"/>
                                </a:lnTo>
                                <a:lnTo>
                                  <a:pt x="23" y="42"/>
                                </a:lnTo>
                                <a:lnTo>
                                  <a:pt x="0" y="61"/>
                                </a:lnTo>
                                <a:lnTo>
                                  <a:pt x="5" y="77"/>
                                </a:lnTo>
                                <a:lnTo>
                                  <a:pt x="4" y="96"/>
                                </a:lnTo>
                                <a:lnTo>
                                  <a:pt x="4" y="117"/>
                                </a:lnTo>
                                <a:lnTo>
                                  <a:pt x="30" y="137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804000"/>
                          </a:solidFill>
                          <a:ln w="3175">
                            <a:solidFill>
                              <a:srgbClr val="0000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>
                              <a:latin typeface="Times New Roman" panose="02020603050405020304" pitchFamily="18" charset="0"/>
                            </a:endParaRPr>
                          </a:p>
                        </p:txBody>
                      </p:sp>
                      <p:sp>
                        <p:nvSpPr>
                          <p:cNvPr id="8256" name="Freeform 178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802" y="3277"/>
                            <a:ext cx="10" cy="21"/>
                          </a:xfrm>
                          <a:custGeom>
                            <a:avLst/>
                            <a:gdLst>
                              <a:gd name="T0" fmla="*/ 0 w 50"/>
                              <a:gd name="T1" fmla="*/ 0 h 106"/>
                              <a:gd name="T2" fmla="*/ 0 w 50"/>
                              <a:gd name="T3" fmla="*/ 0 h 106"/>
                              <a:gd name="T4" fmla="*/ 0 w 50"/>
                              <a:gd name="T5" fmla="*/ 0 h 106"/>
                              <a:gd name="T6" fmla="*/ 0 w 50"/>
                              <a:gd name="T7" fmla="*/ 0 h 106"/>
                              <a:gd name="T8" fmla="*/ 0 w 50"/>
                              <a:gd name="T9" fmla="*/ 0 h 106"/>
                              <a:gd name="T10" fmla="*/ 0 w 50"/>
                              <a:gd name="T11" fmla="*/ 0 h 106"/>
                              <a:gd name="T12" fmla="*/ 0 w 50"/>
                              <a:gd name="T13" fmla="*/ 0 h 106"/>
                              <a:gd name="T14" fmla="*/ 0 w 50"/>
                              <a:gd name="T15" fmla="*/ 0 h 106"/>
                              <a:gd name="T16" fmla="*/ 0 60000 65536"/>
                              <a:gd name="T17" fmla="*/ 0 60000 65536"/>
                              <a:gd name="T18" fmla="*/ 0 60000 65536"/>
                              <a:gd name="T19" fmla="*/ 0 60000 65536"/>
                              <a:gd name="T20" fmla="*/ 0 60000 65536"/>
                              <a:gd name="T21" fmla="*/ 0 60000 65536"/>
                              <a:gd name="T22" fmla="*/ 0 60000 65536"/>
                              <a:gd name="T23" fmla="*/ 0 60000 65536"/>
                              <a:gd name="T24" fmla="*/ 0 w 50"/>
                              <a:gd name="T25" fmla="*/ 0 h 106"/>
                              <a:gd name="T26" fmla="*/ 50 w 50"/>
                              <a:gd name="T27" fmla="*/ 106 h 106"/>
                            </a:gdLst>
                            <a:ahLst/>
                            <a:cxnLst>
                              <a:cxn ang="T16">
                                <a:pos x="T0" y="T1"/>
                              </a:cxn>
                              <a:cxn ang="T17">
                                <a:pos x="T2" y="T3"/>
                              </a:cxn>
                              <a:cxn ang="T18">
                                <a:pos x="T4" y="T5"/>
                              </a:cxn>
                              <a:cxn ang="T19">
                                <a:pos x="T6" y="T7"/>
                              </a:cxn>
                              <a:cxn ang="T20">
                                <a:pos x="T8" y="T9"/>
                              </a:cxn>
                              <a:cxn ang="T21">
                                <a:pos x="T10" y="T11"/>
                              </a:cxn>
                              <a:cxn ang="T22">
                                <a:pos x="T12" y="T13"/>
                              </a:cxn>
                              <a:cxn ang="T23">
                                <a:pos x="T14" y="T15"/>
                              </a:cxn>
                            </a:cxnLst>
                            <a:rect l="T24" t="T25" r="T26" b="T27"/>
                            <a:pathLst>
                              <a:path w="50" h="106">
                                <a:moveTo>
                                  <a:pt x="22" y="88"/>
                                </a:moveTo>
                                <a:lnTo>
                                  <a:pt x="0" y="56"/>
                                </a:lnTo>
                                <a:lnTo>
                                  <a:pt x="9" y="33"/>
                                </a:lnTo>
                                <a:lnTo>
                                  <a:pt x="28" y="0"/>
                                </a:lnTo>
                                <a:lnTo>
                                  <a:pt x="12" y="57"/>
                                </a:lnTo>
                                <a:lnTo>
                                  <a:pt x="24" y="82"/>
                                </a:lnTo>
                                <a:lnTo>
                                  <a:pt x="50" y="106"/>
                                </a:lnTo>
                                <a:lnTo>
                                  <a:pt x="22" y="88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804000"/>
                          </a:solidFill>
                          <a:ln w="3175">
                            <a:solidFill>
                              <a:srgbClr val="0000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>
                              <a:latin typeface="Times New Roman" panose="02020603050405020304" pitchFamily="18" charset="0"/>
                            </a:endParaRPr>
                          </a:p>
                        </p:txBody>
                      </p:sp>
                      <p:sp>
                        <p:nvSpPr>
                          <p:cNvPr id="8257" name="Freeform 179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810" y="3244"/>
                            <a:ext cx="13" cy="22"/>
                          </a:xfrm>
                          <a:custGeom>
                            <a:avLst/>
                            <a:gdLst>
                              <a:gd name="T0" fmla="*/ 0 w 68"/>
                              <a:gd name="T1" fmla="*/ 0 h 106"/>
                              <a:gd name="T2" fmla="*/ 0 w 68"/>
                              <a:gd name="T3" fmla="*/ 0 h 106"/>
                              <a:gd name="T4" fmla="*/ 0 w 68"/>
                              <a:gd name="T5" fmla="*/ 0 h 106"/>
                              <a:gd name="T6" fmla="*/ 0 w 68"/>
                              <a:gd name="T7" fmla="*/ 0 h 106"/>
                              <a:gd name="T8" fmla="*/ 0 w 68"/>
                              <a:gd name="T9" fmla="*/ 0 h 106"/>
                              <a:gd name="T10" fmla="*/ 0 w 68"/>
                              <a:gd name="T11" fmla="*/ 0 h 106"/>
                              <a:gd name="T12" fmla="*/ 0 w 68"/>
                              <a:gd name="T13" fmla="*/ 0 h 106"/>
                              <a:gd name="T14" fmla="*/ 0 w 68"/>
                              <a:gd name="T15" fmla="*/ 0 h 106"/>
                              <a:gd name="T16" fmla="*/ 0 w 68"/>
                              <a:gd name="T17" fmla="*/ 0 h 106"/>
                              <a:gd name="T18" fmla="*/ 0 60000 65536"/>
                              <a:gd name="T19" fmla="*/ 0 60000 65536"/>
                              <a:gd name="T20" fmla="*/ 0 60000 65536"/>
                              <a:gd name="T21" fmla="*/ 0 60000 65536"/>
                              <a:gd name="T22" fmla="*/ 0 60000 65536"/>
                              <a:gd name="T23" fmla="*/ 0 60000 65536"/>
                              <a:gd name="T24" fmla="*/ 0 60000 65536"/>
                              <a:gd name="T25" fmla="*/ 0 60000 65536"/>
                              <a:gd name="T26" fmla="*/ 0 60000 65536"/>
                              <a:gd name="T27" fmla="*/ 0 w 68"/>
                              <a:gd name="T28" fmla="*/ 0 h 106"/>
                              <a:gd name="T29" fmla="*/ 68 w 68"/>
                              <a:gd name="T30" fmla="*/ 106 h 106"/>
                            </a:gdLst>
                            <a:ahLst/>
                            <a:cxnLst>
                              <a:cxn ang="T18">
                                <a:pos x="T0" y="T1"/>
                              </a:cxn>
                              <a:cxn ang="T19">
                                <a:pos x="T2" y="T3"/>
                              </a:cxn>
                              <a:cxn ang="T20">
                                <a:pos x="T4" y="T5"/>
                              </a:cxn>
                              <a:cxn ang="T21">
                                <a:pos x="T6" y="T7"/>
                              </a:cxn>
                              <a:cxn ang="T22">
                                <a:pos x="T8" y="T9"/>
                              </a:cxn>
                              <a:cxn ang="T23">
                                <a:pos x="T10" y="T11"/>
                              </a:cxn>
                              <a:cxn ang="T24">
                                <a:pos x="T12" y="T13"/>
                              </a:cxn>
                              <a:cxn ang="T25">
                                <a:pos x="T14" y="T15"/>
                              </a:cxn>
                              <a:cxn ang="T26">
                                <a:pos x="T16" y="T17"/>
                              </a:cxn>
                            </a:cxnLst>
                            <a:rect l="T27" t="T28" r="T29" b="T30"/>
                            <a:pathLst>
                              <a:path w="68" h="106">
                                <a:moveTo>
                                  <a:pt x="68" y="0"/>
                                </a:moveTo>
                                <a:lnTo>
                                  <a:pt x="36" y="26"/>
                                </a:lnTo>
                                <a:lnTo>
                                  <a:pt x="9" y="53"/>
                                </a:lnTo>
                                <a:lnTo>
                                  <a:pt x="5" y="74"/>
                                </a:lnTo>
                                <a:lnTo>
                                  <a:pt x="0" y="106"/>
                                </a:lnTo>
                                <a:lnTo>
                                  <a:pt x="11" y="81"/>
                                </a:lnTo>
                                <a:lnTo>
                                  <a:pt x="20" y="55"/>
                                </a:lnTo>
                                <a:lnTo>
                                  <a:pt x="49" y="23"/>
                                </a:lnTo>
                                <a:lnTo>
                                  <a:pt x="68" y="0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804000"/>
                          </a:solidFill>
                          <a:ln w="3175">
                            <a:solidFill>
                              <a:srgbClr val="0000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>
                              <a:latin typeface="Times New Roman" panose="02020603050405020304" pitchFamily="18" charset="0"/>
                            </a:endParaRPr>
                          </a:p>
                        </p:txBody>
                      </p:sp>
                      <p:sp>
                        <p:nvSpPr>
                          <p:cNvPr id="8258" name="Freeform 180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808" y="3284"/>
                            <a:ext cx="8" cy="14"/>
                          </a:xfrm>
                          <a:custGeom>
                            <a:avLst/>
                            <a:gdLst>
                              <a:gd name="T0" fmla="*/ 0 w 38"/>
                              <a:gd name="T1" fmla="*/ 0 h 67"/>
                              <a:gd name="T2" fmla="*/ 0 w 38"/>
                              <a:gd name="T3" fmla="*/ 0 h 67"/>
                              <a:gd name="T4" fmla="*/ 0 w 38"/>
                              <a:gd name="T5" fmla="*/ 0 h 67"/>
                              <a:gd name="T6" fmla="*/ 0 w 38"/>
                              <a:gd name="T7" fmla="*/ 0 h 67"/>
                              <a:gd name="T8" fmla="*/ 0 w 38"/>
                              <a:gd name="T9" fmla="*/ 0 h 67"/>
                              <a:gd name="T10" fmla="*/ 0 w 38"/>
                              <a:gd name="T11" fmla="*/ 0 h 67"/>
                              <a:gd name="T12" fmla="*/ 0 w 38"/>
                              <a:gd name="T13" fmla="*/ 0 h 67"/>
                              <a:gd name="T14" fmla="*/ 0 w 38"/>
                              <a:gd name="T15" fmla="*/ 0 h 67"/>
                              <a:gd name="T16" fmla="*/ 0 w 38"/>
                              <a:gd name="T17" fmla="*/ 0 h 67"/>
                              <a:gd name="T18" fmla="*/ 0 w 38"/>
                              <a:gd name="T19" fmla="*/ 0 h 67"/>
                              <a:gd name="T20" fmla="*/ 0 w 38"/>
                              <a:gd name="T21" fmla="*/ 0 h 67"/>
                              <a:gd name="T22" fmla="*/ 0 60000 65536"/>
                              <a:gd name="T23" fmla="*/ 0 60000 65536"/>
                              <a:gd name="T24" fmla="*/ 0 60000 65536"/>
                              <a:gd name="T25" fmla="*/ 0 60000 65536"/>
                              <a:gd name="T26" fmla="*/ 0 60000 65536"/>
                              <a:gd name="T27" fmla="*/ 0 60000 65536"/>
                              <a:gd name="T28" fmla="*/ 0 60000 65536"/>
                              <a:gd name="T29" fmla="*/ 0 60000 65536"/>
                              <a:gd name="T30" fmla="*/ 0 60000 65536"/>
                              <a:gd name="T31" fmla="*/ 0 60000 65536"/>
                              <a:gd name="T32" fmla="*/ 0 60000 65536"/>
                              <a:gd name="T33" fmla="*/ 0 w 38"/>
                              <a:gd name="T34" fmla="*/ 0 h 67"/>
                              <a:gd name="T35" fmla="*/ 38 w 38"/>
                              <a:gd name="T36" fmla="*/ 67 h 67"/>
                            </a:gdLst>
                            <a:ahLst/>
                            <a:cxnLst>
                              <a:cxn ang="T22">
                                <a:pos x="T0" y="T1"/>
                              </a:cxn>
                              <a:cxn ang="T23">
                                <a:pos x="T2" y="T3"/>
                              </a:cxn>
                              <a:cxn ang="T24">
                                <a:pos x="T4" y="T5"/>
                              </a:cxn>
                              <a:cxn ang="T25">
                                <a:pos x="T6" y="T7"/>
                              </a:cxn>
                              <a:cxn ang="T26">
                                <a:pos x="T8" y="T9"/>
                              </a:cxn>
                              <a:cxn ang="T27">
                                <a:pos x="T10" y="T11"/>
                              </a:cxn>
                              <a:cxn ang="T28">
                                <a:pos x="T12" y="T13"/>
                              </a:cxn>
                              <a:cxn ang="T29">
                                <a:pos x="T14" y="T15"/>
                              </a:cxn>
                              <a:cxn ang="T30">
                                <a:pos x="T16" y="T17"/>
                              </a:cxn>
                              <a:cxn ang="T31">
                                <a:pos x="T18" y="T19"/>
                              </a:cxn>
                              <a:cxn ang="T32">
                                <a:pos x="T20" y="T21"/>
                              </a:cxn>
                            </a:cxnLst>
                            <a:rect l="T33" t="T34" r="T35" b="T36"/>
                            <a:pathLst>
                              <a:path w="38" h="67">
                                <a:moveTo>
                                  <a:pt x="15" y="67"/>
                                </a:moveTo>
                                <a:lnTo>
                                  <a:pt x="5" y="45"/>
                                </a:lnTo>
                                <a:lnTo>
                                  <a:pt x="0" y="33"/>
                                </a:lnTo>
                                <a:lnTo>
                                  <a:pt x="11" y="14"/>
                                </a:lnTo>
                                <a:lnTo>
                                  <a:pt x="35" y="0"/>
                                </a:lnTo>
                                <a:lnTo>
                                  <a:pt x="21" y="19"/>
                                </a:lnTo>
                                <a:lnTo>
                                  <a:pt x="13" y="39"/>
                                </a:lnTo>
                                <a:lnTo>
                                  <a:pt x="25" y="45"/>
                                </a:lnTo>
                                <a:lnTo>
                                  <a:pt x="38" y="30"/>
                                </a:lnTo>
                                <a:lnTo>
                                  <a:pt x="32" y="44"/>
                                </a:lnTo>
                                <a:lnTo>
                                  <a:pt x="15" y="67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804000"/>
                          </a:solidFill>
                          <a:ln w="3175">
                            <a:solidFill>
                              <a:srgbClr val="0000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>
                              <a:latin typeface="Times New Roman" panose="02020603050405020304" pitchFamily="18" charset="0"/>
                            </a:endParaRPr>
                          </a:p>
                        </p:txBody>
                      </p:sp>
                    </p:grpSp>
                  </p:grpSp>
                  <p:grpSp>
                    <p:nvGrpSpPr>
                      <p:cNvPr id="8245" name="Group 18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895" y="3311"/>
                        <a:ext cx="65" cy="31"/>
                        <a:chOff x="3895" y="3311"/>
                        <a:chExt cx="65" cy="31"/>
                      </a:xfrm>
                    </p:grpSpPr>
                    <p:sp>
                      <p:nvSpPr>
                        <p:cNvPr id="8246" name="Freeform 182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895" y="3311"/>
                          <a:ext cx="65" cy="31"/>
                        </a:xfrm>
                        <a:custGeom>
                          <a:avLst/>
                          <a:gdLst>
                            <a:gd name="T0" fmla="*/ 0 w 324"/>
                            <a:gd name="T1" fmla="*/ 0 h 159"/>
                            <a:gd name="T2" fmla="*/ 0 w 324"/>
                            <a:gd name="T3" fmla="*/ 0 h 159"/>
                            <a:gd name="T4" fmla="*/ 0 w 324"/>
                            <a:gd name="T5" fmla="*/ 0 h 159"/>
                            <a:gd name="T6" fmla="*/ 0 w 324"/>
                            <a:gd name="T7" fmla="*/ 0 h 159"/>
                            <a:gd name="T8" fmla="*/ 0 w 324"/>
                            <a:gd name="T9" fmla="*/ 0 h 159"/>
                            <a:gd name="T10" fmla="*/ 0 w 324"/>
                            <a:gd name="T11" fmla="*/ 0 h 159"/>
                            <a:gd name="T12" fmla="*/ 0 w 324"/>
                            <a:gd name="T13" fmla="*/ 0 h 159"/>
                            <a:gd name="T14" fmla="*/ 0 w 324"/>
                            <a:gd name="T15" fmla="*/ 0 h 159"/>
                            <a:gd name="T16" fmla="*/ 0 w 324"/>
                            <a:gd name="T17" fmla="*/ 0 h 159"/>
                            <a:gd name="T18" fmla="*/ 0 w 324"/>
                            <a:gd name="T19" fmla="*/ 0 h 159"/>
                            <a:gd name="T20" fmla="*/ 0 w 324"/>
                            <a:gd name="T21" fmla="*/ 0 h 159"/>
                            <a:gd name="T22" fmla="*/ 0 w 324"/>
                            <a:gd name="T23" fmla="*/ 0 h 159"/>
                            <a:gd name="T24" fmla="*/ 0 w 324"/>
                            <a:gd name="T25" fmla="*/ 0 h 159"/>
                            <a:gd name="T26" fmla="*/ 0 w 324"/>
                            <a:gd name="T27" fmla="*/ 0 h 159"/>
                            <a:gd name="T28" fmla="*/ 0 w 324"/>
                            <a:gd name="T29" fmla="*/ 0 h 159"/>
                            <a:gd name="T30" fmla="*/ 0 w 324"/>
                            <a:gd name="T31" fmla="*/ 0 h 159"/>
                            <a:gd name="T32" fmla="*/ 0 w 324"/>
                            <a:gd name="T33" fmla="*/ 0 h 159"/>
                            <a:gd name="T34" fmla="*/ 0 w 324"/>
                            <a:gd name="T35" fmla="*/ 0 h 159"/>
                            <a:gd name="T36" fmla="*/ 0 w 324"/>
                            <a:gd name="T37" fmla="*/ 0 h 159"/>
                            <a:gd name="T38" fmla="*/ 0 w 324"/>
                            <a:gd name="T39" fmla="*/ 0 h 159"/>
                            <a:gd name="T40" fmla="*/ 0 w 324"/>
                            <a:gd name="T41" fmla="*/ 0 h 159"/>
                            <a:gd name="T42" fmla="*/ 0 w 324"/>
                            <a:gd name="T43" fmla="*/ 0 h 159"/>
                            <a:gd name="T44" fmla="*/ 0 w 324"/>
                            <a:gd name="T45" fmla="*/ 0 h 159"/>
                            <a:gd name="T46" fmla="*/ 0 w 324"/>
                            <a:gd name="T47" fmla="*/ 0 h 159"/>
                            <a:gd name="T48" fmla="*/ 0 w 324"/>
                            <a:gd name="T49" fmla="*/ 0 h 159"/>
                            <a:gd name="T50" fmla="*/ 0 w 324"/>
                            <a:gd name="T51" fmla="*/ 0 h 159"/>
                            <a:gd name="T52" fmla="*/ 0 w 324"/>
                            <a:gd name="T53" fmla="*/ 0 h 159"/>
                            <a:gd name="T54" fmla="*/ 0 w 324"/>
                            <a:gd name="T55" fmla="*/ 0 h 159"/>
                            <a:gd name="T56" fmla="*/ 0 w 324"/>
                            <a:gd name="T57" fmla="*/ 0 h 159"/>
                            <a:gd name="T58" fmla="*/ 0 w 324"/>
                            <a:gd name="T59" fmla="*/ 0 h 159"/>
                            <a:gd name="T60" fmla="*/ 0 w 324"/>
                            <a:gd name="T61" fmla="*/ 0 h 159"/>
                            <a:gd name="T62" fmla="*/ 0 w 324"/>
                            <a:gd name="T63" fmla="*/ 0 h 159"/>
                            <a:gd name="T64" fmla="*/ 0 w 324"/>
                            <a:gd name="T65" fmla="*/ 0 h 159"/>
                            <a:gd name="T66" fmla="*/ 0 w 324"/>
                            <a:gd name="T67" fmla="*/ 0 h 159"/>
                            <a:gd name="T68" fmla="*/ 0 w 324"/>
                            <a:gd name="T69" fmla="*/ 0 h 159"/>
                            <a:gd name="T70" fmla="*/ 0 w 324"/>
                            <a:gd name="T71" fmla="*/ 0 h 159"/>
                            <a:gd name="T72" fmla="*/ 0 w 324"/>
                            <a:gd name="T73" fmla="*/ 0 h 159"/>
                            <a:gd name="T74" fmla="*/ 0 w 324"/>
                            <a:gd name="T75" fmla="*/ 0 h 159"/>
                            <a:gd name="T76" fmla="*/ 0 60000 65536"/>
                            <a:gd name="T77" fmla="*/ 0 60000 65536"/>
                            <a:gd name="T78" fmla="*/ 0 60000 65536"/>
                            <a:gd name="T79" fmla="*/ 0 60000 65536"/>
                            <a:gd name="T80" fmla="*/ 0 60000 65536"/>
                            <a:gd name="T81" fmla="*/ 0 60000 65536"/>
                            <a:gd name="T82" fmla="*/ 0 60000 65536"/>
                            <a:gd name="T83" fmla="*/ 0 60000 65536"/>
                            <a:gd name="T84" fmla="*/ 0 60000 65536"/>
                            <a:gd name="T85" fmla="*/ 0 60000 65536"/>
                            <a:gd name="T86" fmla="*/ 0 60000 65536"/>
                            <a:gd name="T87" fmla="*/ 0 60000 65536"/>
                            <a:gd name="T88" fmla="*/ 0 60000 65536"/>
                            <a:gd name="T89" fmla="*/ 0 60000 65536"/>
                            <a:gd name="T90" fmla="*/ 0 60000 65536"/>
                            <a:gd name="T91" fmla="*/ 0 60000 65536"/>
                            <a:gd name="T92" fmla="*/ 0 60000 65536"/>
                            <a:gd name="T93" fmla="*/ 0 60000 65536"/>
                            <a:gd name="T94" fmla="*/ 0 60000 65536"/>
                            <a:gd name="T95" fmla="*/ 0 60000 65536"/>
                            <a:gd name="T96" fmla="*/ 0 60000 65536"/>
                            <a:gd name="T97" fmla="*/ 0 60000 65536"/>
                            <a:gd name="T98" fmla="*/ 0 60000 65536"/>
                            <a:gd name="T99" fmla="*/ 0 60000 65536"/>
                            <a:gd name="T100" fmla="*/ 0 60000 65536"/>
                            <a:gd name="T101" fmla="*/ 0 60000 65536"/>
                            <a:gd name="T102" fmla="*/ 0 60000 65536"/>
                            <a:gd name="T103" fmla="*/ 0 60000 65536"/>
                            <a:gd name="T104" fmla="*/ 0 60000 65536"/>
                            <a:gd name="T105" fmla="*/ 0 60000 65536"/>
                            <a:gd name="T106" fmla="*/ 0 60000 65536"/>
                            <a:gd name="T107" fmla="*/ 0 60000 65536"/>
                            <a:gd name="T108" fmla="*/ 0 60000 65536"/>
                            <a:gd name="T109" fmla="*/ 0 60000 65536"/>
                            <a:gd name="T110" fmla="*/ 0 60000 65536"/>
                            <a:gd name="T111" fmla="*/ 0 60000 65536"/>
                            <a:gd name="T112" fmla="*/ 0 60000 65536"/>
                            <a:gd name="T113" fmla="*/ 0 60000 65536"/>
                            <a:gd name="T114" fmla="*/ 0 w 324"/>
                            <a:gd name="T115" fmla="*/ 0 h 159"/>
                            <a:gd name="T116" fmla="*/ 324 w 324"/>
                            <a:gd name="T117" fmla="*/ 159 h 159"/>
                          </a:gdLst>
                          <a:ahLst/>
                          <a:cxnLst>
                            <a:cxn ang="T76">
                              <a:pos x="T0" y="T1"/>
                            </a:cxn>
                            <a:cxn ang="T77">
                              <a:pos x="T2" y="T3"/>
                            </a:cxn>
                            <a:cxn ang="T78">
                              <a:pos x="T4" y="T5"/>
                            </a:cxn>
                            <a:cxn ang="T79">
                              <a:pos x="T6" y="T7"/>
                            </a:cxn>
                            <a:cxn ang="T80">
                              <a:pos x="T8" y="T9"/>
                            </a:cxn>
                            <a:cxn ang="T81">
                              <a:pos x="T10" y="T11"/>
                            </a:cxn>
                            <a:cxn ang="T82">
                              <a:pos x="T12" y="T13"/>
                            </a:cxn>
                            <a:cxn ang="T83">
                              <a:pos x="T14" y="T15"/>
                            </a:cxn>
                            <a:cxn ang="T84">
                              <a:pos x="T16" y="T17"/>
                            </a:cxn>
                            <a:cxn ang="T85">
                              <a:pos x="T18" y="T19"/>
                            </a:cxn>
                            <a:cxn ang="T86">
                              <a:pos x="T20" y="T21"/>
                            </a:cxn>
                            <a:cxn ang="T87">
                              <a:pos x="T22" y="T23"/>
                            </a:cxn>
                            <a:cxn ang="T88">
                              <a:pos x="T24" y="T25"/>
                            </a:cxn>
                            <a:cxn ang="T89">
                              <a:pos x="T26" y="T27"/>
                            </a:cxn>
                            <a:cxn ang="T90">
                              <a:pos x="T28" y="T29"/>
                            </a:cxn>
                            <a:cxn ang="T91">
                              <a:pos x="T30" y="T31"/>
                            </a:cxn>
                            <a:cxn ang="T92">
                              <a:pos x="T32" y="T33"/>
                            </a:cxn>
                            <a:cxn ang="T93">
                              <a:pos x="T34" y="T35"/>
                            </a:cxn>
                            <a:cxn ang="T94">
                              <a:pos x="T36" y="T37"/>
                            </a:cxn>
                            <a:cxn ang="T95">
                              <a:pos x="T38" y="T39"/>
                            </a:cxn>
                            <a:cxn ang="T96">
                              <a:pos x="T40" y="T41"/>
                            </a:cxn>
                            <a:cxn ang="T97">
                              <a:pos x="T42" y="T43"/>
                            </a:cxn>
                            <a:cxn ang="T98">
                              <a:pos x="T44" y="T45"/>
                            </a:cxn>
                            <a:cxn ang="T99">
                              <a:pos x="T46" y="T47"/>
                            </a:cxn>
                            <a:cxn ang="T100">
                              <a:pos x="T48" y="T49"/>
                            </a:cxn>
                            <a:cxn ang="T101">
                              <a:pos x="T50" y="T51"/>
                            </a:cxn>
                            <a:cxn ang="T102">
                              <a:pos x="T52" y="T53"/>
                            </a:cxn>
                            <a:cxn ang="T103">
                              <a:pos x="T54" y="T55"/>
                            </a:cxn>
                            <a:cxn ang="T104">
                              <a:pos x="T56" y="T57"/>
                            </a:cxn>
                            <a:cxn ang="T105">
                              <a:pos x="T58" y="T59"/>
                            </a:cxn>
                            <a:cxn ang="T106">
                              <a:pos x="T60" y="T61"/>
                            </a:cxn>
                            <a:cxn ang="T107">
                              <a:pos x="T62" y="T63"/>
                            </a:cxn>
                            <a:cxn ang="T108">
                              <a:pos x="T64" y="T65"/>
                            </a:cxn>
                            <a:cxn ang="T109">
                              <a:pos x="T66" y="T67"/>
                            </a:cxn>
                            <a:cxn ang="T110">
                              <a:pos x="T68" y="T69"/>
                            </a:cxn>
                            <a:cxn ang="T111">
                              <a:pos x="T70" y="T71"/>
                            </a:cxn>
                            <a:cxn ang="T112">
                              <a:pos x="T72" y="T73"/>
                            </a:cxn>
                            <a:cxn ang="T113">
                              <a:pos x="T74" y="T75"/>
                            </a:cxn>
                          </a:cxnLst>
                          <a:rect l="T114" t="T115" r="T116" b="T117"/>
                          <a:pathLst>
                            <a:path w="324" h="159">
                              <a:moveTo>
                                <a:pt x="19" y="39"/>
                              </a:moveTo>
                              <a:lnTo>
                                <a:pt x="78" y="42"/>
                              </a:lnTo>
                              <a:lnTo>
                                <a:pt x="119" y="41"/>
                              </a:lnTo>
                              <a:lnTo>
                                <a:pt x="168" y="19"/>
                              </a:lnTo>
                              <a:lnTo>
                                <a:pt x="209" y="2"/>
                              </a:lnTo>
                              <a:lnTo>
                                <a:pt x="246" y="0"/>
                              </a:lnTo>
                              <a:lnTo>
                                <a:pt x="263" y="15"/>
                              </a:lnTo>
                              <a:lnTo>
                                <a:pt x="288" y="25"/>
                              </a:lnTo>
                              <a:lnTo>
                                <a:pt x="317" y="28"/>
                              </a:lnTo>
                              <a:lnTo>
                                <a:pt x="324" y="42"/>
                              </a:lnTo>
                              <a:lnTo>
                                <a:pt x="321" y="72"/>
                              </a:lnTo>
                              <a:lnTo>
                                <a:pt x="315" y="92"/>
                              </a:lnTo>
                              <a:lnTo>
                                <a:pt x="301" y="108"/>
                              </a:lnTo>
                              <a:lnTo>
                                <a:pt x="279" y="128"/>
                              </a:lnTo>
                              <a:lnTo>
                                <a:pt x="269" y="145"/>
                              </a:lnTo>
                              <a:lnTo>
                                <a:pt x="254" y="158"/>
                              </a:lnTo>
                              <a:lnTo>
                                <a:pt x="241" y="159"/>
                              </a:lnTo>
                              <a:lnTo>
                                <a:pt x="222" y="143"/>
                              </a:lnTo>
                              <a:lnTo>
                                <a:pt x="211" y="150"/>
                              </a:lnTo>
                              <a:lnTo>
                                <a:pt x="192" y="151"/>
                              </a:lnTo>
                              <a:lnTo>
                                <a:pt x="179" y="127"/>
                              </a:lnTo>
                              <a:lnTo>
                                <a:pt x="170" y="130"/>
                              </a:lnTo>
                              <a:lnTo>
                                <a:pt x="158" y="130"/>
                              </a:lnTo>
                              <a:lnTo>
                                <a:pt x="151" y="118"/>
                              </a:lnTo>
                              <a:lnTo>
                                <a:pt x="136" y="127"/>
                              </a:lnTo>
                              <a:lnTo>
                                <a:pt x="123" y="133"/>
                              </a:lnTo>
                              <a:lnTo>
                                <a:pt x="106" y="127"/>
                              </a:lnTo>
                              <a:lnTo>
                                <a:pt x="103" y="115"/>
                              </a:lnTo>
                              <a:lnTo>
                                <a:pt x="101" y="101"/>
                              </a:lnTo>
                              <a:lnTo>
                                <a:pt x="75" y="104"/>
                              </a:lnTo>
                              <a:lnTo>
                                <a:pt x="54" y="108"/>
                              </a:lnTo>
                              <a:lnTo>
                                <a:pt x="50" y="101"/>
                              </a:lnTo>
                              <a:lnTo>
                                <a:pt x="32" y="101"/>
                              </a:lnTo>
                              <a:lnTo>
                                <a:pt x="8" y="83"/>
                              </a:lnTo>
                              <a:lnTo>
                                <a:pt x="0" y="65"/>
                              </a:lnTo>
                              <a:lnTo>
                                <a:pt x="4" y="56"/>
                              </a:lnTo>
                              <a:lnTo>
                                <a:pt x="1" y="41"/>
                              </a:lnTo>
                              <a:lnTo>
                                <a:pt x="19" y="39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C08040"/>
                        </a:solidFill>
                        <a:ln w="3175">
                          <a:solidFill>
                            <a:srgbClr val="000000"/>
                          </a:solidFill>
                          <a:prstDash val="solid"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zh-CN" altLang="en-US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grpSp>
                      <p:nvGrpSpPr>
                        <p:cNvPr id="8247" name="Group 183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904" y="3316"/>
                          <a:ext cx="49" cy="24"/>
                          <a:chOff x="3904" y="3316"/>
                          <a:chExt cx="49" cy="24"/>
                        </a:xfrm>
                      </p:grpSpPr>
                      <p:sp>
                        <p:nvSpPr>
                          <p:cNvPr id="8248" name="Freeform 184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904" y="3324"/>
                            <a:ext cx="15" cy="7"/>
                          </a:xfrm>
                          <a:custGeom>
                            <a:avLst/>
                            <a:gdLst>
                              <a:gd name="T0" fmla="*/ 0 w 75"/>
                              <a:gd name="T1" fmla="*/ 0 h 36"/>
                              <a:gd name="T2" fmla="*/ 0 w 75"/>
                              <a:gd name="T3" fmla="*/ 0 h 36"/>
                              <a:gd name="T4" fmla="*/ 0 w 75"/>
                              <a:gd name="T5" fmla="*/ 0 h 36"/>
                              <a:gd name="T6" fmla="*/ 0 w 75"/>
                              <a:gd name="T7" fmla="*/ 0 h 36"/>
                              <a:gd name="T8" fmla="*/ 0 w 75"/>
                              <a:gd name="T9" fmla="*/ 0 h 36"/>
                              <a:gd name="T10" fmla="*/ 0 w 75"/>
                              <a:gd name="T11" fmla="*/ 0 h 36"/>
                              <a:gd name="T12" fmla="*/ 0 60000 65536"/>
                              <a:gd name="T13" fmla="*/ 0 60000 65536"/>
                              <a:gd name="T14" fmla="*/ 0 60000 65536"/>
                              <a:gd name="T15" fmla="*/ 0 60000 65536"/>
                              <a:gd name="T16" fmla="*/ 0 60000 65536"/>
                              <a:gd name="T17" fmla="*/ 0 60000 65536"/>
                              <a:gd name="T18" fmla="*/ 0 w 75"/>
                              <a:gd name="T19" fmla="*/ 0 h 36"/>
                              <a:gd name="T20" fmla="*/ 75 w 75"/>
                              <a:gd name="T21" fmla="*/ 36 h 36"/>
                            </a:gdLst>
                            <a:ahLst/>
                            <a:cxnLst>
                              <a:cxn ang="T12">
                                <a:pos x="T0" y="T1"/>
                              </a:cxn>
                              <a:cxn ang="T13">
                                <a:pos x="T2" y="T3"/>
                              </a:cxn>
                              <a:cxn ang="T14">
                                <a:pos x="T4" y="T5"/>
                              </a:cxn>
                              <a:cxn ang="T15">
                                <a:pos x="T6" y="T7"/>
                              </a:cxn>
                              <a:cxn ang="T16">
                                <a:pos x="T8" y="T9"/>
                              </a:cxn>
                              <a:cxn ang="T17">
                                <a:pos x="T10" y="T11"/>
                              </a:cxn>
                            </a:cxnLst>
                            <a:rect l="T18" t="T19" r="T20" b="T21"/>
                            <a:pathLst>
                              <a:path w="75" h="36">
                                <a:moveTo>
                                  <a:pt x="0" y="36"/>
                                </a:moveTo>
                                <a:lnTo>
                                  <a:pt x="39" y="24"/>
                                </a:lnTo>
                                <a:lnTo>
                                  <a:pt x="75" y="0"/>
                                </a:lnTo>
                                <a:lnTo>
                                  <a:pt x="61" y="18"/>
                                </a:lnTo>
                                <a:lnTo>
                                  <a:pt x="45" y="30"/>
                                </a:lnTo>
                                <a:lnTo>
                                  <a:pt x="0" y="36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804000"/>
                          </a:solidFill>
                          <a:ln w="3175">
                            <a:solidFill>
                              <a:srgbClr val="0000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>
                              <a:latin typeface="Times New Roman" panose="02020603050405020304" pitchFamily="18" charset="0"/>
                            </a:endParaRPr>
                          </a:p>
                        </p:txBody>
                      </p:sp>
                      <p:sp>
                        <p:nvSpPr>
                          <p:cNvPr id="8249" name="Freeform 185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924" y="3316"/>
                            <a:ext cx="12" cy="19"/>
                          </a:xfrm>
                          <a:custGeom>
                            <a:avLst/>
                            <a:gdLst>
                              <a:gd name="T0" fmla="*/ 0 w 61"/>
                              <a:gd name="T1" fmla="*/ 0 h 97"/>
                              <a:gd name="T2" fmla="*/ 0 w 61"/>
                              <a:gd name="T3" fmla="*/ 0 h 97"/>
                              <a:gd name="T4" fmla="*/ 0 w 61"/>
                              <a:gd name="T5" fmla="*/ 0 h 97"/>
                              <a:gd name="T6" fmla="*/ 0 w 61"/>
                              <a:gd name="T7" fmla="*/ 0 h 97"/>
                              <a:gd name="T8" fmla="*/ 0 w 61"/>
                              <a:gd name="T9" fmla="*/ 0 h 97"/>
                              <a:gd name="T10" fmla="*/ 0 w 61"/>
                              <a:gd name="T11" fmla="*/ 0 h 97"/>
                              <a:gd name="T12" fmla="*/ 0 60000 65536"/>
                              <a:gd name="T13" fmla="*/ 0 60000 65536"/>
                              <a:gd name="T14" fmla="*/ 0 60000 65536"/>
                              <a:gd name="T15" fmla="*/ 0 60000 65536"/>
                              <a:gd name="T16" fmla="*/ 0 60000 65536"/>
                              <a:gd name="T17" fmla="*/ 0 60000 65536"/>
                              <a:gd name="T18" fmla="*/ 0 w 61"/>
                              <a:gd name="T19" fmla="*/ 0 h 97"/>
                              <a:gd name="T20" fmla="*/ 61 w 61"/>
                              <a:gd name="T21" fmla="*/ 97 h 97"/>
                            </a:gdLst>
                            <a:ahLst/>
                            <a:cxnLst>
                              <a:cxn ang="T12">
                                <a:pos x="T0" y="T1"/>
                              </a:cxn>
                              <a:cxn ang="T13">
                                <a:pos x="T2" y="T3"/>
                              </a:cxn>
                              <a:cxn ang="T14">
                                <a:pos x="T4" y="T5"/>
                              </a:cxn>
                              <a:cxn ang="T15">
                                <a:pos x="T6" y="T7"/>
                              </a:cxn>
                              <a:cxn ang="T16">
                                <a:pos x="T8" y="T9"/>
                              </a:cxn>
                              <a:cxn ang="T17">
                                <a:pos x="T10" y="T11"/>
                              </a:cxn>
                            </a:cxnLst>
                            <a:rect l="T18" t="T19" r="T20" b="T21"/>
                            <a:pathLst>
                              <a:path w="61" h="97">
                                <a:moveTo>
                                  <a:pt x="0" y="97"/>
                                </a:moveTo>
                                <a:lnTo>
                                  <a:pt x="21" y="65"/>
                                </a:lnTo>
                                <a:lnTo>
                                  <a:pt x="61" y="0"/>
                                </a:lnTo>
                                <a:lnTo>
                                  <a:pt x="49" y="39"/>
                                </a:lnTo>
                                <a:lnTo>
                                  <a:pt x="42" y="67"/>
                                </a:lnTo>
                                <a:lnTo>
                                  <a:pt x="0" y="97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804000"/>
                          </a:solidFill>
                          <a:ln w="3175">
                            <a:solidFill>
                              <a:srgbClr val="0000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>
                              <a:latin typeface="Times New Roman" panose="02020603050405020304" pitchFamily="18" charset="0"/>
                            </a:endParaRPr>
                          </a:p>
                        </p:txBody>
                      </p:sp>
                      <p:sp>
                        <p:nvSpPr>
                          <p:cNvPr id="8250" name="Freeform 186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939" y="3316"/>
                            <a:ext cx="8" cy="24"/>
                          </a:xfrm>
                          <a:custGeom>
                            <a:avLst/>
                            <a:gdLst>
                              <a:gd name="T0" fmla="*/ 0 w 44"/>
                              <a:gd name="T1" fmla="*/ 0 h 117"/>
                              <a:gd name="T2" fmla="*/ 0 w 44"/>
                              <a:gd name="T3" fmla="*/ 0 h 117"/>
                              <a:gd name="T4" fmla="*/ 0 w 44"/>
                              <a:gd name="T5" fmla="*/ 0 h 117"/>
                              <a:gd name="T6" fmla="*/ 0 w 44"/>
                              <a:gd name="T7" fmla="*/ 0 h 117"/>
                              <a:gd name="T8" fmla="*/ 0 w 44"/>
                              <a:gd name="T9" fmla="*/ 0 h 117"/>
                              <a:gd name="T10" fmla="*/ 0 w 44"/>
                              <a:gd name="T11" fmla="*/ 0 h 117"/>
                              <a:gd name="T12" fmla="*/ 0 w 44"/>
                              <a:gd name="T13" fmla="*/ 0 h 117"/>
                              <a:gd name="T14" fmla="*/ 0 w 44"/>
                              <a:gd name="T15" fmla="*/ 0 h 117"/>
                              <a:gd name="T16" fmla="*/ 0 60000 65536"/>
                              <a:gd name="T17" fmla="*/ 0 60000 65536"/>
                              <a:gd name="T18" fmla="*/ 0 60000 65536"/>
                              <a:gd name="T19" fmla="*/ 0 60000 65536"/>
                              <a:gd name="T20" fmla="*/ 0 60000 65536"/>
                              <a:gd name="T21" fmla="*/ 0 60000 65536"/>
                              <a:gd name="T22" fmla="*/ 0 60000 65536"/>
                              <a:gd name="T23" fmla="*/ 0 60000 65536"/>
                              <a:gd name="T24" fmla="*/ 0 w 44"/>
                              <a:gd name="T25" fmla="*/ 0 h 117"/>
                              <a:gd name="T26" fmla="*/ 44 w 44"/>
                              <a:gd name="T27" fmla="*/ 117 h 117"/>
                            </a:gdLst>
                            <a:ahLst/>
                            <a:cxnLst>
                              <a:cxn ang="T16">
                                <a:pos x="T0" y="T1"/>
                              </a:cxn>
                              <a:cxn ang="T17">
                                <a:pos x="T2" y="T3"/>
                              </a:cxn>
                              <a:cxn ang="T18">
                                <a:pos x="T4" y="T5"/>
                              </a:cxn>
                              <a:cxn ang="T19">
                                <a:pos x="T6" y="T7"/>
                              </a:cxn>
                              <a:cxn ang="T20">
                                <a:pos x="T8" y="T9"/>
                              </a:cxn>
                              <a:cxn ang="T21">
                                <a:pos x="T10" y="T11"/>
                              </a:cxn>
                              <a:cxn ang="T22">
                                <a:pos x="T12" y="T13"/>
                              </a:cxn>
                              <a:cxn ang="T23">
                                <a:pos x="T14" y="T15"/>
                              </a:cxn>
                            </a:cxnLst>
                            <a:rect l="T24" t="T25" r="T26" b="T27"/>
                            <a:pathLst>
                              <a:path w="44" h="117">
                                <a:moveTo>
                                  <a:pt x="0" y="117"/>
                                </a:moveTo>
                                <a:lnTo>
                                  <a:pt x="32" y="91"/>
                                </a:lnTo>
                                <a:lnTo>
                                  <a:pt x="31" y="38"/>
                                </a:lnTo>
                                <a:lnTo>
                                  <a:pt x="9" y="0"/>
                                </a:lnTo>
                                <a:lnTo>
                                  <a:pt x="35" y="36"/>
                                </a:lnTo>
                                <a:lnTo>
                                  <a:pt x="44" y="72"/>
                                </a:lnTo>
                                <a:lnTo>
                                  <a:pt x="41" y="102"/>
                                </a:lnTo>
                                <a:lnTo>
                                  <a:pt x="0" y="117"/>
                                </a:lnTo>
                                <a:close/>
                              </a:path>
                            </a:pathLst>
                          </a:custGeom>
                          <a:solidFill>
                            <a:srgbClr val="804000"/>
                          </a:solidFill>
                          <a:ln w="3175">
                            <a:solidFill>
                              <a:srgbClr val="0000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</p:spPr>
                        <p:txBody>
                          <a:bodyPr/>
                          <a:lstStyle/>
                          <a:p>
                            <a:endParaRPr lang="zh-CN" altLang="en-US">
                              <a:latin typeface="Times New Roman" panose="02020603050405020304" pitchFamily="18" charset="0"/>
                            </a:endParaRPr>
                          </a:p>
                        </p:txBody>
                      </p:sp>
                      <p:sp>
                        <p:nvSpPr>
                          <p:cNvPr id="8251" name="Freeform 187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951" y="3324"/>
                            <a:ext cx="2" cy="9"/>
                          </a:xfrm>
                          <a:custGeom>
                            <a:avLst/>
                            <a:gdLst>
                              <a:gd name="T0" fmla="*/ 0 w 13"/>
                              <a:gd name="T1" fmla="*/ 0 h 45"/>
                              <a:gd name="T2" fmla="*/ 0 w 13"/>
                              <a:gd name="T3" fmla="*/ 0 h 45"/>
                              <a:gd name="T4" fmla="*/ 0 w 13"/>
                              <a:gd name="T5" fmla="*/ 0 h 45"/>
                              <a:gd name="T6" fmla="*/ 0 60000 65536"/>
                              <a:gd name="T7" fmla="*/ 0 60000 65536"/>
                              <a:gd name="T8" fmla="*/ 0 60000 65536"/>
                              <a:gd name="T9" fmla="*/ 0 w 13"/>
                              <a:gd name="T10" fmla="*/ 0 h 45"/>
                              <a:gd name="T11" fmla="*/ 13 w 13"/>
                              <a:gd name="T12" fmla="*/ 45 h 45"/>
                            </a:gdLst>
                            <a:ahLst/>
                            <a:cxnLst>
                              <a:cxn ang="T6">
                                <a:pos x="T0" y="T1"/>
                              </a:cxn>
                              <a:cxn ang="T7">
                                <a:pos x="T2" y="T3"/>
                              </a:cxn>
                              <a:cxn ang="T8">
                                <a:pos x="T4" y="T5"/>
                              </a:cxn>
                            </a:cxnLst>
                            <a:rect l="T9" t="T10" r="T11" b="T12"/>
                            <a:pathLst>
                              <a:path w="13" h="45">
                                <a:moveTo>
                                  <a:pt x="0" y="0"/>
                                </a:moveTo>
                                <a:lnTo>
                                  <a:pt x="13" y="29"/>
                                </a:lnTo>
                                <a:lnTo>
                                  <a:pt x="9" y="45"/>
                                </a:lnTo>
                              </a:path>
                            </a:pathLst>
                          </a:custGeom>
                          <a:noFill/>
                          <a:ln w="3175">
                            <a:solidFill>
                              <a:srgbClr val="0000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zh-CN" altLang="en-US">
                              <a:latin typeface="Times New Roman" panose="02020603050405020304" pitchFamily="18" charset="0"/>
                            </a:endParaRPr>
                          </a:p>
                        </p:txBody>
                      </p:sp>
                    </p:grpSp>
                  </p:grpSp>
                </p:grpSp>
                <p:grpSp>
                  <p:nvGrpSpPr>
                    <p:cNvPr id="8232" name="Group 18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913" y="3256"/>
                      <a:ext cx="78" cy="67"/>
                      <a:chOff x="3913" y="3256"/>
                      <a:chExt cx="78" cy="67"/>
                    </a:xfrm>
                  </p:grpSpPr>
                  <p:sp>
                    <p:nvSpPr>
                      <p:cNvPr id="8236" name="Freeform 18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48" y="3280"/>
                        <a:ext cx="36" cy="35"/>
                      </a:xfrm>
                      <a:custGeom>
                        <a:avLst/>
                        <a:gdLst>
                          <a:gd name="T0" fmla="*/ 0 w 184"/>
                          <a:gd name="T1" fmla="*/ 0 h 171"/>
                          <a:gd name="T2" fmla="*/ 0 w 184"/>
                          <a:gd name="T3" fmla="*/ 0 h 171"/>
                          <a:gd name="T4" fmla="*/ 0 w 184"/>
                          <a:gd name="T5" fmla="*/ 0 h 171"/>
                          <a:gd name="T6" fmla="*/ 0 w 184"/>
                          <a:gd name="T7" fmla="*/ 0 h 171"/>
                          <a:gd name="T8" fmla="*/ 0 w 184"/>
                          <a:gd name="T9" fmla="*/ 0 h 171"/>
                          <a:gd name="T10" fmla="*/ 0 w 184"/>
                          <a:gd name="T11" fmla="*/ 0 h 171"/>
                          <a:gd name="T12" fmla="*/ 0 w 184"/>
                          <a:gd name="T13" fmla="*/ 0 h 171"/>
                          <a:gd name="T14" fmla="*/ 0 w 184"/>
                          <a:gd name="T15" fmla="*/ 0 h 171"/>
                          <a:gd name="T16" fmla="*/ 0 w 184"/>
                          <a:gd name="T17" fmla="*/ 0 h 171"/>
                          <a:gd name="T18" fmla="*/ 0 w 184"/>
                          <a:gd name="T19" fmla="*/ 0 h 171"/>
                          <a:gd name="T20" fmla="*/ 0 w 184"/>
                          <a:gd name="T21" fmla="*/ 0 h 171"/>
                          <a:gd name="T22" fmla="*/ 0 w 184"/>
                          <a:gd name="T23" fmla="*/ 0 h 171"/>
                          <a:gd name="T24" fmla="*/ 0 w 184"/>
                          <a:gd name="T25" fmla="*/ 0 h 171"/>
                          <a:gd name="T26" fmla="*/ 0 w 184"/>
                          <a:gd name="T27" fmla="*/ 0 h 171"/>
                          <a:gd name="T28" fmla="*/ 0 w 184"/>
                          <a:gd name="T29" fmla="*/ 0 h 171"/>
                          <a:gd name="T30" fmla="*/ 0 w 184"/>
                          <a:gd name="T31" fmla="*/ 0 h 171"/>
                          <a:gd name="T32" fmla="*/ 0 w 184"/>
                          <a:gd name="T33" fmla="*/ 0 h 171"/>
                          <a:gd name="T34" fmla="*/ 0 w 184"/>
                          <a:gd name="T35" fmla="*/ 0 h 171"/>
                          <a:gd name="T36" fmla="*/ 0 w 184"/>
                          <a:gd name="T37" fmla="*/ 0 h 171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60000 65536"/>
                          <a:gd name="T43" fmla="*/ 0 60000 65536"/>
                          <a:gd name="T44" fmla="*/ 0 60000 65536"/>
                          <a:gd name="T45" fmla="*/ 0 60000 65536"/>
                          <a:gd name="T46" fmla="*/ 0 60000 65536"/>
                          <a:gd name="T47" fmla="*/ 0 60000 65536"/>
                          <a:gd name="T48" fmla="*/ 0 60000 65536"/>
                          <a:gd name="T49" fmla="*/ 0 60000 65536"/>
                          <a:gd name="T50" fmla="*/ 0 60000 65536"/>
                          <a:gd name="T51" fmla="*/ 0 60000 65536"/>
                          <a:gd name="T52" fmla="*/ 0 60000 65536"/>
                          <a:gd name="T53" fmla="*/ 0 60000 65536"/>
                          <a:gd name="T54" fmla="*/ 0 60000 65536"/>
                          <a:gd name="T55" fmla="*/ 0 60000 65536"/>
                          <a:gd name="T56" fmla="*/ 0 60000 65536"/>
                          <a:gd name="T57" fmla="*/ 0 w 184"/>
                          <a:gd name="T58" fmla="*/ 0 h 171"/>
                          <a:gd name="T59" fmla="*/ 184 w 184"/>
                          <a:gd name="T60" fmla="*/ 171 h 171"/>
                        </a:gdLst>
                        <a:ahLst/>
                        <a:cxnLst>
                          <a:cxn ang="T38">
                            <a:pos x="T0" y="T1"/>
                          </a:cxn>
                          <a:cxn ang="T39">
                            <a:pos x="T2" y="T3"/>
                          </a:cxn>
                          <a:cxn ang="T40">
                            <a:pos x="T4" y="T5"/>
                          </a:cxn>
                          <a:cxn ang="T41">
                            <a:pos x="T6" y="T7"/>
                          </a:cxn>
                          <a:cxn ang="T42">
                            <a:pos x="T8" y="T9"/>
                          </a:cxn>
                          <a:cxn ang="T43">
                            <a:pos x="T10" y="T11"/>
                          </a:cxn>
                          <a:cxn ang="T44">
                            <a:pos x="T12" y="T13"/>
                          </a:cxn>
                          <a:cxn ang="T45">
                            <a:pos x="T14" y="T15"/>
                          </a:cxn>
                          <a:cxn ang="T46">
                            <a:pos x="T16" y="T17"/>
                          </a:cxn>
                          <a:cxn ang="T47">
                            <a:pos x="T18" y="T19"/>
                          </a:cxn>
                          <a:cxn ang="T48">
                            <a:pos x="T20" y="T21"/>
                          </a:cxn>
                          <a:cxn ang="T49">
                            <a:pos x="T22" y="T23"/>
                          </a:cxn>
                          <a:cxn ang="T50">
                            <a:pos x="T24" y="T25"/>
                          </a:cxn>
                          <a:cxn ang="T51">
                            <a:pos x="T26" y="T27"/>
                          </a:cxn>
                          <a:cxn ang="T52">
                            <a:pos x="T28" y="T29"/>
                          </a:cxn>
                          <a:cxn ang="T53">
                            <a:pos x="T30" y="T31"/>
                          </a:cxn>
                          <a:cxn ang="T54">
                            <a:pos x="T32" y="T33"/>
                          </a:cxn>
                          <a:cxn ang="T55">
                            <a:pos x="T34" y="T35"/>
                          </a:cxn>
                          <a:cxn ang="T56">
                            <a:pos x="T36" y="T37"/>
                          </a:cxn>
                        </a:cxnLst>
                        <a:rect l="T57" t="T58" r="T59" b="T60"/>
                        <a:pathLst>
                          <a:path w="184" h="171">
                            <a:moveTo>
                              <a:pt x="13" y="68"/>
                            </a:moveTo>
                            <a:lnTo>
                              <a:pt x="34" y="34"/>
                            </a:lnTo>
                            <a:lnTo>
                              <a:pt x="47" y="22"/>
                            </a:lnTo>
                            <a:lnTo>
                              <a:pt x="77" y="7"/>
                            </a:lnTo>
                            <a:lnTo>
                              <a:pt x="109" y="0"/>
                            </a:lnTo>
                            <a:lnTo>
                              <a:pt x="139" y="0"/>
                            </a:lnTo>
                            <a:lnTo>
                              <a:pt x="157" y="5"/>
                            </a:lnTo>
                            <a:lnTo>
                              <a:pt x="174" y="26"/>
                            </a:lnTo>
                            <a:lnTo>
                              <a:pt x="184" y="55"/>
                            </a:lnTo>
                            <a:lnTo>
                              <a:pt x="181" y="85"/>
                            </a:lnTo>
                            <a:lnTo>
                              <a:pt x="165" y="113"/>
                            </a:lnTo>
                            <a:lnTo>
                              <a:pt x="153" y="133"/>
                            </a:lnTo>
                            <a:lnTo>
                              <a:pt x="119" y="153"/>
                            </a:lnTo>
                            <a:lnTo>
                              <a:pt x="77" y="163"/>
                            </a:lnTo>
                            <a:lnTo>
                              <a:pt x="40" y="171"/>
                            </a:lnTo>
                            <a:lnTo>
                              <a:pt x="15" y="163"/>
                            </a:lnTo>
                            <a:lnTo>
                              <a:pt x="2" y="146"/>
                            </a:lnTo>
                            <a:lnTo>
                              <a:pt x="0" y="118"/>
                            </a:lnTo>
                            <a:lnTo>
                              <a:pt x="13" y="68"/>
                            </a:lnTo>
                            <a:close/>
                          </a:path>
                        </a:pathLst>
                      </a:custGeom>
                      <a:solidFill>
                        <a:srgbClr val="F0F0FF"/>
                      </a:solidFill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237" name="Freeform 19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63" y="3270"/>
                        <a:ext cx="28" cy="21"/>
                      </a:xfrm>
                      <a:custGeom>
                        <a:avLst/>
                        <a:gdLst>
                          <a:gd name="T0" fmla="*/ 0 w 137"/>
                          <a:gd name="T1" fmla="*/ 0 h 107"/>
                          <a:gd name="T2" fmla="*/ 0 w 137"/>
                          <a:gd name="T3" fmla="*/ 0 h 107"/>
                          <a:gd name="T4" fmla="*/ 0 w 137"/>
                          <a:gd name="T5" fmla="*/ 0 h 107"/>
                          <a:gd name="T6" fmla="*/ 0 w 137"/>
                          <a:gd name="T7" fmla="*/ 0 h 107"/>
                          <a:gd name="T8" fmla="*/ 0 w 137"/>
                          <a:gd name="T9" fmla="*/ 0 h 107"/>
                          <a:gd name="T10" fmla="*/ 0 w 137"/>
                          <a:gd name="T11" fmla="*/ 0 h 107"/>
                          <a:gd name="T12" fmla="*/ 0 w 137"/>
                          <a:gd name="T13" fmla="*/ 0 h 107"/>
                          <a:gd name="T14" fmla="*/ 0 w 137"/>
                          <a:gd name="T15" fmla="*/ 0 h 107"/>
                          <a:gd name="T16" fmla="*/ 0 w 137"/>
                          <a:gd name="T17" fmla="*/ 0 h 107"/>
                          <a:gd name="T18" fmla="*/ 0 w 137"/>
                          <a:gd name="T19" fmla="*/ 0 h 107"/>
                          <a:gd name="T20" fmla="*/ 0 w 137"/>
                          <a:gd name="T21" fmla="*/ 0 h 107"/>
                          <a:gd name="T22" fmla="*/ 0 w 137"/>
                          <a:gd name="T23" fmla="*/ 0 h 107"/>
                          <a:gd name="T24" fmla="*/ 0 w 137"/>
                          <a:gd name="T25" fmla="*/ 0 h 107"/>
                          <a:gd name="T26" fmla="*/ 0 w 137"/>
                          <a:gd name="T27" fmla="*/ 0 h 107"/>
                          <a:gd name="T28" fmla="*/ 0 w 137"/>
                          <a:gd name="T29" fmla="*/ 0 h 107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60000 65536"/>
                          <a:gd name="T37" fmla="*/ 0 60000 65536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60000 65536"/>
                          <a:gd name="T43" fmla="*/ 0 60000 65536"/>
                          <a:gd name="T44" fmla="*/ 0 60000 65536"/>
                          <a:gd name="T45" fmla="*/ 0 w 137"/>
                          <a:gd name="T46" fmla="*/ 0 h 107"/>
                          <a:gd name="T47" fmla="*/ 137 w 137"/>
                          <a:gd name="T48" fmla="*/ 107 h 107"/>
                        </a:gdLst>
                        <a:ahLst/>
                        <a:cxnLst>
                          <a:cxn ang="T30">
                            <a:pos x="T0" y="T1"/>
                          </a:cxn>
                          <a:cxn ang="T31">
                            <a:pos x="T2" y="T3"/>
                          </a:cxn>
                          <a:cxn ang="T32">
                            <a:pos x="T4" y="T5"/>
                          </a:cxn>
                          <a:cxn ang="T33">
                            <a:pos x="T6" y="T7"/>
                          </a:cxn>
                          <a:cxn ang="T34">
                            <a:pos x="T8" y="T9"/>
                          </a:cxn>
                          <a:cxn ang="T35">
                            <a:pos x="T10" y="T11"/>
                          </a:cxn>
                          <a:cxn ang="T36">
                            <a:pos x="T12" y="T13"/>
                          </a:cxn>
                          <a:cxn ang="T37">
                            <a:pos x="T14" y="T15"/>
                          </a:cxn>
                          <a:cxn ang="T38">
                            <a:pos x="T16" y="T17"/>
                          </a:cxn>
                          <a:cxn ang="T39">
                            <a:pos x="T18" y="T19"/>
                          </a:cxn>
                          <a:cxn ang="T40">
                            <a:pos x="T20" y="T21"/>
                          </a:cxn>
                          <a:cxn ang="T41">
                            <a:pos x="T22" y="T23"/>
                          </a:cxn>
                          <a:cxn ang="T42">
                            <a:pos x="T24" y="T25"/>
                          </a:cxn>
                          <a:cxn ang="T43">
                            <a:pos x="T26" y="T27"/>
                          </a:cxn>
                          <a:cxn ang="T44">
                            <a:pos x="T28" y="T29"/>
                          </a:cxn>
                        </a:cxnLst>
                        <a:rect l="T45" t="T46" r="T47" b="T48"/>
                        <a:pathLst>
                          <a:path w="137" h="107">
                            <a:moveTo>
                              <a:pt x="17" y="0"/>
                            </a:moveTo>
                            <a:lnTo>
                              <a:pt x="131" y="63"/>
                            </a:lnTo>
                            <a:lnTo>
                              <a:pt x="136" y="72"/>
                            </a:lnTo>
                            <a:lnTo>
                              <a:pt x="137" y="85"/>
                            </a:lnTo>
                            <a:lnTo>
                              <a:pt x="135" y="95"/>
                            </a:lnTo>
                            <a:lnTo>
                              <a:pt x="131" y="104"/>
                            </a:lnTo>
                            <a:lnTo>
                              <a:pt x="126" y="107"/>
                            </a:lnTo>
                            <a:lnTo>
                              <a:pt x="115" y="107"/>
                            </a:lnTo>
                            <a:lnTo>
                              <a:pt x="11" y="47"/>
                            </a:lnTo>
                            <a:lnTo>
                              <a:pt x="2" y="38"/>
                            </a:lnTo>
                            <a:lnTo>
                              <a:pt x="0" y="26"/>
                            </a:lnTo>
                            <a:lnTo>
                              <a:pt x="2" y="13"/>
                            </a:lnTo>
                            <a:lnTo>
                              <a:pt x="6" y="7"/>
                            </a:lnTo>
                            <a:lnTo>
                              <a:pt x="12" y="1"/>
                            </a:lnTo>
                            <a:lnTo>
                              <a:pt x="17" y="0"/>
                            </a:lnTo>
                            <a:close/>
                          </a:path>
                        </a:pathLst>
                      </a:custGeom>
                      <a:solidFill>
                        <a:srgbClr val="C08040"/>
                      </a:solidFill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238" name="Freeform 19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39" y="3271"/>
                        <a:ext cx="50" cy="52"/>
                      </a:xfrm>
                      <a:custGeom>
                        <a:avLst/>
                        <a:gdLst>
                          <a:gd name="T0" fmla="*/ 0 w 250"/>
                          <a:gd name="T1" fmla="*/ 0 h 260"/>
                          <a:gd name="T2" fmla="*/ 0 w 250"/>
                          <a:gd name="T3" fmla="*/ 0 h 260"/>
                          <a:gd name="T4" fmla="*/ 0 w 250"/>
                          <a:gd name="T5" fmla="*/ 0 h 260"/>
                          <a:gd name="T6" fmla="*/ 0 w 250"/>
                          <a:gd name="T7" fmla="*/ 0 h 260"/>
                          <a:gd name="T8" fmla="*/ 0 w 250"/>
                          <a:gd name="T9" fmla="*/ 0 h 260"/>
                          <a:gd name="T10" fmla="*/ 0 w 250"/>
                          <a:gd name="T11" fmla="*/ 0 h 260"/>
                          <a:gd name="T12" fmla="*/ 0 w 250"/>
                          <a:gd name="T13" fmla="*/ 0 h 260"/>
                          <a:gd name="T14" fmla="*/ 0 w 250"/>
                          <a:gd name="T15" fmla="*/ 0 h 260"/>
                          <a:gd name="T16" fmla="*/ 0 w 250"/>
                          <a:gd name="T17" fmla="*/ 0 h 260"/>
                          <a:gd name="T18" fmla="*/ 0 w 250"/>
                          <a:gd name="T19" fmla="*/ 0 h 260"/>
                          <a:gd name="T20" fmla="*/ 0 w 250"/>
                          <a:gd name="T21" fmla="*/ 0 h 260"/>
                          <a:gd name="T22" fmla="*/ 0 w 250"/>
                          <a:gd name="T23" fmla="*/ 0 h 260"/>
                          <a:gd name="T24" fmla="*/ 0 w 250"/>
                          <a:gd name="T25" fmla="*/ 0 h 260"/>
                          <a:gd name="T26" fmla="*/ 0 w 250"/>
                          <a:gd name="T27" fmla="*/ 0 h 260"/>
                          <a:gd name="T28" fmla="*/ 0 w 250"/>
                          <a:gd name="T29" fmla="*/ 0 h 260"/>
                          <a:gd name="T30" fmla="*/ 0 w 250"/>
                          <a:gd name="T31" fmla="*/ 0 h 260"/>
                          <a:gd name="T32" fmla="*/ 0 w 250"/>
                          <a:gd name="T33" fmla="*/ 0 h 260"/>
                          <a:gd name="T34" fmla="*/ 0 w 250"/>
                          <a:gd name="T35" fmla="*/ 0 h 260"/>
                          <a:gd name="T36" fmla="*/ 0 w 250"/>
                          <a:gd name="T37" fmla="*/ 0 h 260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60000 65536"/>
                          <a:gd name="T43" fmla="*/ 0 60000 65536"/>
                          <a:gd name="T44" fmla="*/ 0 60000 65536"/>
                          <a:gd name="T45" fmla="*/ 0 60000 65536"/>
                          <a:gd name="T46" fmla="*/ 0 60000 65536"/>
                          <a:gd name="T47" fmla="*/ 0 60000 65536"/>
                          <a:gd name="T48" fmla="*/ 0 60000 65536"/>
                          <a:gd name="T49" fmla="*/ 0 60000 65536"/>
                          <a:gd name="T50" fmla="*/ 0 60000 65536"/>
                          <a:gd name="T51" fmla="*/ 0 60000 65536"/>
                          <a:gd name="T52" fmla="*/ 0 60000 65536"/>
                          <a:gd name="T53" fmla="*/ 0 60000 65536"/>
                          <a:gd name="T54" fmla="*/ 0 60000 65536"/>
                          <a:gd name="T55" fmla="*/ 0 60000 65536"/>
                          <a:gd name="T56" fmla="*/ 0 60000 65536"/>
                          <a:gd name="T57" fmla="*/ 0 w 250"/>
                          <a:gd name="T58" fmla="*/ 0 h 260"/>
                          <a:gd name="T59" fmla="*/ 250 w 250"/>
                          <a:gd name="T60" fmla="*/ 260 h 260"/>
                        </a:gdLst>
                        <a:ahLst/>
                        <a:cxnLst>
                          <a:cxn ang="T38">
                            <a:pos x="T0" y="T1"/>
                          </a:cxn>
                          <a:cxn ang="T39">
                            <a:pos x="T2" y="T3"/>
                          </a:cxn>
                          <a:cxn ang="T40">
                            <a:pos x="T4" y="T5"/>
                          </a:cxn>
                          <a:cxn ang="T41">
                            <a:pos x="T6" y="T7"/>
                          </a:cxn>
                          <a:cxn ang="T42">
                            <a:pos x="T8" y="T9"/>
                          </a:cxn>
                          <a:cxn ang="T43">
                            <a:pos x="T10" y="T11"/>
                          </a:cxn>
                          <a:cxn ang="T44">
                            <a:pos x="T12" y="T13"/>
                          </a:cxn>
                          <a:cxn ang="T45">
                            <a:pos x="T14" y="T15"/>
                          </a:cxn>
                          <a:cxn ang="T46">
                            <a:pos x="T16" y="T17"/>
                          </a:cxn>
                          <a:cxn ang="T47">
                            <a:pos x="T18" y="T19"/>
                          </a:cxn>
                          <a:cxn ang="T48">
                            <a:pos x="T20" y="T21"/>
                          </a:cxn>
                          <a:cxn ang="T49">
                            <a:pos x="T22" y="T23"/>
                          </a:cxn>
                          <a:cxn ang="T50">
                            <a:pos x="T24" y="T25"/>
                          </a:cxn>
                          <a:cxn ang="T51">
                            <a:pos x="T26" y="T27"/>
                          </a:cxn>
                          <a:cxn ang="T52">
                            <a:pos x="T28" y="T29"/>
                          </a:cxn>
                          <a:cxn ang="T53">
                            <a:pos x="T30" y="T31"/>
                          </a:cxn>
                          <a:cxn ang="T54">
                            <a:pos x="T32" y="T33"/>
                          </a:cxn>
                          <a:cxn ang="T55">
                            <a:pos x="T34" y="T35"/>
                          </a:cxn>
                          <a:cxn ang="T56">
                            <a:pos x="T36" y="T37"/>
                          </a:cxn>
                        </a:cxnLst>
                        <a:rect l="T57" t="T58" r="T59" b="T60"/>
                        <a:pathLst>
                          <a:path w="250" h="260">
                            <a:moveTo>
                              <a:pt x="77" y="0"/>
                            </a:moveTo>
                            <a:lnTo>
                              <a:pt x="150" y="60"/>
                            </a:lnTo>
                            <a:lnTo>
                              <a:pt x="180" y="87"/>
                            </a:lnTo>
                            <a:lnTo>
                              <a:pt x="211" y="118"/>
                            </a:lnTo>
                            <a:lnTo>
                              <a:pt x="229" y="143"/>
                            </a:lnTo>
                            <a:lnTo>
                              <a:pt x="246" y="168"/>
                            </a:lnTo>
                            <a:lnTo>
                              <a:pt x="250" y="198"/>
                            </a:lnTo>
                            <a:lnTo>
                              <a:pt x="247" y="228"/>
                            </a:lnTo>
                            <a:lnTo>
                              <a:pt x="234" y="247"/>
                            </a:lnTo>
                            <a:lnTo>
                              <a:pt x="211" y="260"/>
                            </a:lnTo>
                            <a:lnTo>
                              <a:pt x="155" y="260"/>
                            </a:lnTo>
                            <a:lnTo>
                              <a:pt x="116" y="254"/>
                            </a:lnTo>
                            <a:lnTo>
                              <a:pt x="58" y="238"/>
                            </a:lnTo>
                            <a:lnTo>
                              <a:pt x="47" y="221"/>
                            </a:lnTo>
                            <a:lnTo>
                              <a:pt x="29" y="198"/>
                            </a:lnTo>
                            <a:lnTo>
                              <a:pt x="0" y="186"/>
                            </a:lnTo>
                            <a:lnTo>
                              <a:pt x="26" y="148"/>
                            </a:lnTo>
                            <a:lnTo>
                              <a:pt x="26" y="60"/>
                            </a:lnTo>
                            <a:lnTo>
                              <a:pt x="77" y="0"/>
                            </a:lnTo>
                            <a:close/>
                          </a:path>
                        </a:pathLst>
                      </a:custGeom>
                      <a:solidFill>
                        <a:srgbClr val="E0A080"/>
                      </a:solidFill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grpSp>
                    <p:nvGrpSpPr>
                      <p:cNvPr id="8239" name="Group 19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913" y="3256"/>
                        <a:ext cx="47" cy="46"/>
                        <a:chOff x="3913" y="3256"/>
                        <a:chExt cx="47" cy="46"/>
                      </a:xfrm>
                    </p:grpSpPr>
                    <p:sp>
                      <p:nvSpPr>
                        <p:cNvPr id="8240" name="Freeform 193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913" y="3267"/>
                          <a:ext cx="38" cy="35"/>
                        </a:xfrm>
                        <a:custGeom>
                          <a:avLst/>
                          <a:gdLst>
                            <a:gd name="T0" fmla="*/ 0 w 186"/>
                            <a:gd name="T1" fmla="*/ 0 h 172"/>
                            <a:gd name="T2" fmla="*/ 0 w 186"/>
                            <a:gd name="T3" fmla="*/ 0 h 172"/>
                            <a:gd name="T4" fmla="*/ 0 w 186"/>
                            <a:gd name="T5" fmla="*/ 0 h 172"/>
                            <a:gd name="T6" fmla="*/ 0 w 186"/>
                            <a:gd name="T7" fmla="*/ 0 h 172"/>
                            <a:gd name="T8" fmla="*/ 0 w 186"/>
                            <a:gd name="T9" fmla="*/ 0 h 172"/>
                            <a:gd name="T10" fmla="*/ 0 w 186"/>
                            <a:gd name="T11" fmla="*/ 0 h 172"/>
                            <a:gd name="T12" fmla="*/ 0 w 186"/>
                            <a:gd name="T13" fmla="*/ 0 h 172"/>
                            <a:gd name="T14" fmla="*/ 0 w 186"/>
                            <a:gd name="T15" fmla="*/ 0 h 172"/>
                            <a:gd name="T16" fmla="*/ 0 w 186"/>
                            <a:gd name="T17" fmla="*/ 0 h 172"/>
                            <a:gd name="T18" fmla="*/ 0 w 186"/>
                            <a:gd name="T19" fmla="*/ 0 h 172"/>
                            <a:gd name="T20" fmla="*/ 0 w 186"/>
                            <a:gd name="T21" fmla="*/ 0 h 172"/>
                            <a:gd name="T22" fmla="*/ 0 w 186"/>
                            <a:gd name="T23" fmla="*/ 0 h 172"/>
                            <a:gd name="T24" fmla="*/ 0 w 186"/>
                            <a:gd name="T25" fmla="*/ 0 h 172"/>
                            <a:gd name="T26" fmla="*/ 0 w 186"/>
                            <a:gd name="T27" fmla="*/ 0 h 172"/>
                            <a:gd name="T28" fmla="*/ 0 w 186"/>
                            <a:gd name="T29" fmla="*/ 0 h 172"/>
                            <a:gd name="T30" fmla="*/ 0 w 186"/>
                            <a:gd name="T31" fmla="*/ 0 h 172"/>
                            <a:gd name="T32" fmla="*/ 0 w 186"/>
                            <a:gd name="T33" fmla="*/ 0 h 172"/>
                            <a:gd name="T34" fmla="*/ 0 w 186"/>
                            <a:gd name="T35" fmla="*/ 0 h 172"/>
                            <a:gd name="T36" fmla="*/ 0 w 186"/>
                            <a:gd name="T37" fmla="*/ 0 h 172"/>
                            <a:gd name="T38" fmla="*/ 0 60000 65536"/>
                            <a:gd name="T39" fmla="*/ 0 60000 65536"/>
                            <a:gd name="T40" fmla="*/ 0 60000 65536"/>
                            <a:gd name="T41" fmla="*/ 0 60000 65536"/>
                            <a:gd name="T42" fmla="*/ 0 60000 65536"/>
                            <a:gd name="T43" fmla="*/ 0 60000 65536"/>
                            <a:gd name="T44" fmla="*/ 0 60000 65536"/>
                            <a:gd name="T45" fmla="*/ 0 60000 65536"/>
                            <a:gd name="T46" fmla="*/ 0 60000 65536"/>
                            <a:gd name="T47" fmla="*/ 0 60000 65536"/>
                            <a:gd name="T48" fmla="*/ 0 60000 65536"/>
                            <a:gd name="T49" fmla="*/ 0 60000 65536"/>
                            <a:gd name="T50" fmla="*/ 0 60000 65536"/>
                            <a:gd name="T51" fmla="*/ 0 60000 65536"/>
                            <a:gd name="T52" fmla="*/ 0 60000 65536"/>
                            <a:gd name="T53" fmla="*/ 0 60000 65536"/>
                            <a:gd name="T54" fmla="*/ 0 60000 65536"/>
                            <a:gd name="T55" fmla="*/ 0 60000 65536"/>
                            <a:gd name="T56" fmla="*/ 0 60000 65536"/>
                            <a:gd name="T57" fmla="*/ 0 w 186"/>
                            <a:gd name="T58" fmla="*/ 0 h 172"/>
                            <a:gd name="T59" fmla="*/ 186 w 186"/>
                            <a:gd name="T60" fmla="*/ 172 h 172"/>
                          </a:gdLst>
                          <a:ahLst/>
                          <a:cxnLst>
                            <a:cxn ang="T38">
                              <a:pos x="T0" y="T1"/>
                            </a:cxn>
                            <a:cxn ang="T39">
                              <a:pos x="T2" y="T3"/>
                            </a:cxn>
                            <a:cxn ang="T40">
                              <a:pos x="T4" y="T5"/>
                            </a:cxn>
                            <a:cxn ang="T41">
                              <a:pos x="T6" y="T7"/>
                            </a:cxn>
                            <a:cxn ang="T42">
                              <a:pos x="T8" y="T9"/>
                            </a:cxn>
                            <a:cxn ang="T43">
                              <a:pos x="T10" y="T11"/>
                            </a:cxn>
                            <a:cxn ang="T44">
                              <a:pos x="T12" y="T13"/>
                            </a:cxn>
                            <a:cxn ang="T45">
                              <a:pos x="T14" y="T15"/>
                            </a:cxn>
                            <a:cxn ang="T46">
                              <a:pos x="T16" y="T17"/>
                            </a:cxn>
                            <a:cxn ang="T47">
                              <a:pos x="T18" y="T19"/>
                            </a:cxn>
                            <a:cxn ang="T48">
                              <a:pos x="T20" y="T21"/>
                            </a:cxn>
                            <a:cxn ang="T49">
                              <a:pos x="T22" y="T23"/>
                            </a:cxn>
                            <a:cxn ang="T50">
                              <a:pos x="T24" y="T25"/>
                            </a:cxn>
                            <a:cxn ang="T51">
                              <a:pos x="T26" y="T27"/>
                            </a:cxn>
                            <a:cxn ang="T52">
                              <a:pos x="T28" y="T29"/>
                            </a:cxn>
                            <a:cxn ang="T53">
                              <a:pos x="T30" y="T31"/>
                            </a:cxn>
                            <a:cxn ang="T54">
                              <a:pos x="T32" y="T33"/>
                            </a:cxn>
                            <a:cxn ang="T55">
                              <a:pos x="T34" y="T35"/>
                            </a:cxn>
                            <a:cxn ang="T56">
                              <a:pos x="T36" y="T37"/>
                            </a:cxn>
                          </a:cxnLst>
                          <a:rect l="T57" t="T58" r="T59" b="T60"/>
                          <a:pathLst>
                            <a:path w="186" h="172">
                              <a:moveTo>
                                <a:pt x="13" y="70"/>
                              </a:moveTo>
                              <a:lnTo>
                                <a:pt x="35" y="36"/>
                              </a:lnTo>
                              <a:lnTo>
                                <a:pt x="48" y="22"/>
                              </a:lnTo>
                              <a:lnTo>
                                <a:pt x="77" y="7"/>
                              </a:lnTo>
                              <a:lnTo>
                                <a:pt x="112" y="0"/>
                              </a:lnTo>
                              <a:lnTo>
                                <a:pt x="141" y="0"/>
                              </a:lnTo>
                              <a:lnTo>
                                <a:pt x="160" y="6"/>
                              </a:lnTo>
                              <a:lnTo>
                                <a:pt x="177" y="27"/>
                              </a:lnTo>
                              <a:lnTo>
                                <a:pt x="186" y="56"/>
                              </a:lnTo>
                              <a:lnTo>
                                <a:pt x="184" y="88"/>
                              </a:lnTo>
                              <a:lnTo>
                                <a:pt x="167" y="116"/>
                              </a:lnTo>
                              <a:lnTo>
                                <a:pt x="154" y="134"/>
                              </a:lnTo>
                              <a:lnTo>
                                <a:pt x="121" y="153"/>
                              </a:lnTo>
                              <a:lnTo>
                                <a:pt x="77" y="163"/>
                              </a:lnTo>
                              <a:lnTo>
                                <a:pt x="42" y="172"/>
                              </a:lnTo>
                              <a:lnTo>
                                <a:pt x="17" y="163"/>
                              </a:lnTo>
                              <a:lnTo>
                                <a:pt x="4" y="147"/>
                              </a:lnTo>
                              <a:lnTo>
                                <a:pt x="0" y="120"/>
                              </a:lnTo>
                              <a:lnTo>
                                <a:pt x="13" y="7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F0F0FF"/>
                        </a:solidFill>
                        <a:ln w="3175">
                          <a:solidFill>
                            <a:srgbClr val="000000"/>
                          </a:solidFill>
                          <a:prstDash val="solid"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zh-CN" altLang="en-US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8241" name="Oval 194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918" y="3292"/>
                          <a:ext cx="10" cy="9"/>
                        </a:xfrm>
                        <a:prstGeom prst="ellipse">
                          <a:avLst/>
                        </a:prstGeom>
                        <a:solidFill>
                          <a:srgbClr val="008080"/>
                        </a:solidFill>
                        <a:ln w="317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zh-CN" altLang="en-US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  <p:sp>
                      <p:nvSpPr>
                        <p:cNvPr id="8242" name="Freeform 19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922" y="3256"/>
                          <a:ext cx="38" cy="23"/>
                        </a:xfrm>
                        <a:custGeom>
                          <a:avLst/>
                          <a:gdLst>
                            <a:gd name="T0" fmla="*/ 0 w 193"/>
                            <a:gd name="T1" fmla="*/ 0 h 112"/>
                            <a:gd name="T2" fmla="*/ 0 w 193"/>
                            <a:gd name="T3" fmla="*/ 0 h 112"/>
                            <a:gd name="T4" fmla="*/ 0 w 193"/>
                            <a:gd name="T5" fmla="*/ 0 h 112"/>
                            <a:gd name="T6" fmla="*/ 0 w 193"/>
                            <a:gd name="T7" fmla="*/ 0 h 112"/>
                            <a:gd name="T8" fmla="*/ 0 w 193"/>
                            <a:gd name="T9" fmla="*/ 0 h 112"/>
                            <a:gd name="T10" fmla="*/ 0 w 193"/>
                            <a:gd name="T11" fmla="*/ 0 h 112"/>
                            <a:gd name="T12" fmla="*/ 0 w 193"/>
                            <a:gd name="T13" fmla="*/ 0 h 112"/>
                            <a:gd name="T14" fmla="*/ 0 w 193"/>
                            <a:gd name="T15" fmla="*/ 0 h 112"/>
                            <a:gd name="T16" fmla="*/ 0 w 193"/>
                            <a:gd name="T17" fmla="*/ 0 h 112"/>
                            <a:gd name="T18" fmla="*/ 0 w 193"/>
                            <a:gd name="T19" fmla="*/ 0 h 112"/>
                            <a:gd name="T20" fmla="*/ 0 w 193"/>
                            <a:gd name="T21" fmla="*/ 0 h 112"/>
                            <a:gd name="T22" fmla="*/ 0 w 193"/>
                            <a:gd name="T23" fmla="*/ 0 h 112"/>
                            <a:gd name="T24" fmla="*/ 0 w 193"/>
                            <a:gd name="T25" fmla="*/ 0 h 112"/>
                            <a:gd name="T26" fmla="*/ 0 w 193"/>
                            <a:gd name="T27" fmla="*/ 0 h 112"/>
                            <a:gd name="T28" fmla="*/ 0 w 193"/>
                            <a:gd name="T29" fmla="*/ 0 h 112"/>
                            <a:gd name="T30" fmla="*/ 0 60000 65536"/>
                            <a:gd name="T31" fmla="*/ 0 60000 65536"/>
                            <a:gd name="T32" fmla="*/ 0 60000 65536"/>
                            <a:gd name="T33" fmla="*/ 0 60000 65536"/>
                            <a:gd name="T34" fmla="*/ 0 60000 65536"/>
                            <a:gd name="T35" fmla="*/ 0 60000 65536"/>
                            <a:gd name="T36" fmla="*/ 0 60000 65536"/>
                            <a:gd name="T37" fmla="*/ 0 60000 65536"/>
                            <a:gd name="T38" fmla="*/ 0 60000 65536"/>
                            <a:gd name="T39" fmla="*/ 0 60000 65536"/>
                            <a:gd name="T40" fmla="*/ 0 60000 65536"/>
                            <a:gd name="T41" fmla="*/ 0 60000 65536"/>
                            <a:gd name="T42" fmla="*/ 0 60000 65536"/>
                            <a:gd name="T43" fmla="*/ 0 60000 65536"/>
                            <a:gd name="T44" fmla="*/ 0 60000 65536"/>
                            <a:gd name="T45" fmla="*/ 0 w 193"/>
                            <a:gd name="T46" fmla="*/ 0 h 112"/>
                            <a:gd name="T47" fmla="*/ 193 w 193"/>
                            <a:gd name="T48" fmla="*/ 112 h 112"/>
                          </a:gdLst>
                          <a:ahLst/>
                          <a:cxnLst>
                            <a:cxn ang="T30">
                              <a:pos x="T0" y="T1"/>
                            </a:cxn>
                            <a:cxn ang="T31">
                              <a:pos x="T2" y="T3"/>
                            </a:cxn>
                            <a:cxn ang="T32">
                              <a:pos x="T4" y="T5"/>
                            </a:cxn>
                            <a:cxn ang="T33">
                              <a:pos x="T6" y="T7"/>
                            </a:cxn>
                            <a:cxn ang="T34">
                              <a:pos x="T8" y="T9"/>
                            </a:cxn>
                            <a:cxn ang="T35">
                              <a:pos x="T10" y="T11"/>
                            </a:cxn>
                            <a:cxn ang="T36">
                              <a:pos x="T12" y="T13"/>
                            </a:cxn>
                            <a:cxn ang="T37">
                              <a:pos x="T14" y="T15"/>
                            </a:cxn>
                            <a:cxn ang="T38">
                              <a:pos x="T16" y="T17"/>
                            </a:cxn>
                            <a:cxn ang="T39">
                              <a:pos x="T18" y="T19"/>
                            </a:cxn>
                            <a:cxn ang="T40">
                              <a:pos x="T20" y="T21"/>
                            </a:cxn>
                            <a:cxn ang="T41">
                              <a:pos x="T22" y="T23"/>
                            </a:cxn>
                            <a:cxn ang="T42">
                              <a:pos x="T24" y="T25"/>
                            </a:cxn>
                            <a:cxn ang="T43">
                              <a:pos x="T26" y="T27"/>
                            </a:cxn>
                            <a:cxn ang="T44">
                              <a:pos x="T28" y="T29"/>
                            </a:cxn>
                          </a:cxnLst>
                          <a:rect l="T45" t="T46" r="T47" b="T48"/>
                          <a:pathLst>
                            <a:path w="193" h="112">
                              <a:moveTo>
                                <a:pt x="28" y="0"/>
                              </a:moveTo>
                              <a:lnTo>
                                <a:pt x="185" y="66"/>
                              </a:lnTo>
                              <a:lnTo>
                                <a:pt x="191" y="75"/>
                              </a:lnTo>
                              <a:lnTo>
                                <a:pt x="193" y="89"/>
                              </a:lnTo>
                              <a:lnTo>
                                <a:pt x="189" y="99"/>
                              </a:lnTo>
                              <a:lnTo>
                                <a:pt x="184" y="108"/>
                              </a:lnTo>
                              <a:lnTo>
                                <a:pt x="176" y="111"/>
                              </a:lnTo>
                              <a:lnTo>
                                <a:pt x="162" y="112"/>
                              </a:lnTo>
                              <a:lnTo>
                                <a:pt x="16" y="49"/>
                              </a:lnTo>
                              <a:lnTo>
                                <a:pt x="4" y="40"/>
                              </a:lnTo>
                              <a:lnTo>
                                <a:pt x="0" y="27"/>
                              </a:lnTo>
                              <a:lnTo>
                                <a:pt x="4" y="14"/>
                              </a:lnTo>
                              <a:lnTo>
                                <a:pt x="9" y="8"/>
                              </a:lnTo>
                              <a:lnTo>
                                <a:pt x="17" y="2"/>
                              </a:lnTo>
                              <a:lnTo>
                                <a:pt x="28" y="0"/>
                              </a:lnTo>
                              <a:close/>
                            </a:path>
                          </a:pathLst>
                        </a:custGeom>
                        <a:solidFill>
                          <a:srgbClr val="C08040"/>
                        </a:solidFill>
                        <a:ln w="3175">
                          <a:solidFill>
                            <a:srgbClr val="000000"/>
                          </a:solidFill>
                          <a:prstDash val="solid"/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zh-CN" altLang="en-US">
                            <a:latin typeface="Times New Roman" panose="02020603050405020304" pitchFamily="18" charset="0"/>
                          </a:endParaRPr>
                        </a:p>
                      </p:txBody>
                    </p:sp>
                  </p:grpSp>
                </p:grpSp>
                <p:grpSp>
                  <p:nvGrpSpPr>
                    <p:cNvPr id="8233" name="Group 19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815" y="3290"/>
                      <a:ext cx="37" cy="43"/>
                      <a:chOff x="3815" y="3290"/>
                      <a:chExt cx="37" cy="43"/>
                    </a:xfrm>
                  </p:grpSpPr>
                  <p:sp>
                    <p:nvSpPr>
                      <p:cNvPr id="8234" name="Freeform 19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15" y="3290"/>
                        <a:ext cx="33" cy="42"/>
                      </a:xfrm>
                      <a:custGeom>
                        <a:avLst/>
                        <a:gdLst>
                          <a:gd name="T0" fmla="*/ 0 w 164"/>
                          <a:gd name="T1" fmla="*/ 0 h 210"/>
                          <a:gd name="T2" fmla="*/ 0 w 164"/>
                          <a:gd name="T3" fmla="*/ 0 h 210"/>
                          <a:gd name="T4" fmla="*/ 0 w 164"/>
                          <a:gd name="T5" fmla="*/ 0 h 210"/>
                          <a:gd name="T6" fmla="*/ 0 w 164"/>
                          <a:gd name="T7" fmla="*/ 0 h 210"/>
                          <a:gd name="T8" fmla="*/ 0 w 164"/>
                          <a:gd name="T9" fmla="*/ 0 h 210"/>
                          <a:gd name="T10" fmla="*/ 0 w 164"/>
                          <a:gd name="T11" fmla="*/ 0 h 210"/>
                          <a:gd name="T12" fmla="*/ 0 w 164"/>
                          <a:gd name="T13" fmla="*/ 0 h 210"/>
                          <a:gd name="T14" fmla="*/ 0 w 164"/>
                          <a:gd name="T15" fmla="*/ 0 h 210"/>
                          <a:gd name="T16" fmla="*/ 0 w 164"/>
                          <a:gd name="T17" fmla="*/ 0 h 210"/>
                          <a:gd name="T18" fmla="*/ 0 w 164"/>
                          <a:gd name="T19" fmla="*/ 0 h 210"/>
                          <a:gd name="T20" fmla="*/ 0 w 164"/>
                          <a:gd name="T21" fmla="*/ 0 h 210"/>
                          <a:gd name="T22" fmla="*/ 0 w 164"/>
                          <a:gd name="T23" fmla="*/ 0 h 210"/>
                          <a:gd name="T24" fmla="*/ 0 w 164"/>
                          <a:gd name="T25" fmla="*/ 0 h 210"/>
                          <a:gd name="T26" fmla="*/ 0 w 164"/>
                          <a:gd name="T27" fmla="*/ 0 h 210"/>
                          <a:gd name="T28" fmla="*/ 0 w 164"/>
                          <a:gd name="T29" fmla="*/ 0 h 210"/>
                          <a:gd name="T30" fmla="*/ 0 w 164"/>
                          <a:gd name="T31" fmla="*/ 0 h 210"/>
                          <a:gd name="T32" fmla="*/ 0 w 164"/>
                          <a:gd name="T33" fmla="*/ 0 h 210"/>
                          <a:gd name="T34" fmla="*/ 0 w 164"/>
                          <a:gd name="T35" fmla="*/ 0 h 210"/>
                          <a:gd name="T36" fmla="*/ 0 w 164"/>
                          <a:gd name="T37" fmla="*/ 0 h 210"/>
                          <a:gd name="T38" fmla="*/ 0 w 164"/>
                          <a:gd name="T39" fmla="*/ 0 h 210"/>
                          <a:gd name="T40" fmla="*/ 0 w 164"/>
                          <a:gd name="T41" fmla="*/ 0 h 210"/>
                          <a:gd name="T42" fmla="*/ 0 w 164"/>
                          <a:gd name="T43" fmla="*/ 0 h 210"/>
                          <a:gd name="T44" fmla="*/ 0 w 164"/>
                          <a:gd name="T45" fmla="*/ 0 h 210"/>
                          <a:gd name="T46" fmla="*/ 0 w 164"/>
                          <a:gd name="T47" fmla="*/ 0 h 210"/>
                          <a:gd name="T48" fmla="*/ 0 60000 65536"/>
                          <a:gd name="T49" fmla="*/ 0 60000 65536"/>
                          <a:gd name="T50" fmla="*/ 0 60000 65536"/>
                          <a:gd name="T51" fmla="*/ 0 60000 65536"/>
                          <a:gd name="T52" fmla="*/ 0 60000 65536"/>
                          <a:gd name="T53" fmla="*/ 0 60000 65536"/>
                          <a:gd name="T54" fmla="*/ 0 60000 65536"/>
                          <a:gd name="T55" fmla="*/ 0 60000 65536"/>
                          <a:gd name="T56" fmla="*/ 0 60000 65536"/>
                          <a:gd name="T57" fmla="*/ 0 60000 65536"/>
                          <a:gd name="T58" fmla="*/ 0 60000 65536"/>
                          <a:gd name="T59" fmla="*/ 0 60000 65536"/>
                          <a:gd name="T60" fmla="*/ 0 60000 65536"/>
                          <a:gd name="T61" fmla="*/ 0 60000 65536"/>
                          <a:gd name="T62" fmla="*/ 0 60000 65536"/>
                          <a:gd name="T63" fmla="*/ 0 60000 65536"/>
                          <a:gd name="T64" fmla="*/ 0 60000 65536"/>
                          <a:gd name="T65" fmla="*/ 0 60000 65536"/>
                          <a:gd name="T66" fmla="*/ 0 60000 65536"/>
                          <a:gd name="T67" fmla="*/ 0 60000 65536"/>
                          <a:gd name="T68" fmla="*/ 0 60000 65536"/>
                          <a:gd name="T69" fmla="*/ 0 60000 65536"/>
                          <a:gd name="T70" fmla="*/ 0 60000 65536"/>
                          <a:gd name="T71" fmla="*/ 0 60000 65536"/>
                          <a:gd name="T72" fmla="*/ 0 w 164"/>
                          <a:gd name="T73" fmla="*/ 0 h 210"/>
                          <a:gd name="T74" fmla="*/ 164 w 164"/>
                          <a:gd name="T75" fmla="*/ 210 h 210"/>
                        </a:gdLst>
                        <a:ahLst/>
                        <a:cxnLst>
                          <a:cxn ang="T48">
                            <a:pos x="T0" y="T1"/>
                          </a:cxn>
                          <a:cxn ang="T49">
                            <a:pos x="T2" y="T3"/>
                          </a:cxn>
                          <a:cxn ang="T50">
                            <a:pos x="T4" y="T5"/>
                          </a:cxn>
                          <a:cxn ang="T51">
                            <a:pos x="T6" y="T7"/>
                          </a:cxn>
                          <a:cxn ang="T52">
                            <a:pos x="T8" y="T9"/>
                          </a:cxn>
                          <a:cxn ang="T53">
                            <a:pos x="T10" y="T11"/>
                          </a:cxn>
                          <a:cxn ang="T54">
                            <a:pos x="T12" y="T13"/>
                          </a:cxn>
                          <a:cxn ang="T55">
                            <a:pos x="T14" y="T15"/>
                          </a:cxn>
                          <a:cxn ang="T56">
                            <a:pos x="T16" y="T17"/>
                          </a:cxn>
                          <a:cxn ang="T57">
                            <a:pos x="T18" y="T19"/>
                          </a:cxn>
                          <a:cxn ang="T58">
                            <a:pos x="T20" y="T21"/>
                          </a:cxn>
                          <a:cxn ang="T59">
                            <a:pos x="T22" y="T23"/>
                          </a:cxn>
                          <a:cxn ang="T60">
                            <a:pos x="T24" y="T25"/>
                          </a:cxn>
                          <a:cxn ang="T61">
                            <a:pos x="T26" y="T27"/>
                          </a:cxn>
                          <a:cxn ang="T62">
                            <a:pos x="T28" y="T29"/>
                          </a:cxn>
                          <a:cxn ang="T63">
                            <a:pos x="T30" y="T31"/>
                          </a:cxn>
                          <a:cxn ang="T64">
                            <a:pos x="T32" y="T33"/>
                          </a:cxn>
                          <a:cxn ang="T65">
                            <a:pos x="T34" y="T35"/>
                          </a:cxn>
                          <a:cxn ang="T66">
                            <a:pos x="T36" y="T37"/>
                          </a:cxn>
                          <a:cxn ang="T67">
                            <a:pos x="T38" y="T39"/>
                          </a:cxn>
                          <a:cxn ang="T68">
                            <a:pos x="T40" y="T41"/>
                          </a:cxn>
                          <a:cxn ang="T69">
                            <a:pos x="T42" y="T43"/>
                          </a:cxn>
                          <a:cxn ang="T70">
                            <a:pos x="T44" y="T45"/>
                          </a:cxn>
                          <a:cxn ang="T71">
                            <a:pos x="T46" y="T47"/>
                          </a:cxn>
                        </a:cxnLst>
                        <a:rect l="T72" t="T73" r="T74" b="T75"/>
                        <a:pathLst>
                          <a:path w="164" h="210">
                            <a:moveTo>
                              <a:pt x="133" y="33"/>
                            </a:moveTo>
                            <a:lnTo>
                              <a:pt x="107" y="6"/>
                            </a:lnTo>
                            <a:lnTo>
                              <a:pt x="89" y="1"/>
                            </a:lnTo>
                            <a:lnTo>
                              <a:pt x="57" y="0"/>
                            </a:lnTo>
                            <a:lnTo>
                              <a:pt x="30" y="16"/>
                            </a:lnTo>
                            <a:lnTo>
                              <a:pt x="15" y="33"/>
                            </a:lnTo>
                            <a:lnTo>
                              <a:pt x="4" y="54"/>
                            </a:lnTo>
                            <a:lnTo>
                              <a:pt x="0" y="78"/>
                            </a:lnTo>
                            <a:lnTo>
                              <a:pt x="1" y="105"/>
                            </a:lnTo>
                            <a:lnTo>
                              <a:pt x="10" y="135"/>
                            </a:lnTo>
                            <a:lnTo>
                              <a:pt x="28" y="159"/>
                            </a:lnTo>
                            <a:lnTo>
                              <a:pt x="48" y="172"/>
                            </a:lnTo>
                            <a:lnTo>
                              <a:pt x="73" y="182"/>
                            </a:lnTo>
                            <a:lnTo>
                              <a:pt x="86" y="201"/>
                            </a:lnTo>
                            <a:lnTo>
                              <a:pt x="99" y="208"/>
                            </a:lnTo>
                            <a:lnTo>
                              <a:pt x="114" y="210"/>
                            </a:lnTo>
                            <a:lnTo>
                              <a:pt x="132" y="206"/>
                            </a:lnTo>
                            <a:lnTo>
                              <a:pt x="151" y="194"/>
                            </a:lnTo>
                            <a:lnTo>
                              <a:pt x="160" y="176"/>
                            </a:lnTo>
                            <a:lnTo>
                              <a:pt x="164" y="150"/>
                            </a:lnTo>
                            <a:lnTo>
                              <a:pt x="154" y="125"/>
                            </a:lnTo>
                            <a:lnTo>
                              <a:pt x="153" y="99"/>
                            </a:lnTo>
                            <a:lnTo>
                              <a:pt x="145" y="63"/>
                            </a:lnTo>
                            <a:lnTo>
                              <a:pt x="133" y="33"/>
                            </a:lnTo>
                            <a:close/>
                          </a:path>
                        </a:pathLst>
                      </a:custGeom>
                      <a:solidFill>
                        <a:srgbClr val="E0A080"/>
                      </a:solidFill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235" name="Freeform 19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819" y="3292"/>
                        <a:ext cx="33" cy="41"/>
                      </a:xfrm>
                      <a:custGeom>
                        <a:avLst/>
                        <a:gdLst>
                          <a:gd name="T0" fmla="*/ 0 w 169"/>
                          <a:gd name="T1" fmla="*/ 0 h 204"/>
                          <a:gd name="T2" fmla="*/ 0 w 169"/>
                          <a:gd name="T3" fmla="*/ 0 h 204"/>
                          <a:gd name="T4" fmla="*/ 0 w 169"/>
                          <a:gd name="T5" fmla="*/ 0 h 204"/>
                          <a:gd name="T6" fmla="*/ 0 w 169"/>
                          <a:gd name="T7" fmla="*/ 0 h 204"/>
                          <a:gd name="T8" fmla="*/ 0 w 169"/>
                          <a:gd name="T9" fmla="*/ 0 h 204"/>
                          <a:gd name="T10" fmla="*/ 0 w 169"/>
                          <a:gd name="T11" fmla="*/ 0 h 204"/>
                          <a:gd name="T12" fmla="*/ 0 w 169"/>
                          <a:gd name="T13" fmla="*/ 0 h 204"/>
                          <a:gd name="T14" fmla="*/ 0 w 169"/>
                          <a:gd name="T15" fmla="*/ 0 h 204"/>
                          <a:gd name="T16" fmla="*/ 0 w 169"/>
                          <a:gd name="T17" fmla="*/ 0 h 204"/>
                          <a:gd name="T18" fmla="*/ 0 w 169"/>
                          <a:gd name="T19" fmla="*/ 0 h 204"/>
                          <a:gd name="T20" fmla="*/ 0 w 169"/>
                          <a:gd name="T21" fmla="*/ 0 h 204"/>
                          <a:gd name="T22" fmla="*/ 0 w 169"/>
                          <a:gd name="T23" fmla="*/ 0 h 204"/>
                          <a:gd name="T24" fmla="*/ 0 w 169"/>
                          <a:gd name="T25" fmla="*/ 0 h 204"/>
                          <a:gd name="T26" fmla="*/ 0 w 169"/>
                          <a:gd name="T27" fmla="*/ 0 h 204"/>
                          <a:gd name="T28" fmla="*/ 0 w 169"/>
                          <a:gd name="T29" fmla="*/ 0 h 204"/>
                          <a:gd name="T30" fmla="*/ 0 w 169"/>
                          <a:gd name="T31" fmla="*/ 0 h 204"/>
                          <a:gd name="T32" fmla="*/ 0 w 169"/>
                          <a:gd name="T33" fmla="*/ 0 h 204"/>
                          <a:gd name="T34" fmla="*/ 0 w 169"/>
                          <a:gd name="T35" fmla="*/ 0 h 204"/>
                          <a:gd name="T36" fmla="*/ 0 w 169"/>
                          <a:gd name="T37" fmla="*/ 0 h 204"/>
                          <a:gd name="T38" fmla="*/ 0 w 169"/>
                          <a:gd name="T39" fmla="*/ 0 h 204"/>
                          <a:gd name="T40" fmla="*/ 0 w 169"/>
                          <a:gd name="T41" fmla="*/ 0 h 204"/>
                          <a:gd name="T42" fmla="*/ 0 w 169"/>
                          <a:gd name="T43" fmla="*/ 0 h 204"/>
                          <a:gd name="T44" fmla="*/ 0 w 169"/>
                          <a:gd name="T45" fmla="*/ 0 h 204"/>
                          <a:gd name="T46" fmla="*/ 0 w 169"/>
                          <a:gd name="T47" fmla="*/ 0 h 204"/>
                          <a:gd name="T48" fmla="*/ 0 60000 65536"/>
                          <a:gd name="T49" fmla="*/ 0 60000 65536"/>
                          <a:gd name="T50" fmla="*/ 0 60000 65536"/>
                          <a:gd name="T51" fmla="*/ 0 60000 65536"/>
                          <a:gd name="T52" fmla="*/ 0 60000 65536"/>
                          <a:gd name="T53" fmla="*/ 0 60000 65536"/>
                          <a:gd name="T54" fmla="*/ 0 60000 65536"/>
                          <a:gd name="T55" fmla="*/ 0 60000 65536"/>
                          <a:gd name="T56" fmla="*/ 0 60000 65536"/>
                          <a:gd name="T57" fmla="*/ 0 60000 65536"/>
                          <a:gd name="T58" fmla="*/ 0 60000 65536"/>
                          <a:gd name="T59" fmla="*/ 0 60000 65536"/>
                          <a:gd name="T60" fmla="*/ 0 60000 65536"/>
                          <a:gd name="T61" fmla="*/ 0 60000 65536"/>
                          <a:gd name="T62" fmla="*/ 0 60000 65536"/>
                          <a:gd name="T63" fmla="*/ 0 60000 65536"/>
                          <a:gd name="T64" fmla="*/ 0 60000 65536"/>
                          <a:gd name="T65" fmla="*/ 0 60000 65536"/>
                          <a:gd name="T66" fmla="*/ 0 60000 65536"/>
                          <a:gd name="T67" fmla="*/ 0 60000 65536"/>
                          <a:gd name="T68" fmla="*/ 0 60000 65536"/>
                          <a:gd name="T69" fmla="*/ 0 60000 65536"/>
                          <a:gd name="T70" fmla="*/ 0 60000 65536"/>
                          <a:gd name="T71" fmla="*/ 0 60000 65536"/>
                          <a:gd name="T72" fmla="*/ 0 w 169"/>
                          <a:gd name="T73" fmla="*/ 0 h 204"/>
                          <a:gd name="T74" fmla="*/ 169 w 169"/>
                          <a:gd name="T75" fmla="*/ 204 h 204"/>
                        </a:gdLst>
                        <a:ahLst/>
                        <a:cxnLst>
                          <a:cxn ang="T48">
                            <a:pos x="T0" y="T1"/>
                          </a:cxn>
                          <a:cxn ang="T49">
                            <a:pos x="T2" y="T3"/>
                          </a:cxn>
                          <a:cxn ang="T50">
                            <a:pos x="T4" y="T5"/>
                          </a:cxn>
                          <a:cxn ang="T51">
                            <a:pos x="T6" y="T7"/>
                          </a:cxn>
                          <a:cxn ang="T52">
                            <a:pos x="T8" y="T9"/>
                          </a:cxn>
                          <a:cxn ang="T53">
                            <a:pos x="T10" y="T11"/>
                          </a:cxn>
                          <a:cxn ang="T54">
                            <a:pos x="T12" y="T13"/>
                          </a:cxn>
                          <a:cxn ang="T55">
                            <a:pos x="T14" y="T15"/>
                          </a:cxn>
                          <a:cxn ang="T56">
                            <a:pos x="T16" y="T17"/>
                          </a:cxn>
                          <a:cxn ang="T57">
                            <a:pos x="T18" y="T19"/>
                          </a:cxn>
                          <a:cxn ang="T58">
                            <a:pos x="T20" y="T21"/>
                          </a:cxn>
                          <a:cxn ang="T59">
                            <a:pos x="T22" y="T23"/>
                          </a:cxn>
                          <a:cxn ang="T60">
                            <a:pos x="T24" y="T25"/>
                          </a:cxn>
                          <a:cxn ang="T61">
                            <a:pos x="T26" y="T27"/>
                          </a:cxn>
                          <a:cxn ang="T62">
                            <a:pos x="T28" y="T29"/>
                          </a:cxn>
                          <a:cxn ang="T63">
                            <a:pos x="T30" y="T31"/>
                          </a:cxn>
                          <a:cxn ang="T64">
                            <a:pos x="T32" y="T33"/>
                          </a:cxn>
                          <a:cxn ang="T65">
                            <a:pos x="T34" y="T35"/>
                          </a:cxn>
                          <a:cxn ang="T66">
                            <a:pos x="T36" y="T37"/>
                          </a:cxn>
                          <a:cxn ang="T67">
                            <a:pos x="T38" y="T39"/>
                          </a:cxn>
                          <a:cxn ang="T68">
                            <a:pos x="T40" y="T41"/>
                          </a:cxn>
                          <a:cxn ang="T69">
                            <a:pos x="T42" y="T43"/>
                          </a:cxn>
                          <a:cxn ang="T70">
                            <a:pos x="T44" y="T45"/>
                          </a:cxn>
                          <a:cxn ang="T71">
                            <a:pos x="T46" y="T47"/>
                          </a:cxn>
                        </a:cxnLst>
                        <a:rect l="T72" t="T73" r="T74" b="T75"/>
                        <a:pathLst>
                          <a:path w="169" h="204">
                            <a:moveTo>
                              <a:pt x="138" y="31"/>
                            </a:moveTo>
                            <a:lnTo>
                              <a:pt x="110" y="6"/>
                            </a:lnTo>
                            <a:lnTo>
                              <a:pt x="92" y="1"/>
                            </a:lnTo>
                            <a:lnTo>
                              <a:pt x="59" y="0"/>
                            </a:lnTo>
                            <a:lnTo>
                              <a:pt x="31" y="13"/>
                            </a:lnTo>
                            <a:lnTo>
                              <a:pt x="15" y="31"/>
                            </a:lnTo>
                            <a:lnTo>
                              <a:pt x="5" y="52"/>
                            </a:lnTo>
                            <a:lnTo>
                              <a:pt x="0" y="75"/>
                            </a:lnTo>
                            <a:lnTo>
                              <a:pt x="1" y="101"/>
                            </a:lnTo>
                            <a:lnTo>
                              <a:pt x="10" y="131"/>
                            </a:lnTo>
                            <a:lnTo>
                              <a:pt x="28" y="155"/>
                            </a:lnTo>
                            <a:lnTo>
                              <a:pt x="50" y="168"/>
                            </a:lnTo>
                            <a:lnTo>
                              <a:pt x="74" y="176"/>
                            </a:lnTo>
                            <a:lnTo>
                              <a:pt x="88" y="195"/>
                            </a:lnTo>
                            <a:lnTo>
                              <a:pt x="101" y="201"/>
                            </a:lnTo>
                            <a:lnTo>
                              <a:pt x="116" y="204"/>
                            </a:lnTo>
                            <a:lnTo>
                              <a:pt x="137" y="198"/>
                            </a:lnTo>
                            <a:lnTo>
                              <a:pt x="156" y="188"/>
                            </a:lnTo>
                            <a:lnTo>
                              <a:pt x="164" y="172"/>
                            </a:lnTo>
                            <a:lnTo>
                              <a:pt x="169" y="145"/>
                            </a:lnTo>
                            <a:lnTo>
                              <a:pt x="159" y="121"/>
                            </a:lnTo>
                            <a:lnTo>
                              <a:pt x="158" y="96"/>
                            </a:lnTo>
                            <a:lnTo>
                              <a:pt x="150" y="62"/>
                            </a:lnTo>
                            <a:lnTo>
                              <a:pt x="138" y="31"/>
                            </a:lnTo>
                            <a:close/>
                          </a:path>
                        </a:pathLst>
                      </a:custGeom>
                      <a:solidFill>
                        <a:srgbClr val="E0A08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</p:grpSp>
              </p:grpSp>
              <p:grpSp>
                <p:nvGrpSpPr>
                  <p:cNvPr id="8210" name="Group 199"/>
                  <p:cNvGrpSpPr>
                    <a:grpSpLocks/>
                  </p:cNvGrpSpPr>
                  <p:nvPr/>
                </p:nvGrpSpPr>
                <p:grpSpPr bwMode="auto">
                  <a:xfrm>
                    <a:off x="3756" y="3330"/>
                    <a:ext cx="242" cy="213"/>
                    <a:chOff x="3756" y="3330"/>
                    <a:chExt cx="242" cy="213"/>
                  </a:xfrm>
                </p:grpSpPr>
                <p:sp>
                  <p:nvSpPr>
                    <p:cNvPr id="8211" name="Freeform 200"/>
                    <p:cNvSpPr>
                      <a:spLocks/>
                    </p:cNvSpPr>
                    <p:nvPr/>
                  </p:nvSpPr>
                  <p:spPr bwMode="auto">
                    <a:xfrm>
                      <a:off x="3756" y="3330"/>
                      <a:ext cx="195" cy="193"/>
                    </a:xfrm>
                    <a:custGeom>
                      <a:avLst/>
                      <a:gdLst>
                        <a:gd name="T0" fmla="*/ 0 w 975"/>
                        <a:gd name="T1" fmla="*/ 0 h 967"/>
                        <a:gd name="T2" fmla="*/ 0 w 975"/>
                        <a:gd name="T3" fmla="*/ 0 h 967"/>
                        <a:gd name="T4" fmla="*/ 0 w 975"/>
                        <a:gd name="T5" fmla="*/ 0 h 967"/>
                        <a:gd name="T6" fmla="*/ 0 w 975"/>
                        <a:gd name="T7" fmla="*/ 0 h 967"/>
                        <a:gd name="T8" fmla="*/ 0 w 975"/>
                        <a:gd name="T9" fmla="*/ 0 h 967"/>
                        <a:gd name="T10" fmla="*/ 0 w 975"/>
                        <a:gd name="T11" fmla="*/ 0 h 967"/>
                        <a:gd name="T12" fmla="*/ 0 w 975"/>
                        <a:gd name="T13" fmla="*/ 0 h 967"/>
                        <a:gd name="T14" fmla="*/ 0 w 975"/>
                        <a:gd name="T15" fmla="*/ 0 h 967"/>
                        <a:gd name="T16" fmla="*/ 0 w 975"/>
                        <a:gd name="T17" fmla="*/ 0 h 967"/>
                        <a:gd name="T18" fmla="*/ 0 w 975"/>
                        <a:gd name="T19" fmla="*/ 0 h 967"/>
                        <a:gd name="T20" fmla="*/ 0 w 975"/>
                        <a:gd name="T21" fmla="*/ 0 h 967"/>
                        <a:gd name="T22" fmla="*/ 0 w 975"/>
                        <a:gd name="T23" fmla="*/ 0 h 967"/>
                        <a:gd name="T24" fmla="*/ 0 w 975"/>
                        <a:gd name="T25" fmla="*/ 0 h 967"/>
                        <a:gd name="T26" fmla="*/ 0 w 975"/>
                        <a:gd name="T27" fmla="*/ 0 h 967"/>
                        <a:gd name="T28" fmla="*/ 0 w 975"/>
                        <a:gd name="T29" fmla="*/ 0 h 967"/>
                        <a:gd name="T30" fmla="*/ 0 w 975"/>
                        <a:gd name="T31" fmla="*/ 0 h 967"/>
                        <a:gd name="T32" fmla="*/ 0 w 975"/>
                        <a:gd name="T33" fmla="*/ 0 h 967"/>
                        <a:gd name="T34" fmla="*/ 0 w 975"/>
                        <a:gd name="T35" fmla="*/ 0 h 967"/>
                        <a:gd name="T36" fmla="*/ 0 w 975"/>
                        <a:gd name="T37" fmla="*/ 0 h 967"/>
                        <a:gd name="T38" fmla="*/ 0 w 975"/>
                        <a:gd name="T39" fmla="*/ 0 h 967"/>
                        <a:gd name="T40" fmla="*/ 0 w 975"/>
                        <a:gd name="T41" fmla="*/ 0 h 967"/>
                        <a:gd name="T42" fmla="*/ 0 w 975"/>
                        <a:gd name="T43" fmla="*/ 0 h 967"/>
                        <a:gd name="T44" fmla="*/ 0 w 975"/>
                        <a:gd name="T45" fmla="*/ 0 h 967"/>
                        <a:gd name="T46" fmla="*/ 0 w 975"/>
                        <a:gd name="T47" fmla="*/ 0 h 967"/>
                        <a:gd name="T48" fmla="*/ 0 w 975"/>
                        <a:gd name="T49" fmla="*/ 0 h 967"/>
                        <a:gd name="T50" fmla="*/ 0 w 975"/>
                        <a:gd name="T51" fmla="*/ 0 h 967"/>
                        <a:gd name="T52" fmla="*/ 0 w 975"/>
                        <a:gd name="T53" fmla="*/ 0 h 967"/>
                        <a:gd name="T54" fmla="*/ 0 w 975"/>
                        <a:gd name="T55" fmla="*/ 0 h 967"/>
                        <a:gd name="T56" fmla="*/ 0 w 975"/>
                        <a:gd name="T57" fmla="*/ 0 h 967"/>
                        <a:gd name="T58" fmla="*/ 0 w 975"/>
                        <a:gd name="T59" fmla="*/ 0 h 967"/>
                        <a:gd name="T60" fmla="*/ 0 w 975"/>
                        <a:gd name="T61" fmla="*/ 0 h 967"/>
                        <a:gd name="T62" fmla="*/ 0 w 975"/>
                        <a:gd name="T63" fmla="*/ 0 h 967"/>
                        <a:gd name="T64" fmla="*/ 0 w 975"/>
                        <a:gd name="T65" fmla="*/ 0 h 967"/>
                        <a:gd name="T66" fmla="*/ 0 w 975"/>
                        <a:gd name="T67" fmla="*/ 0 h 967"/>
                        <a:gd name="T68" fmla="*/ 0 w 975"/>
                        <a:gd name="T69" fmla="*/ 0 h 967"/>
                        <a:gd name="T70" fmla="*/ 0 w 975"/>
                        <a:gd name="T71" fmla="*/ 0 h 967"/>
                        <a:gd name="T72" fmla="*/ 0 w 975"/>
                        <a:gd name="T73" fmla="*/ 0 h 967"/>
                        <a:gd name="T74" fmla="*/ 0 w 975"/>
                        <a:gd name="T75" fmla="*/ 0 h 967"/>
                        <a:gd name="T76" fmla="*/ 0 w 975"/>
                        <a:gd name="T77" fmla="*/ 0 h 967"/>
                        <a:gd name="T78" fmla="*/ 0 w 975"/>
                        <a:gd name="T79" fmla="*/ 0 h 967"/>
                        <a:gd name="T80" fmla="*/ 0 w 975"/>
                        <a:gd name="T81" fmla="*/ 0 h 967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w 975"/>
                        <a:gd name="T124" fmla="*/ 0 h 967"/>
                        <a:gd name="T125" fmla="*/ 975 w 975"/>
                        <a:gd name="T126" fmla="*/ 967 h 967"/>
                      </a:gdLst>
                      <a:ahLst/>
                      <a:cxnLst>
                        <a:cxn ang="T82">
                          <a:pos x="T0" y="T1"/>
                        </a:cxn>
                        <a:cxn ang="T83">
                          <a:pos x="T2" y="T3"/>
                        </a:cxn>
                        <a:cxn ang="T84">
                          <a:pos x="T4" y="T5"/>
                        </a:cxn>
                        <a:cxn ang="T85">
                          <a:pos x="T6" y="T7"/>
                        </a:cxn>
                        <a:cxn ang="T86">
                          <a:pos x="T8" y="T9"/>
                        </a:cxn>
                        <a:cxn ang="T87">
                          <a:pos x="T10" y="T11"/>
                        </a:cxn>
                        <a:cxn ang="T88">
                          <a:pos x="T12" y="T13"/>
                        </a:cxn>
                        <a:cxn ang="T89">
                          <a:pos x="T14" y="T15"/>
                        </a:cxn>
                        <a:cxn ang="T90">
                          <a:pos x="T16" y="T17"/>
                        </a:cxn>
                        <a:cxn ang="T91">
                          <a:pos x="T18" y="T19"/>
                        </a:cxn>
                        <a:cxn ang="T92">
                          <a:pos x="T20" y="T21"/>
                        </a:cxn>
                        <a:cxn ang="T93">
                          <a:pos x="T22" y="T23"/>
                        </a:cxn>
                        <a:cxn ang="T94">
                          <a:pos x="T24" y="T25"/>
                        </a:cxn>
                        <a:cxn ang="T95">
                          <a:pos x="T26" y="T27"/>
                        </a:cxn>
                        <a:cxn ang="T96">
                          <a:pos x="T28" y="T29"/>
                        </a:cxn>
                        <a:cxn ang="T97">
                          <a:pos x="T30" y="T31"/>
                        </a:cxn>
                        <a:cxn ang="T98">
                          <a:pos x="T32" y="T33"/>
                        </a:cxn>
                        <a:cxn ang="T99">
                          <a:pos x="T34" y="T35"/>
                        </a:cxn>
                        <a:cxn ang="T100">
                          <a:pos x="T36" y="T37"/>
                        </a:cxn>
                        <a:cxn ang="T101">
                          <a:pos x="T38" y="T39"/>
                        </a:cxn>
                        <a:cxn ang="T102">
                          <a:pos x="T40" y="T41"/>
                        </a:cxn>
                        <a:cxn ang="T103">
                          <a:pos x="T42" y="T43"/>
                        </a:cxn>
                        <a:cxn ang="T104">
                          <a:pos x="T44" y="T45"/>
                        </a:cxn>
                        <a:cxn ang="T105">
                          <a:pos x="T46" y="T47"/>
                        </a:cxn>
                        <a:cxn ang="T106">
                          <a:pos x="T48" y="T49"/>
                        </a:cxn>
                        <a:cxn ang="T107">
                          <a:pos x="T50" y="T51"/>
                        </a:cxn>
                        <a:cxn ang="T108">
                          <a:pos x="T52" y="T53"/>
                        </a:cxn>
                        <a:cxn ang="T109">
                          <a:pos x="T54" y="T55"/>
                        </a:cxn>
                        <a:cxn ang="T110">
                          <a:pos x="T56" y="T57"/>
                        </a:cxn>
                        <a:cxn ang="T111">
                          <a:pos x="T58" y="T59"/>
                        </a:cxn>
                        <a:cxn ang="T112">
                          <a:pos x="T60" y="T61"/>
                        </a:cxn>
                        <a:cxn ang="T113">
                          <a:pos x="T62" y="T63"/>
                        </a:cxn>
                        <a:cxn ang="T114">
                          <a:pos x="T64" y="T65"/>
                        </a:cxn>
                        <a:cxn ang="T115">
                          <a:pos x="T66" y="T67"/>
                        </a:cxn>
                        <a:cxn ang="T116">
                          <a:pos x="T68" y="T69"/>
                        </a:cxn>
                        <a:cxn ang="T117">
                          <a:pos x="T70" y="T71"/>
                        </a:cxn>
                        <a:cxn ang="T118">
                          <a:pos x="T72" y="T73"/>
                        </a:cxn>
                        <a:cxn ang="T119">
                          <a:pos x="T74" y="T75"/>
                        </a:cxn>
                        <a:cxn ang="T120">
                          <a:pos x="T76" y="T77"/>
                        </a:cxn>
                        <a:cxn ang="T121">
                          <a:pos x="T78" y="T79"/>
                        </a:cxn>
                        <a:cxn ang="T122">
                          <a:pos x="T80" y="T81"/>
                        </a:cxn>
                      </a:cxnLst>
                      <a:rect l="T123" t="T124" r="T125" b="T126"/>
                      <a:pathLst>
                        <a:path w="975" h="967">
                          <a:moveTo>
                            <a:pt x="265" y="0"/>
                          </a:moveTo>
                          <a:lnTo>
                            <a:pt x="327" y="42"/>
                          </a:lnTo>
                          <a:lnTo>
                            <a:pt x="390" y="83"/>
                          </a:lnTo>
                          <a:lnTo>
                            <a:pt x="446" y="109"/>
                          </a:lnTo>
                          <a:lnTo>
                            <a:pt x="634" y="187"/>
                          </a:lnTo>
                          <a:lnTo>
                            <a:pt x="662" y="306"/>
                          </a:lnTo>
                          <a:lnTo>
                            <a:pt x="686" y="368"/>
                          </a:lnTo>
                          <a:lnTo>
                            <a:pt x="707" y="413"/>
                          </a:lnTo>
                          <a:lnTo>
                            <a:pt x="722" y="459"/>
                          </a:lnTo>
                          <a:lnTo>
                            <a:pt x="732" y="506"/>
                          </a:lnTo>
                          <a:lnTo>
                            <a:pt x="731" y="535"/>
                          </a:lnTo>
                          <a:lnTo>
                            <a:pt x="724" y="570"/>
                          </a:lnTo>
                          <a:lnTo>
                            <a:pt x="728" y="611"/>
                          </a:lnTo>
                          <a:lnTo>
                            <a:pt x="744" y="654"/>
                          </a:lnTo>
                          <a:lnTo>
                            <a:pt x="783" y="670"/>
                          </a:lnTo>
                          <a:lnTo>
                            <a:pt x="843" y="685"/>
                          </a:lnTo>
                          <a:lnTo>
                            <a:pt x="884" y="698"/>
                          </a:lnTo>
                          <a:lnTo>
                            <a:pt x="925" y="730"/>
                          </a:lnTo>
                          <a:lnTo>
                            <a:pt x="951" y="764"/>
                          </a:lnTo>
                          <a:lnTo>
                            <a:pt x="968" y="807"/>
                          </a:lnTo>
                          <a:lnTo>
                            <a:pt x="975" y="856"/>
                          </a:lnTo>
                          <a:lnTo>
                            <a:pt x="965" y="930"/>
                          </a:lnTo>
                          <a:lnTo>
                            <a:pt x="232" y="967"/>
                          </a:lnTo>
                          <a:lnTo>
                            <a:pt x="97" y="964"/>
                          </a:lnTo>
                          <a:lnTo>
                            <a:pt x="71" y="930"/>
                          </a:lnTo>
                          <a:lnTo>
                            <a:pt x="46" y="875"/>
                          </a:lnTo>
                          <a:lnTo>
                            <a:pt x="25" y="814"/>
                          </a:lnTo>
                          <a:lnTo>
                            <a:pt x="13" y="763"/>
                          </a:lnTo>
                          <a:lnTo>
                            <a:pt x="4" y="708"/>
                          </a:lnTo>
                          <a:lnTo>
                            <a:pt x="0" y="657"/>
                          </a:lnTo>
                          <a:lnTo>
                            <a:pt x="10" y="573"/>
                          </a:lnTo>
                          <a:lnTo>
                            <a:pt x="25" y="506"/>
                          </a:lnTo>
                          <a:lnTo>
                            <a:pt x="48" y="432"/>
                          </a:lnTo>
                          <a:lnTo>
                            <a:pt x="74" y="361"/>
                          </a:lnTo>
                          <a:lnTo>
                            <a:pt x="104" y="304"/>
                          </a:lnTo>
                          <a:lnTo>
                            <a:pt x="143" y="240"/>
                          </a:lnTo>
                          <a:lnTo>
                            <a:pt x="192" y="187"/>
                          </a:lnTo>
                          <a:lnTo>
                            <a:pt x="237" y="142"/>
                          </a:lnTo>
                          <a:lnTo>
                            <a:pt x="269" y="119"/>
                          </a:lnTo>
                          <a:lnTo>
                            <a:pt x="195" y="83"/>
                          </a:lnTo>
                          <a:lnTo>
                            <a:pt x="265" y="0"/>
                          </a:lnTo>
                          <a:close/>
                        </a:path>
                      </a:pathLst>
                    </a:custGeom>
                    <a:solidFill>
                      <a:srgbClr val="FF60C0"/>
                    </a:solidFill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212" name="Freeform 201"/>
                    <p:cNvSpPr>
                      <a:spLocks/>
                    </p:cNvSpPr>
                    <p:nvPr/>
                  </p:nvSpPr>
                  <p:spPr bwMode="auto">
                    <a:xfrm>
                      <a:off x="3886" y="3432"/>
                      <a:ext cx="55" cy="71"/>
                    </a:xfrm>
                    <a:custGeom>
                      <a:avLst/>
                      <a:gdLst>
                        <a:gd name="T0" fmla="*/ 0 w 273"/>
                        <a:gd name="T1" fmla="*/ 0 h 354"/>
                        <a:gd name="T2" fmla="*/ 0 w 273"/>
                        <a:gd name="T3" fmla="*/ 0 h 354"/>
                        <a:gd name="T4" fmla="*/ 0 w 273"/>
                        <a:gd name="T5" fmla="*/ 0 h 354"/>
                        <a:gd name="T6" fmla="*/ 0 w 273"/>
                        <a:gd name="T7" fmla="*/ 0 h 354"/>
                        <a:gd name="T8" fmla="*/ 0 w 273"/>
                        <a:gd name="T9" fmla="*/ 0 h 354"/>
                        <a:gd name="T10" fmla="*/ 0 w 273"/>
                        <a:gd name="T11" fmla="*/ 0 h 354"/>
                        <a:gd name="T12" fmla="*/ 0 w 273"/>
                        <a:gd name="T13" fmla="*/ 0 h 354"/>
                        <a:gd name="T14" fmla="*/ 0 w 273"/>
                        <a:gd name="T15" fmla="*/ 0 h 354"/>
                        <a:gd name="T16" fmla="*/ 0 w 273"/>
                        <a:gd name="T17" fmla="*/ 0 h 354"/>
                        <a:gd name="T18" fmla="*/ 0 w 273"/>
                        <a:gd name="T19" fmla="*/ 0 h 354"/>
                        <a:gd name="T20" fmla="*/ 0 w 273"/>
                        <a:gd name="T21" fmla="*/ 0 h 354"/>
                        <a:gd name="T22" fmla="*/ 0 w 273"/>
                        <a:gd name="T23" fmla="*/ 0 h 354"/>
                        <a:gd name="T24" fmla="*/ 0 60000 65536"/>
                        <a:gd name="T25" fmla="*/ 0 60000 65536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w 273"/>
                        <a:gd name="T37" fmla="*/ 0 h 354"/>
                        <a:gd name="T38" fmla="*/ 273 w 273"/>
                        <a:gd name="T39" fmla="*/ 354 h 354"/>
                      </a:gdLst>
                      <a:ahLst/>
                      <a:cxnLst>
                        <a:cxn ang="T24">
                          <a:pos x="T0" y="T1"/>
                        </a:cxn>
                        <a:cxn ang="T25">
                          <a:pos x="T2" y="T3"/>
                        </a:cxn>
                        <a:cxn ang="T26">
                          <a:pos x="T4" y="T5"/>
                        </a:cxn>
                        <a:cxn ang="T27">
                          <a:pos x="T6" y="T7"/>
                        </a:cxn>
                        <a:cxn ang="T28">
                          <a:pos x="T8" y="T9"/>
                        </a:cxn>
                        <a:cxn ang="T29">
                          <a:pos x="T10" y="T11"/>
                        </a:cxn>
                        <a:cxn ang="T30">
                          <a:pos x="T12" y="T13"/>
                        </a:cxn>
                        <a:cxn ang="T31">
                          <a:pos x="T14" y="T15"/>
                        </a:cxn>
                        <a:cxn ang="T32">
                          <a:pos x="T16" y="T17"/>
                        </a:cxn>
                        <a:cxn ang="T33">
                          <a:pos x="T18" y="T19"/>
                        </a:cxn>
                        <a:cxn ang="T34">
                          <a:pos x="T20" y="T21"/>
                        </a:cxn>
                        <a:cxn ang="T35">
                          <a:pos x="T22" y="T23"/>
                        </a:cxn>
                      </a:cxnLst>
                      <a:rect l="T36" t="T37" r="T38" b="T39"/>
                      <a:pathLst>
                        <a:path w="273" h="354">
                          <a:moveTo>
                            <a:pt x="0" y="0"/>
                          </a:moveTo>
                          <a:lnTo>
                            <a:pt x="10" y="67"/>
                          </a:lnTo>
                          <a:lnTo>
                            <a:pt x="21" y="120"/>
                          </a:lnTo>
                          <a:lnTo>
                            <a:pt x="43" y="162"/>
                          </a:lnTo>
                          <a:lnTo>
                            <a:pt x="60" y="186"/>
                          </a:lnTo>
                          <a:lnTo>
                            <a:pt x="94" y="205"/>
                          </a:lnTo>
                          <a:lnTo>
                            <a:pt x="154" y="227"/>
                          </a:lnTo>
                          <a:lnTo>
                            <a:pt x="206" y="248"/>
                          </a:lnTo>
                          <a:lnTo>
                            <a:pt x="231" y="259"/>
                          </a:lnTo>
                          <a:lnTo>
                            <a:pt x="253" y="283"/>
                          </a:lnTo>
                          <a:lnTo>
                            <a:pt x="266" y="315"/>
                          </a:lnTo>
                          <a:lnTo>
                            <a:pt x="273" y="354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213" name="Freeform 202"/>
                    <p:cNvSpPr>
                      <a:spLocks/>
                    </p:cNvSpPr>
                    <p:nvPr/>
                  </p:nvSpPr>
                  <p:spPr bwMode="auto">
                    <a:xfrm>
                      <a:off x="3809" y="3355"/>
                      <a:ext cx="80" cy="78"/>
                    </a:xfrm>
                    <a:custGeom>
                      <a:avLst/>
                      <a:gdLst>
                        <a:gd name="T0" fmla="*/ 0 w 401"/>
                        <a:gd name="T1" fmla="*/ 0 h 390"/>
                        <a:gd name="T2" fmla="*/ 0 w 401"/>
                        <a:gd name="T3" fmla="*/ 0 h 390"/>
                        <a:gd name="T4" fmla="*/ 0 w 401"/>
                        <a:gd name="T5" fmla="*/ 0 h 390"/>
                        <a:gd name="T6" fmla="*/ 0 w 401"/>
                        <a:gd name="T7" fmla="*/ 0 h 390"/>
                        <a:gd name="T8" fmla="*/ 0 w 401"/>
                        <a:gd name="T9" fmla="*/ 0 h 390"/>
                        <a:gd name="T10" fmla="*/ 0 w 401"/>
                        <a:gd name="T11" fmla="*/ 0 h 390"/>
                        <a:gd name="T12" fmla="*/ 0 w 401"/>
                        <a:gd name="T13" fmla="*/ 0 h 390"/>
                        <a:gd name="T14" fmla="*/ 0 w 401"/>
                        <a:gd name="T15" fmla="*/ 0 h 390"/>
                        <a:gd name="T16" fmla="*/ 0 w 401"/>
                        <a:gd name="T17" fmla="*/ 0 h 390"/>
                        <a:gd name="T18" fmla="*/ 0 w 401"/>
                        <a:gd name="T19" fmla="*/ 0 h 390"/>
                        <a:gd name="T20" fmla="*/ 0 w 401"/>
                        <a:gd name="T21" fmla="*/ 0 h 390"/>
                        <a:gd name="T22" fmla="*/ 0 w 401"/>
                        <a:gd name="T23" fmla="*/ 0 h 390"/>
                        <a:gd name="T24" fmla="*/ 0 w 401"/>
                        <a:gd name="T25" fmla="*/ 0 h 390"/>
                        <a:gd name="T26" fmla="*/ 0 w 401"/>
                        <a:gd name="T27" fmla="*/ 0 h 390"/>
                        <a:gd name="T28" fmla="*/ 0 w 401"/>
                        <a:gd name="T29" fmla="*/ 0 h 390"/>
                        <a:gd name="T30" fmla="*/ 0 w 401"/>
                        <a:gd name="T31" fmla="*/ 0 h 390"/>
                        <a:gd name="T32" fmla="*/ 0 w 401"/>
                        <a:gd name="T33" fmla="*/ 0 h 390"/>
                        <a:gd name="T34" fmla="*/ 0 w 401"/>
                        <a:gd name="T35" fmla="*/ 0 h 390"/>
                        <a:gd name="T36" fmla="*/ 0 w 401"/>
                        <a:gd name="T37" fmla="*/ 0 h 390"/>
                        <a:gd name="T38" fmla="*/ 0 w 401"/>
                        <a:gd name="T39" fmla="*/ 0 h 390"/>
                        <a:gd name="T40" fmla="*/ 0 w 401"/>
                        <a:gd name="T41" fmla="*/ 0 h 390"/>
                        <a:gd name="T42" fmla="*/ 0 w 401"/>
                        <a:gd name="T43" fmla="*/ 0 h 390"/>
                        <a:gd name="T44" fmla="*/ 0 w 401"/>
                        <a:gd name="T45" fmla="*/ 0 h 390"/>
                        <a:gd name="T46" fmla="*/ 0 w 401"/>
                        <a:gd name="T47" fmla="*/ 0 h 390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w 401"/>
                        <a:gd name="T73" fmla="*/ 0 h 390"/>
                        <a:gd name="T74" fmla="*/ 401 w 401"/>
                        <a:gd name="T75" fmla="*/ 390 h 390"/>
                      </a:gdLst>
                      <a:ahLst/>
                      <a:cxnLst>
                        <a:cxn ang="T48">
                          <a:pos x="T0" y="T1"/>
                        </a:cxn>
                        <a:cxn ang="T49">
                          <a:pos x="T2" y="T3"/>
                        </a:cxn>
                        <a:cxn ang="T50">
                          <a:pos x="T4" y="T5"/>
                        </a:cxn>
                        <a:cxn ang="T51">
                          <a:pos x="T6" y="T7"/>
                        </a:cxn>
                        <a:cxn ang="T52">
                          <a:pos x="T8" y="T9"/>
                        </a:cxn>
                        <a:cxn ang="T53">
                          <a:pos x="T10" y="T11"/>
                        </a:cxn>
                        <a:cxn ang="T54">
                          <a:pos x="T12" y="T13"/>
                        </a:cxn>
                        <a:cxn ang="T55">
                          <a:pos x="T14" y="T15"/>
                        </a:cxn>
                        <a:cxn ang="T56">
                          <a:pos x="T16" y="T17"/>
                        </a:cxn>
                        <a:cxn ang="T57">
                          <a:pos x="T18" y="T19"/>
                        </a:cxn>
                        <a:cxn ang="T58">
                          <a:pos x="T20" y="T21"/>
                        </a:cxn>
                        <a:cxn ang="T59">
                          <a:pos x="T22" y="T23"/>
                        </a:cxn>
                        <a:cxn ang="T60">
                          <a:pos x="T24" y="T25"/>
                        </a:cxn>
                        <a:cxn ang="T61">
                          <a:pos x="T26" y="T27"/>
                        </a:cxn>
                        <a:cxn ang="T62">
                          <a:pos x="T28" y="T29"/>
                        </a:cxn>
                        <a:cxn ang="T63">
                          <a:pos x="T30" y="T31"/>
                        </a:cxn>
                        <a:cxn ang="T64">
                          <a:pos x="T32" y="T33"/>
                        </a:cxn>
                        <a:cxn ang="T65">
                          <a:pos x="T34" y="T35"/>
                        </a:cxn>
                        <a:cxn ang="T66">
                          <a:pos x="T36" y="T37"/>
                        </a:cxn>
                        <a:cxn ang="T67">
                          <a:pos x="T38" y="T39"/>
                        </a:cxn>
                        <a:cxn ang="T68">
                          <a:pos x="T40" y="T41"/>
                        </a:cxn>
                        <a:cxn ang="T69">
                          <a:pos x="T42" y="T43"/>
                        </a:cxn>
                        <a:cxn ang="T70">
                          <a:pos x="T44" y="T45"/>
                        </a:cxn>
                        <a:cxn ang="T71">
                          <a:pos x="T46" y="T47"/>
                        </a:cxn>
                      </a:cxnLst>
                      <a:rect l="T72" t="T73" r="T74" b="T75"/>
                      <a:pathLst>
                        <a:path w="401" h="390">
                          <a:moveTo>
                            <a:pt x="0" y="7"/>
                          </a:moveTo>
                          <a:lnTo>
                            <a:pt x="13" y="0"/>
                          </a:lnTo>
                          <a:lnTo>
                            <a:pt x="55" y="31"/>
                          </a:lnTo>
                          <a:lnTo>
                            <a:pt x="109" y="63"/>
                          </a:lnTo>
                          <a:lnTo>
                            <a:pt x="153" y="83"/>
                          </a:lnTo>
                          <a:lnTo>
                            <a:pt x="199" y="108"/>
                          </a:lnTo>
                          <a:lnTo>
                            <a:pt x="263" y="141"/>
                          </a:lnTo>
                          <a:lnTo>
                            <a:pt x="302" y="202"/>
                          </a:lnTo>
                          <a:lnTo>
                            <a:pt x="333" y="311"/>
                          </a:lnTo>
                          <a:lnTo>
                            <a:pt x="362" y="222"/>
                          </a:lnTo>
                          <a:lnTo>
                            <a:pt x="385" y="163"/>
                          </a:lnTo>
                          <a:lnTo>
                            <a:pt x="381" y="128"/>
                          </a:lnTo>
                          <a:lnTo>
                            <a:pt x="394" y="182"/>
                          </a:lnTo>
                          <a:lnTo>
                            <a:pt x="401" y="210"/>
                          </a:lnTo>
                          <a:lnTo>
                            <a:pt x="388" y="235"/>
                          </a:lnTo>
                          <a:lnTo>
                            <a:pt x="369" y="282"/>
                          </a:lnTo>
                          <a:lnTo>
                            <a:pt x="346" y="339"/>
                          </a:lnTo>
                          <a:lnTo>
                            <a:pt x="327" y="390"/>
                          </a:lnTo>
                          <a:lnTo>
                            <a:pt x="302" y="304"/>
                          </a:lnTo>
                          <a:lnTo>
                            <a:pt x="280" y="244"/>
                          </a:lnTo>
                          <a:lnTo>
                            <a:pt x="266" y="186"/>
                          </a:lnTo>
                          <a:lnTo>
                            <a:pt x="202" y="128"/>
                          </a:lnTo>
                          <a:lnTo>
                            <a:pt x="90" y="69"/>
                          </a:lnTo>
                          <a:lnTo>
                            <a:pt x="0" y="7"/>
                          </a:lnTo>
                          <a:close/>
                        </a:path>
                      </a:pathLst>
                    </a:custGeom>
                    <a:solidFill>
                      <a:srgbClr val="E040A0"/>
                    </a:solidFill>
                    <a:ln w="3175">
                      <a:solidFill>
                        <a:srgbClr val="E040A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214" name="Freeform 203"/>
                    <p:cNvSpPr>
                      <a:spLocks/>
                    </p:cNvSpPr>
                    <p:nvPr/>
                  </p:nvSpPr>
                  <p:spPr bwMode="auto">
                    <a:xfrm>
                      <a:off x="3813" y="3396"/>
                      <a:ext cx="34" cy="65"/>
                    </a:xfrm>
                    <a:custGeom>
                      <a:avLst/>
                      <a:gdLst>
                        <a:gd name="T0" fmla="*/ 0 w 169"/>
                        <a:gd name="T1" fmla="*/ 0 h 327"/>
                        <a:gd name="T2" fmla="*/ 0 w 169"/>
                        <a:gd name="T3" fmla="*/ 0 h 327"/>
                        <a:gd name="T4" fmla="*/ 0 w 169"/>
                        <a:gd name="T5" fmla="*/ 0 h 327"/>
                        <a:gd name="T6" fmla="*/ 0 w 169"/>
                        <a:gd name="T7" fmla="*/ 0 h 327"/>
                        <a:gd name="T8" fmla="*/ 0 w 169"/>
                        <a:gd name="T9" fmla="*/ 0 h 327"/>
                        <a:gd name="T10" fmla="*/ 0 w 169"/>
                        <a:gd name="T11" fmla="*/ 0 h 327"/>
                        <a:gd name="T12" fmla="*/ 0 w 169"/>
                        <a:gd name="T13" fmla="*/ 0 h 327"/>
                        <a:gd name="T14" fmla="*/ 0 w 169"/>
                        <a:gd name="T15" fmla="*/ 0 h 327"/>
                        <a:gd name="T16" fmla="*/ 0 w 169"/>
                        <a:gd name="T17" fmla="*/ 0 h 327"/>
                        <a:gd name="T18" fmla="*/ 0 w 169"/>
                        <a:gd name="T19" fmla="*/ 0 h 327"/>
                        <a:gd name="T20" fmla="*/ 0 w 169"/>
                        <a:gd name="T21" fmla="*/ 0 h 327"/>
                        <a:gd name="T22" fmla="*/ 0 w 169"/>
                        <a:gd name="T23" fmla="*/ 0 h 327"/>
                        <a:gd name="T24" fmla="*/ 0 w 169"/>
                        <a:gd name="T25" fmla="*/ 0 h 327"/>
                        <a:gd name="T26" fmla="*/ 0 w 169"/>
                        <a:gd name="T27" fmla="*/ 0 h 327"/>
                        <a:gd name="T28" fmla="*/ 0 w 169"/>
                        <a:gd name="T29" fmla="*/ 0 h 327"/>
                        <a:gd name="T30" fmla="*/ 0 w 169"/>
                        <a:gd name="T31" fmla="*/ 0 h 327"/>
                        <a:gd name="T32" fmla="*/ 0 w 169"/>
                        <a:gd name="T33" fmla="*/ 0 h 327"/>
                        <a:gd name="T34" fmla="*/ 0 w 169"/>
                        <a:gd name="T35" fmla="*/ 0 h 327"/>
                        <a:gd name="T36" fmla="*/ 0 w 169"/>
                        <a:gd name="T37" fmla="*/ 0 h 327"/>
                        <a:gd name="T38" fmla="*/ 0 w 169"/>
                        <a:gd name="T39" fmla="*/ 0 h 327"/>
                        <a:gd name="T40" fmla="*/ 0 w 169"/>
                        <a:gd name="T41" fmla="*/ 0 h 327"/>
                        <a:gd name="T42" fmla="*/ 0 w 169"/>
                        <a:gd name="T43" fmla="*/ 0 h 327"/>
                        <a:gd name="T44" fmla="*/ 0 w 169"/>
                        <a:gd name="T45" fmla="*/ 0 h 327"/>
                        <a:gd name="T46" fmla="*/ 0 w 169"/>
                        <a:gd name="T47" fmla="*/ 0 h 327"/>
                        <a:gd name="T48" fmla="*/ 0 w 169"/>
                        <a:gd name="T49" fmla="*/ 0 h 327"/>
                        <a:gd name="T50" fmla="*/ 0 w 169"/>
                        <a:gd name="T51" fmla="*/ 0 h 327"/>
                        <a:gd name="T52" fmla="*/ 0 w 169"/>
                        <a:gd name="T53" fmla="*/ 0 h 327"/>
                        <a:gd name="T54" fmla="*/ 0 w 169"/>
                        <a:gd name="T55" fmla="*/ 0 h 327"/>
                        <a:gd name="T56" fmla="*/ 0 w 169"/>
                        <a:gd name="T57" fmla="*/ 0 h 327"/>
                        <a:gd name="T58" fmla="*/ 0 w 169"/>
                        <a:gd name="T59" fmla="*/ 0 h 327"/>
                        <a:gd name="T60" fmla="*/ 0 w 169"/>
                        <a:gd name="T61" fmla="*/ 0 h 327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w 169"/>
                        <a:gd name="T94" fmla="*/ 0 h 327"/>
                        <a:gd name="T95" fmla="*/ 169 w 169"/>
                        <a:gd name="T96" fmla="*/ 327 h 327"/>
                      </a:gdLst>
                      <a:ahLst/>
                      <a:cxnLst>
                        <a:cxn ang="T62">
                          <a:pos x="T0" y="T1"/>
                        </a:cxn>
                        <a:cxn ang="T63">
                          <a:pos x="T2" y="T3"/>
                        </a:cxn>
                        <a:cxn ang="T64">
                          <a:pos x="T4" y="T5"/>
                        </a:cxn>
                        <a:cxn ang="T65">
                          <a:pos x="T6" y="T7"/>
                        </a:cxn>
                        <a:cxn ang="T66">
                          <a:pos x="T8" y="T9"/>
                        </a:cxn>
                        <a:cxn ang="T67">
                          <a:pos x="T10" y="T11"/>
                        </a:cxn>
                        <a:cxn ang="T68">
                          <a:pos x="T12" y="T13"/>
                        </a:cxn>
                        <a:cxn ang="T69">
                          <a:pos x="T14" y="T15"/>
                        </a:cxn>
                        <a:cxn ang="T70">
                          <a:pos x="T16" y="T17"/>
                        </a:cxn>
                        <a:cxn ang="T71">
                          <a:pos x="T18" y="T19"/>
                        </a:cxn>
                        <a:cxn ang="T72">
                          <a:pos x="T20" y="T21"/>
                        </a:cxn>
                        <a:cxn ang="T73">
                          <a:pos x="T22" y="T23"/>
                        </a:cxn>
                        <a:cxn ang="T74">
                          <a:pos x="T24" y="T25"/>
                        </a:cxn>
                        <a:cxn ang="T75">
                          <a:pos x="T26" y="T27"/>
                        </a:cxn>
                        <a:cxn ang="T76">
                          <a:pos x="T28" y="T29"/>
                        </a:cxn>
                        <a:cxn ang="T77">
                          <a:pos x="T30" y="T31"/>
                        </a:cxn>
                        <a:cxn ang="T78">
                          <a:pos x="T32" y="T33"/>
                        </a:cxn>
                        <a:cxn ang="T79">
                          <a:pos x="T34" y="T35"/>
                        </a:cxn>
                        <a:cxn ang="T80">
                          <a:pos x="T36" y="T37"/>
                        </a:cxn>
                        <a:cxn ang="T81">
                          <a:pos x="T38" y="T39"/>
                        </a:cxn>
                        <a:cxn ang="T82">
                          <a:pos x="T40" y="T41"/>
                        </a:cxn>
                        <a:cxn ang="T83">
                          <a:pos x="T42" y="T43"/>
                        </a:cxn>
                        <a:cxn ang="T84">
                          <a:pos x="T44" y="T45"/>
                        </a:cxn>
                        <a:cxn ang="T85">
                          <a:pos x="T46" y="T47"/>
                        </a:cxn>
                        <a:cxn ang="T86">
                          <a:pos x="T48" y="T49"/>
                        </a:cxn>
                        <a:cxn ang="T87">
                          <a:pos x="T50" y="T51"/>
                        </a:cxn>
                        <a:cxn ang="T88">
                          <a:pos x="T52" y="T53"/>
                        </a:cxn>
                        <a:cxn ang="T89">
                          <a:pos x="T54" y="T55"/>
                        </a:cxn>
                        <a:cxn ang="T90">
                          <a:pos x="T56" y="T57"/>
                        </a:cxn>
                        <a:cxn ang="T91">
                          <a:pos x="T58" y="T59"/>
                        </a:cxn>
                        <a:cxn ang="T92">
                          <a:pos x="T60" y="T61"/>
                        </a:cxn>
                      </a:cxnLst>
                      <a:rect l="T93" t="T94" r="T95" b="T96"/>
                      <a:pathLst>
                        <a:path w="169" h="327">
                          <a:moveTo>
                            <a:pt x="88" y="262"/>
                          </a:moveTo>
                          <a:lnTo>
                            <a:pt x="45" y="220"/>
                          </a:lnTo>
                          <a:lnTo>
                            <a:pt x="31" y="178"/>
                          </a:lnTo>
                          <a:lnTo>
                            <a:pt x="25" y="133"/>
                          </a:lnTo>
                          <a:lnTo>
                            <a:pt x="19" y="73"/>
                          </a:lnTo>
                          <a:lnTo>
                            <a:pt x="43" y="53"/>
                          </a:lnTo>
                          <a:lnTo>
                            <a:pt x="53" y="98"/>
                          </a:lnTo>
                          <a:lnTo>
                            <a:pt x="73" y="119"/>
                          </a:lnTo>
                          <a:lnTo>
                            <a:pt x="81" y="168"/>
                          </a:lnTo>
                          <a:lnTo>
                            <a:pt x="94" y="205"/>
                          </a:lnTo>
                          <a:lnTo>
                            <a:pt x="124" y="237"/>
                          </a:lnTo>
                          <a:lnTo>
                            <a:pt x="147" y="276"/>
                          </a:lnTo>
                          <a:lnTo>
                            <a:pt x="169" y="327"/>
                          </a:lnTo>
                          <a:lnTo>
                            <a:pt x="166" y="283"/>
                          </a:lnTo>
                          <a:lnTo>
                            <a:pt x="160" y="248"/>
                          </a:lnTo>
                          <a:lnTo>
                            <a:pt x="131" y="219"/>
                          </a:lnTo>
                          <a:lnTo>
                            <a:pt x="111" y="181"/>
                          </a:lnTo>
                          <a:lnTo>
                            <a:pt x="95" y="139"/>
                          </a:lnTo>
                          <a:lnTo>
                            <a:pt x="83" y="101"/>
                          </a:lnTo>
                          <a:lnTo>
                            <a:pt x="66" y="73"/>
                          </a:lnTo>
                          <a:lnTo>
                            <a:pt x="61" y="35"/>
                          </a:lnTo>
                          <a:lnTo>
                            <a:pt x="51" y="15"/>
                          </a:lnTo>
                          <a:lnTo>
                            <a:pt x="39" y="0"/>
                          </a:lnTo>
                          <a:lnTo>
                            <a:pt x="18" y="37"/>
                          </a:lnTo>
                          <a:lnTo>
                            <a:pt x="0" y="88"/>
                          </a:lnTo>
                          <a:lnTo>
                            <a:pt x="13" y="98"/>
                          </a:lnTo>
                          <a:lnTo>
                            <a:pt x="13" y="136"/>
                          </a:lnTo>
                          <a:lnTo>
                            <a:pt x="21" y="184"/>
                          </a:lnTo>
                          <a:lnTo>
                            <a:pt x="32" y="219"/>
                          </a:lnTo>
                          <a:lnTo>
                            <a:pt x="53" y="242"/>
                          </a:lnTo>
                          <a:lnTo>
                            <a:pt x="88" y="262"/>
                          </a:lnTo>
                          <a:close/>
                        </a:path>
                      </a:pathLst>
                    </a:custGeom>
                    <a:solidFill>
                      <a:srgbClr val="E040A0"/>
                    </a:solidFill>
                    <a:ln w="3175">
                      <a:solidFill>
                        <a:srgbClr val="E040A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215" name="Freeform 204"/>
                    <p:cNvSpPr>
                      <a:spLocks/>
                    </p:cNvSpPr>
                    <p:nvPr/>
                  </p:nvSpPr>
                  <p:spPr bwMode="auto">
                    <a:xfrm>
                      <a:off x="3761" y="3432"/>
                      <a:ext cx="19" cy="45"/>
                    </a:xfrm>
                    <a:custGeom>
                      <a:avLst/>
                      <a:gdLst>
                        <a:gd name="T0" fmla="*/ 0 w 95"/>
                        <a:gd name="T1" fmla="*/ 0 h 223"/>
                        <a:gd name="T2" fmla="*/ 0 w 95"/>
                        <a:gd name="T3" fmla="*/ 0 h 223"/>
                        <a:gd name="T4" fmla="*/ 0 w 95"/>
                        <a:gd name="T5" fmla="*/ 0 h 223"/>
                        <a:gd name="T6" fmla="*/ 0 w 95"/>
                        <a:gd name="T7" fmla="*/ 0 h 223"/>
                        <a:gd name="T8" fmla="*/ 0 w 95"/>
                        <a:gd name="T9" fmla="*/ 0 h 223"/>
                        <a:gd name="T10" fmla="*/ 0 w 95"/>
                        <a:gd name="T11" fmla="*/ 0 h 223"/>
                        <a:gd name="T12" fmla="*/ 0 w 95"/>
                        <a:gd name="T13" fmla="*/ 0 h 223"/>
                        <a:gd name="T14" fmla="*/ 0 w 95"/>
                        <a:gd name="T15" fmla="*/ 0 h 223"/>
                        <a:gd name="T16" fmla="*/ 0 w 95"/>
                        <a:gd name="T17" fmla="*/ 0 h 223"/>
                        <a:gd name="T18" fmla="*/ 0 w 95"/>
                        <a:gd name="T19" fmla="*/ 0 h 223"/>
                        <a:gd name="T20" fmla="*/ 0 w 95"/>
                        <a:gd name="T21" fmla="*/ 0 h 223"/>
                        <a:gd name="T22" fmla="*/ 0 w 95"/>
                        <a:gd name="T23" fmla="*/ 0 h 223"/>
                        <a:gd name="T24" fmla="*/ 0 w 95"/>
                        <a:gd name="T25" fmla="*/ 0 h 223"/>
                        <a:gd name="T26" fmla="*/ 0 w 95"/>
                        <a:gd name="T27" fmla="*/ 0 h 223"/>
                        <a:gd name="T28" fmla="*/ 0 w 95"/>
                        <a:gd name="T29" fmla="*/ 0 h 223"/>
                        <a:gd name="T30" fmla="*/ 0 w 95"/>
                        <a:gd name="T31" fmla="*/ 0 h 223"/>
                        <a:gd name="T32" fmla="*/ 0 w 95"/>
                        <a:gd name="T33" fmla="*/ 0 h 223"/>
                        <a:gd name="T34" fmla="*/ 0 w 95"/>
                        <a:gd name="T35" fmla="*/ 0 h 223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w 95"/>
                        <a:gd name="T55" fmla="*/ 0 h 223"/>
                        <a:gd name="T56" fmla="*/ 95 w 95"/>
                        <a:gd name="T57" fmla="*/ 223 h 223"/>
                      </a:gdLst>
                      <a:ahLst/>
                      <a:cxnLst>
                        <a:cxn ang="T36">
                          <a:pos x="T0" y="T1"/>
                        </a:cxn>
                        <a:cxn ang="T37">
                          <a:pos x="T2" y="T3"/>
                        </a:cxn>
                        <a:cxn ang="T38">
                          <a:pos x="T4" y="T5"/>
                        </a:cxn>
                        <a:cxn ang="T39">
                          <a:pos x="T6" y="T7"/>
                        </a:cxn>
                        <a:cxn ang="T40">
                          <a:pos x="T8" y="T9"/>
                        </a:cxn>
                        <a:cxn ang="T41">
                          <a:pos x="T10" y="T11"/>
                        </a:cxn>
                        <a:cxn ang="T42">
                          <a:pos x="T12" y="T13"/>
                        </a:cxn>
                        <a:cxn ang="T43">
                          <a:pos x="T14" y="T15"/>
                        </a:cxn>
                        <a:cxn ang="T44">
                          <a:pos x="T16" y="T17"/>
                        </a:cxn>
                        <a:cxn ang="T45">
                          <a:pos x="T18" y="T19"/>
                        </a:cxn>
                        <a:cxn ang="T46">
                          <a:pos x="T20" y="T21"/>
                        </a:cxn>
                        <a:cxn ang="T47">
                          <a:pos x="T22" y="T23"/>
                        </a:cxn>
                        <a:cxn ang="T48">
                          <a:pos x="T24" y="T25"/>
                        </a:cxn>
                        <a:cxn ang="T49">
                          <a:pos x="T26" y="T27"/>
                        </a:cxn>
                        <a:cxn ang="T50">
                          <a:pos x="T28" y="T29"/>
                        </a:cxn>
                        <a:cxn ang="T51">
                          <a:pos x="T30" y="T31"/>
                        </a:cxn>
                        <a:cxn ang="T52">
                          <a:pos x="T32" y="T33"/>
                        </a:cxn>
                        <a:cxn ang="T53">
                          <a:pos x="T34" y="T35"/>
                        </a:cxn>
                      </a:cxnLst>
                      <a:rect l="T54" t="T55" r="T56" b="T57"/>
                      <a:pathLst>
                        <a:path w="95" h="223">
                          <a:moveTo>
                            <a:pt x="95" y="223"/>
                          </a:moveTo>
                          <a:lnTo>
                            <a:pt x="70" y="214"/>
                          </a:lnTo>
                          <a:lnTo>
                            <a:pt x="46" y="189"/>
                          </a:lnTo>
                          <a:lnTo>
                            <a:pt x="35" y="172"/>
                          </a:lnTo>
                          <a:lnTo>
                            <a:pt x="24" y="131"/>
                          </a:lnTo>
                          <a:lnTo>
                            <a:pt x="18" y="103"/>
                          </a:lnTo>
                          <a:lnTo>
                            <a:pt x="5" y="75"/>
                          </a:lnTo>
                          <a:lnTo>
                            <a:pt x="0" y="44"/>
                          </a:lnTo>
                          <a:lnTo>
                            <a:pt x="9" y="23"/>
                          </a:lnTo>
                          <a:lnTo>
                            <a:pt x="33" y="0"/>
                          </a:lnTo>
                          <a:lnTo>
                            <a:pt x="9" y="22"/>
                          </a:lnTo>
                          <a:lnTo>
                            <a:pt x="3" y="45"/>
                          </a:lnTo>
                          <a:lnTo>
                            <a:pt x="4" y="74"/>
                          </a:lnTo>
                          <a:lnTo>
                            <a:pt x="16" y="99"/>
                          </a:lnTo>
                          <a:lnTo>
                            <a:pt x="28" y="140"/>
                          </a:lnTo>
                          <a:lnTo>
                            <a:pt x="34" y="164"/>
                          </a:lnTo>
                          <a:lnTo>
                            <a:pt x="46" y="191"/>
                          </a:lnTo>
                          <a:lnTo>
                            <a:pt x="72" y="213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216" name="Freeform 205"/>
                    <p:cNvSpPr>
                      <a:spLocks/>
                    </p:cNvSpPr>
                    <p:nvPr/>
                  </p:nvSpPr>
                  <p:spPr bwMode="auto">
                    <a:xfrm>
                      <a:off x="3763" y="3432"/>
                      <a:ext cx="19" cy="45"/>
                    </a:xfrm>
                    <a:custGeom>
                      <a:avLst/>
                      <a:gdLst>
                        <a:gd name="T0" fmla="*/ 0 w 92"/>
                        <a:gd name="T1" fmla="*/ 0 h 223"/>
                        <a:gd name="T2" fmla="*/ 0 w 92"/>
                        <a:gd name="T3" fmla="*/ 0 h 223"/>
                        <a:gd name="T4" fmla="*/ 0 w 92"/>
                        <a:gd name="T5" fmla="*/ 0 h 223"/>
                        <a:gd name="T6" fmla="*/ 0 w 92"/>
                        <a:gd name="T7" fmla="*/ 0 h 223"/>
                        <a:gd name="T8" fmla="*/ 0 w 92"/>
                        <a:gd name="T9" fmla="*/ 0 h 223"/>
                        <a:gd name="T10" fmla="*/ 0 w 92"/>
                        <a:gd name="T11" fmla="*/ 0 h 223"/>
                        <a:gd name="T12" fmla="*/ 0 w 92"/>
                        <a:gd name="T13" fmla="*/ 0 h 223"/>
                        <a:gd name="T14" fmla="*/ 0 w 92"/>
                        <a:gd name="T15" fmla="*/ 0 h 223"/>
                        <a:gd name="T16" fmla="*/ 0 w 92"/>
                        <a:gd name="T17" fmla="*/ 0 h 223"/>
                        <a:gd name="T18" fmla="*/ 0 w 92"/>
                        <a:gd name="T19" fmla="*/ 0 h 223"/>
                        <a:gd name="T20" fmla="*/ 0 w 92"/>
                        <a:gd name="T21" fmla="*/ 0 h 223"/>
                        <a:gd name="T22" fmla="*/ 0 w 92"/>
                        <a:gd name="T23" fmla="*/ 0 h 223"/>
                        <a:gd name="T24" fmla="*/ 0 w 92"/>
                        <a:gd name="T25" fmla="*/ 0 h 223"/>
                        <a:gd name="T26" fmla="*/ 0 w 92"/>
                        <a:gd name="T27" fmla="*/ 0 h 223"/>
                        <a:gd name="T28" fmla="*/ 0 w 92"/>
                        <a:gd name="T29" fmla="*/ 0 h 223"/>
                        <a:gd name="T30" fmla="*/ 0 w 92"/>
                        <a:gd name="T31" fmla="*/ 0 h 223"/>
                        <a:gd name="T32" fmla="*/ 0 w 92"/>
                        <a:gd name="T33" fmla="*/ 0 h 223"/>
                        <a:gd name="T34" fmla="*/ 0 w 92"/>
                        <a:gd name="T35" fmla="*/ 0 h 223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w 92"/>
                        <a:gd name="T55" fmla="*/ 0 h 223"/>
                        <a:gd name="T56" fmla="*/ 92 w 92"/>
                        <a:gd name="T57" fmla="*/ 223 h 223"/>
                      </a:gdLst>
                      <a:ahLst/>
                      <a:cxnLst>
                        <a:cxn ang="T36">
                          <a:pos x="T0" y="T1"/>
                        </a:cxn>
                        <a:cxn ang="T37">
                          <a:pos x="T2" y="T3"/>
                        </a:cxn>
                        <a:cxn ang="T38">
                          <a:pos x="T4" y="T5"/>
                        </a:cxn>
                        <a:cxn ang="T39">
                          <a:pos x="T6" y="T7"/>
                        </a:cxn>
                        <a:cxn ang="T40">
                          <a:pos x="T8" y="T9"/>
                        </a:cxn>
                        <a:cxn ang="T41">
                          <a:pos x="T10" y="T11"/>
                        </a:cxn>
                        <a:cxn ang="T42">
                          <a:pos x="T12" y="T13"/>
                        </a:cxn>
                        <a:cxn ang="T43">
                          <a:pos x="T14" y="T15"/>
                        </a:cxn>
                        <a:cxn ang="T44">
                          <a:pos x="T16" y="T17"/>
                        </a:cxn>
                        <a:cxn ang="T45">
                          <a:pos x="T18" y="T19"/>
                        </a:cxn>
                        <a:cxn ang="T46">
                          <a:pos x="T20" y="T21"/>
                        </a:cxn>
                        <a:cxn ang="T47">
                          <a:pos x="T22" y="T23"/>
                        </a:cxn>
                        <a:cxn ang="T48">
                          <a:pos x="T24" y="T25"/>
                        </a:cxn>
                        <a:cxn ang="T49">
                          <a:pos x="T26" y="T27"/>
                        </a:cxn>
                        <a:cxn ang="T50">
                          <a:pos x="T28" y="T29"/>
                        </a:cxn>
                        <a:cxn ang="T51">
                          <a:pos x="T30" y="T31"/>
                        </a:cxn>
                        <a:cxn ang="T52">
                          <a:pos x="T32" y="T33"/>
                        </a:cxn>
                        <a:cxn ang="T53">
                          <a:pos x="T34" y="T35"/>
                        </a:cxn>
                      </a:cxnLst>
                      <a:rect l="T54" t="T55" r="T56" b="T57"/>
                      <a:pathLst>
                        <a:path w="92" h="223">
                          <a:moveTo>
                            <a:pt x="92" y="223"/>
                          </a:moveTo>
                          <a:lnTo>
                            <a:pt x="58" y="194"/>
                          </a:lnTo>
                          <a:lnTo>
                            <a:pt x="42" y="169"/>
                          </a:lnTo>
                          <a:lnTo>
                            <a:pt x="36" y="145"/>
                          </a:lnTo>
                          <a:lnTo>
                            <a:pt x="22" y="101"/>
                          </a:lnTo>
                          <a:lnTo>
                            <a:pt x="13" y="73"/>
                          </a:lnTo>
                          <a:lnTo>
                            <a:pt x="8" y="51"/>
                          </a:lnTo>
                          <a:lnTo>
                            <a:pt x="15" y="26"/>
                          </a:lnTo>
                          <a:lnTo>
                            <a:pt x="31" y="0"/>
                          </a:lnTo>
                          <a:lnTo>
                            <a:pt x="7" y="22"/>
                          </a:lnTo>
                          <a:lnTo>
                            <a:pt x="0" y="45"/>
                          </a:lnTo>
                          <a:lnTo>
                            <a:pt x="1" y="74"/>
                          </a:lnTo>
                          <a:lnTo>
                            <a:pt x="13" y="99"/>
                          </a:lnTo>
                          <a:lnTo>
                            <a:pt x="25" y="140"/>
                          </a:lnTo>
                          <a:lnTo>
                            <a:pt x="32" y="164"/>
                          </a:lnTo>
                          <a:lnTo>
                            <a:pt x="44" y="191"/>
                          </a:lnTo>
                          <a:lnTo>
                            <a:pt x="70" y="213"/>
                          </a:lnTo>
                          <a:lnTo>
                            <a:pt x="92" y="223"/>
                          </a:lnTo>
                          <a:close/>
                        </a:path>
                      </a:pathLst>
                    </a:custGeom>
                    <a:solidFill>
                      <a:srgbClr val="E040A0"/>
                    </a:solidFill>
                    <a:ln w="3175">
                      <a:solidFill>
                        <a:srgbClr val="E040A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grpSp>
                  <p:nvGrpSpPr>
                    <p:cNvPr id="8217" name="Group 20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795" y="3470"/>
                      <a:ext cx="203" cy="73"/>
                      <a:chOff x="3795" y="3470"/>
                      <a:chExt cx="203" cy="73"/>
                    </a:xfrm>
                  </p:grpSpPr>
                  <p:sp>
                    <p:nvSpPr>
                      <p:cNvPr id="8221" name="Freeform 20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95" y="3470"/>
                        <a:ext cx="202" cy="73"/>
                      </a:xfrm>
                      <a:custGeom>
                        <a:avLst/>
                        <a:gdLst>
                          <a:gd name="T0" fmla="*/ 0 w 1011"/>
                          <a:gd name="T1" fmla="*/ 0 h 367"/>
                          <a:gd name="T2" fmla="*/ 0 w 1011"/>
                          <a:gd name="T3" fmla="*/ 0 h 367"/>
                          <a:gd name="T4" fmla="*/ 0 w 1011"/>
                          <a:gd name="T5" fmla="*/ 0 h 367"/>
                          <a:gd name="T6" fmla="*/ 0 w 1011"/>
                          <a:gd name="T7" fmla="*/ 0 h 367"/>
                          <a:gd name="T8" fmla="*/ 0 w 1011"/>
                          <a:gd name="T9" fmla="*/ 0 h 367"/>
                          <a:gd name="T10" fmla="*/ 0 w 1011"/>
                          <a:gd name="T11" fmla="*/ 0 h 367"/>
                          <a:gd name="T12" fmla="*/ 0 w 1011"/>
                          <a:gd name="T13" fmla="*/ 0 h 367"/>
                          <a:gd name="T14" fmla="*/ 0 w 1011"/>
                          <a:gd name="T15" fmla="*/ 0 h 367"/>
                          <a:gd name="T16" fmla="*/ 0 w 1011"/>
                          <a:gd name="T17" fmla="*/ 0 h 367"/>
                          <a:gd name="T18" fmla="*/ 0 w 1011"/>
                          <a:gd name="T19" fmla="*/ 0 h 367"/>
                          <a:gd name="T20" fmla="*/ 0 w 1011"/>
                          <a:gd name="T21" fmla="*/ 0 h 367"/>
                          <a:gd name="T22" fmla="*/ 0 w 1011"/>
                          <a:gd name="T23" fmla="*/ 0 h 367"/>
                          <a:gd name="T24" fmla="*/ 0 w 1011"/>
                          <a:gd name="T25" fmla="*/ 0 h 367"/>
                          <a:gd name="T26" fmla="*/ 0 w 1011"/>
                          <a:gd name="T27" fmla="*/ 0 h 367"/>
                          <a:gd name="T28" fmla="*/ 0 w 1011"/>
                          <a:gd name="T29" fmla="*/ 0 h 367"/>
                          <a:gd name="T30" fmla="*/ 0 w 1011"/>
                          <a:gd name="T31" fmla="*/ 0 h 367"/>
                          <a:gd name="T32" fmla="*/ 0 w 1011"/>
                          <a:gd name="T33" fmla="*/ 0 h 367"/>
                          <a:gd name="T34" fmla="*/ 0 w 1011"/>
                          <a:gd name="T35" fmla="*/ 0 h 367"/>
                          <a:gd name="T36" fmla="*/ 0 w 1011"/>
                          <a:gd name="T37" fmla="*/ 0 h 367"/>
                          <a:gd name="T38" fmla="*/ 0 w 1011"/>
                          <a:gd name="T39" fmla="*/ 0 h 367"/>
                          <a:gd name="T40" fmla="*/ 0 w 1011"/>
                          <a:gd name="T41" fmla="*/ 0 h 367"/>
                          <a:gd name="T42" fmla="*/ 0 w 1011"/>
                          <a:gd name="T43" fmla="*/ 0 h 367"/>
                          <a:gd name="T44" fmla="*/ 0 w 1011"/>
                          <a:gd name="T45" fmla="*/ 0 h 367"/>
                          <a:gd name="T46" fmla="*/ 0 w 1011"/>
                          <a:gd name="T47" fmla="*/ 0 h 367"/>
                          <a:gd name="T48" fmla="*/ 0 w 1011"/>
                          <a:gd name="T49" fmla="*/ 0 h 367"/>
                          <a:gd name="T50" fmla="*/ 0 w 1011"/>
                          <a:gd name="T51" fmla="*/ 0 h 367"/>
                          <a:gd name="T52" fmla="*/ 0 w 1011"/>
                          <a:gd name="T53" fmla="*/ 0 h 367"/>
                          <a:gd name="T54" fmla="*/ 0 w 1011"/>
                          <a:gd name="T55" fmla="*/ 0 h 367"/>
                          <a:gd name="T56" fmla="*/ 0 w 1011"/>
                          <a:gd name="T57" fmla="*/ 0 h 367"/>
                          <a:gd name="T58" fmla="*/ 0 w 1011"/>
                          <a:gd name="T59" fmla="*/ 0 h 367"/>
                          <a:gd name="T60" fmla="*/ 0 w 1011"/>
                          <a:gd name="T61" fmla="*/ 0 h 367"/>
                          <a:gd name="T62" fmla="*/ 0 w 1011"/>
                          <a:gd name="T63" fmla="*/ 0 h 367"/>
                          <a:gd name="T64" fmla="*/ 0 w 1011"/>
                          <a:gd name="T65" fmla="*/ 0 h 367"/>
                          <a:gd name="T66" fmla="*/ 0 w 1011"/>
                          <a:gd name="T67" fmla="*/ 0 h 367"/>
                          <a:gd name="T68" fmla="*/ 0 w 1011"/>
                          <a:gd name="T69" fmla="*/ 0 h 367"/>
                          <a:gd name="T70" fmla="*/ 0 w 1011"/>
                          <a:gd name="T71" fmla="*/ 0 h 367"/>
                          <a:gd name="T72" fmla="*/ 0 w 1011"/>
                          <a:gd name="T73" fmla="*/ 0 h 367"/>
                          <a:gd name="T74" fmla="*/ 0 w 1011"/>
                          <a:gd name="T75" fmla="*/ 0 h 367"/>
                          <a:gd name="T76" fmla="*/ 0 w 1011"/>
                          <a:gd name="T77" fmla="*/ 0 h 367"/>
                          <a:gd name="T78" fmla="*/ 0 w 1011"/>
                          <a:gd name="T79" fmla="*/ 0 h 367"/>
                          <a:gd name="T80" fmla="*/ 0 w 1011"/>
                          <a:gd name="T81" fmla="*/ 0 h 367"/>
                          <a:gd name="T82" fmla="*/ 0 w 1011"/>
                          <a:gd name="T83" fmla="*/ 0 h 367"/>
                          <a:gd name="T84" fmla="*/ 0 w 1011"/>
                          <a:gd name="T85" fmla="*/ 0 h 367"/>
                          <a:gd name="T86" fmla="*/ 0 w 1011"/>
                          <a:gd name="T87" fmla="*/ 0 h 367"/>
                          <a:gd name="T88" fmla="*/ 0 w 1011"/>
                          <a:gd name="T89" fmla="*/ 0 h 367"/>
                          <a:gd name="T90" fmla="*/ 0 w 1011"/>
                          <a:gd name="T91" fmla="*/ 0 h 367"/>
                          <a:gd name="T92" fmla="*/ 0 w 1011"/>
                          <a:gd name="T93" fmla="*/ 0 h 367"/>
                          <a:gd name="T94" fmla="*/ 0 w 1011"/>
                          <a:gd name="T95" fmla="*/ 0 h 367"/>
                          <a:gd name="T96" fmla="*/ 0 w 1011"/>
                          <a:gd name="T97" fmla="*/ 0 h 367"/>
                          <a:gd name="T98" fmla="*/ 0 w 1011"/>
                          <a:gd name="T99" fmla="*/ 0 h 367"/>
                          <a:gd name="T100" fmla="*/ 0 w 1011"/>
                          <a:gd name="T101" fmla="*/ 0 h 367"/>
                          <a:gd name="T102" fmla="*/ 0 w 1011"/>
                          <a:gd name="T103" fmla="*/ 0 h 367"/>
                          <a:gd name="T104" fmla="*/ 0 w 1011"/>
                          <a:gd name="T105" fmla="*/ 0 h 367"/>
                          <a:gd name="T106" fmla="*/ 0 w 1011"/>
                          <a:gd name="T107" fmla="*/ 0 h 367"/>
                          <a:gd name="T108" fmla="*/ 0 w 1011"/>
                          <a:gd name="T109" fmla="*/ 0 h 367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  <a:gd name="T126" fmla="*/ 0 60000 65536"/>
                          <a:gd name="T127" fmla="*/ 0 60000 65536"/>
                          <a:gd name="T128" fmla="*/ 0 60000 65536"/>
                          <a:gd name="T129" fmla="*/ 0 60000 65536"/>
                          <a:gd name="T130" fmla="*/ 0 60000 65536"/>
                          <a:gd name="T131" fmla="*/ 0 60000 65536"/>
                          <a:gd name="T132" fmla="*/ 0 60000 65536"/>
                          <a:gd name="T133" fmla="*/ 0 60000 65536"/>
                          <a:gd name="T134" fmla="*/ 0 60000 65536"/>
                          <a:gd name="T135" fmla="*/ 0 60000 65536"/>
                          <a:gd name="T136" fmla="*/ 0 60000 65536"/>
                          <a:gd name="T137" fmla="*/ 0 60000 65536"/>
                          <a:gd name="T138" fmla="*/ 0 60000 65536"/>
                          <a:gd name="T139" fmla="*/ 0 60000 65536"/>
                          <a:gd name="T140" fmla="*/ 0 60000 65536"/>
                          <a:gd name="T141" fmla="*/ 0 60000 65536"/>
                          <a:gd name="T142" fmla="*/ 0 60000 65536"/>
                          <a:gd name="T143" fmla="*/ 0 60000 65536"/>
                          <a:gd name="T144" fmla="*/ 0 60000 65536"/>
                          <a:gd name="T145" fmla="*/ 0 60000 65536"/>
                          <a:gd name="T146" fmla="*/ 0 60000 65536"/>
                          <a:gd name="T147" fmla="*/ 0 60000 65536"/>
                          <a:gd name="T148" fmla="*/ 0 60000 65536"/>
                          <a:gd name="T149" fmla="*/ 0 60000 65536"/>
                          <a:gd name="T150" fmla="*/ 0 60000 65536"/>
                          <a:gd name="T151" fmla="*/ 0 60000 65536"/>
                          <a:gd name="T152" fmla="*/ 0 60000 65536"/>
                          <a:gd name="T153" fmla="*/ 0 60000 65536"/>
                          <a:gd name="T154" fmla="*/ 0 60000 65536"/>
                          <a:gd name="T155" fmla="*/ 0 60000 65536"/>
                          <a:gd name="T156" fmla="*/ 0 60000 65536"/>
                          <a:gd name="T157" fmla="*/ 0 60000 65536"/>
                          <a:gd name="T158" fmla="*/ 0 60000 65536"/>
                          <a:gd name="T159" fmla="*/ 0 60000 65536"/>
                          <a:gd name="T160" fmla="*/ 0 60000 65536"/>
                          <a:gd name="T161" fmla="*/ 0 60000 65536"/>
                          <a:gd name="T162" fmla="*/ 0 60000 65536"/>
                          <a:gd name="T163" fmla="*/ 0 60000 65536"/>
                          <a:gd name="T164" fmla="*/ 0 60000 65536"/>
                          <a:gd name="T165" fmla="*/ 0 w 1011"/>
                          <a:gd name="T166" fmla="*/ 0 h 367"/>
                          <a:gd name="T167" fmla="*/ 1011 w 1011"/>
                          <a:gd name="T168" fmla="*/ 367 h 367"/>
                        </a:gdLst>
                        <a:ahLst/>
                        <a:cxnLst>
                          <a:cxn ang="T110">
                            <a:pos x="T0" y="T1"/>
                          </a:cxn>
                          <a:cxn ang="T111">
                            <a:pos x="T2" y="T3"/>
                          </a:cxn>
                          <a:cxn ang="T112">
                            <a:pos x="T4" y="T5"/>
                          </a:cxn>
                          <a:cxn ang="T113">
                            <a:pos x="T6" y="T7"/>
                          </a:cxn>
                          <a:cxn ang="T114">
                            <a:pos x="T8" y="T9"/>
                          </a:cxn>
                          <a:cxn ang="T115">
                            <a:pos x="T10" y="T11"/>
                          </a:cxn>
                          <a:cxn ang="T116">
                            <a:pos x="T12" y="T13"/>
                          </a:cxn>
                          <a:cxn ang="T117">
                            <a:pos x="T14" y="T15"/>
                          </a:cxn>
                          <a:cxn ang="T118">
                            <a:pos x="T16" y="T17"/>
                          </a:cxn>
                          <a:cxn ang="T119">
                            <a:pos x="T18" y="T19"/>
                          </a:cxn>
                          <a:cxn ang="T120">
                            <a:pos x="T20" y="T21"/>
                          </a:cxn>
                          <a:cxn ang="T121">
                            <a:pos x="T22" y="T23"/>
                          </a:cxn>
                          <a:cxn ang="T122">
                            <a:pos x="T24" y="T25"/>
                          </a:cxn>
                          <a:cxn ang="T123">
                            <a:pos x="T26" y="T27"/>
                          </a:cxn>
                          <a:cxn ang="T124">
                            <a:pos x="T28" y="T29"/>
                          </a:cxn>
                          <a:cxn ang="T125">
                            <a:pos x="T30" y="T31"/>
                          </a:cxn>
                          <a:cxn ang="T126">
                            <a:pos x="T32" y="T33"/>
                          </a:cxn>
                          <a:cxn ang="T127">
                            <a:pos x="T34" y="T35"/>
                          </a:cxn>
                          <a:cxn ang="T128">
                            <a:pos x="T36" y="T37"/>
                          </a:cxn>
                          <a:cxn ang="T129">
                            <a:pos x="T38" y="T39"/>
                          </a:cxn>
                          <a:cxn ang="T130">
                            <a:pos x="T40" y="T41"/>
                          </a:cxn>
                          <a:cxn ang="T131">
                            <a:pos x="T42" y="T43"/>
                          </a:cxn>
                          <a:cxn ang="T132">
                            <a:pos x="T44" y="T45"/>
                          </a:cxn>
                          <a:cxn ang="T133">
                            <a:pos x="T46" y="T47"/>
                          </a:cxn>
                          <a:cxn ang="T134">
                            <a:pos x="T48" y="T49"/>
                          </a:cxn>
                          <a:cxn ang="T135">
                            <a:pos x="T50" y="T51"/>
                          </a:cxn>
                          <a:cxn ang="T136">
                            <a:pos x="T52" y="T53"/>
                          </a:cxn>
                          <a:cxn ang="T137">
                            <a:pos x="T54" y="T55"/>
                          </a:cxn>
                          <a:cxn ang="T138">
                            <a:pos x="T56" y="T57"/>
                          </a:cxn>
                          <a:cxn ang="T139">
                            <a:pos x="T58" y="T59"/>
                          </a:cxn>
                          <a:cxn ang="T140">
                            <a:pos x="T60" y="T61"/>
                          </a:cxn>
                          <a:cxn ang="T141">
                            <a:pos x="T62" y="T63"/>
                          </a:cxn>
                          <a:cxn ang="T142">
                            <a:pos x="T64" y="T65"/>
                          </a:cxn>
                          <a:cxn ang="T143">
                            <a:pos x="T66" y="T67"/>
                          </a:cxn>
                          <a:cxn ang="T144">
                            <a:pos x="T68" y="T69"/>
                          </a:cxn>
                          <a:cxn ang="T145">
                            <a:pos x="T70" y="T71"/>
                          </a:cxn>
                          <a:cxn ang="T146">
                            <a:pos x="T72" y="T73"/>
                          </a:cxn>
                          <a:cxn ang="T147">
                            <a:pos x="T74" y="T75"/>
                          </a:cxn>
                          <a:cxn ang="T148">
                            <a:pos x="T76" y="T77"/>
                          </a:cxn>
                          <a:cxn ang="T149">
                            <a:pos x="T78" y="T79"/>
                          </a:cxn>
                          <a:cxn ang="T150">
                            <a:pos x="T80" y="T81"/>
                          </a:cxn>
                          <a:cxn ang="T151">
                            <a:pos x="T82" y="T83"/>
                          </a:cxn>
                          <a:cxn ang="T152">
                            <a:pos x="T84" y="T85"/>
                          </a:cxn>
                          <a:cxn ang="T153">
                            <a:pos x="T86" y="T87"/>
                          </a:cxn>
                          <a:cxn ang="T154">
                            <a:pos x="T88" y="T89"/>
                          </a:cxn>
                          <a:cxn ang="T155">
                            <a:pos x="T90" y="T91"/>
                          </a:cxn>
                          <a:cxn ang="T156">
                            <a:pos x="T92" y="T93"/>
                          </a:cxn>
                          <a:cxn ang="T157">
                            <a:pos x="T94" y="T95"/>
                          </a:cxn>
                          <a:cxn ang="T158">
                            <a:pos x="T96" y="T97"/>
                          </a:cxn>
                          <a:cxn ang="T159">
                            <a:pos x="T98" y="T99"/>
                          </a:cxn>
                          <a:cxn ang="T160">
                            <a:pos x="T100" y="T101"/>
                          </a:cxn>
                          <a:cxn ang="T161">
                            <a:pos x="T102" y="T103"/>
                          </a:cxn>
                          <a:cxn ang="T162">
                            <a:pos x="T104" y="T105"/>
                          </a:cxn>
                          <a:cxn ang="T163">
                            <a:pos x="T106" y="T107"/>
                          </a:cxn>
                          <a:cxn ang="T164">
                            <a:pos x="T108" y="T109"/>
                          </a:cxn>
                        </a:cxnLst>
                        <a:rect l="T165" t="T166" r="T167" b="T168"/>
                        <a:pathLst>
                          <a:path w="1011" h="367">
                            <a:moveTo>
                              <a:pt x="243" y="0"/>
                            </a:moveTo>
                            <a:lnTo>
                              <a:pt x="259" y="39"/>
                            </a:lnTo>
                            <a:lnTo>
                              <a:pt x="297" y="89"/>
                            </a:lnTo>
                            <a:lnTo>
                              <a:pt x="361" y="125"/>
                            </a:lnTo>
                            <a:lnTo>
                              <a:pt x="451" y="150"/>
                            </a:lnTo>
                            <a:lnTo>
                              <a:pt x="554" y="173"/>
                            </a:lnTo>
                            <a:lnTo>
                              <a:pt x="637" y="176"/>
                            </a:lnTo>
                            <a:lnTo>
                              <a:pt x="723" y="173"/>
                            </a:lnTo>
                            <a:lnTo>
                              <a:pt x="740" y="163"/>
                            </a:lnTo>
                            <a:lnTo>
                              <a:pt x="764" y="135"/>
                            </a:lnTo>
                            <a:lnTo>
                              <a:pt x="784" y="113"/>
                            </a:lnTo>
                            <a:lnTo>
                              <a:pt x="812" y="95"/>
                            </a:lnTo>
                            <a:lnTo>
                              <a:pt x="821" y="73"/>
                            </a:lnTo>
                            <a:lnTo>
                              <a:pt x="835" y="54"/>
                            </a:lnTo>
                            <a:lnTo>
                              <a:pt x="855" y="45"/>
                            </a:lnTo>
                            <a:lnTo>
                              <a:pt x="879" y="36"/>
                            </a:lnTo>
                            <a:lnTo>
                              <a:pt x="915" y="33"/>
                            </a:lnTo>
                            <a:lnTo>
                              <a:pt x="952" y="41"/>
                            </a:lnTo>
                            <a:lnTo>
                              <a:pt x="984" y="57"/>
                            </a:lnTo>
                            <a:lnTo>
                              <a:pt x="1002" y="76"/>
                            </a:lnTo>
                            <a:lnTo>
                              <a:pt x="1009" y="102"/>
                            </a:lnTo>
                            <a:lnTo>
                              <a:pt x="996" y="154"/>
                            </a:lnTo>
                            <a:lnTo>
                              <a:pt x="1008" y="174"/>
                            </a:lnTo>
                            <a:lnTo>
                              <a:pt x="1011" y="198"/>
                            </a:lnTo>
                            <a:lnTo>
                              <a:pt x="1004" y="216"/>
                            </a:lnTo>
                            <a:lnTo>
                              <a:pt x="985" y="237"/>
                            </a:lnTo>
                            <a:lnTo>
                              <a:pt x="973" y="252"/>
                            </a:lnTo>
                            <a:lnTo>
                              <a:pt x="983" y="273"/>
                            </a:lnTo>
                            <a:lnTo>
                              <a:pt x="980" y="296"/>
                            </a:lnTo>
                            <a:lnTo>
                              <a:pt x="969" y="312"/>
                            </a:lnTo>
                            <a:lnTo>
                              <a:pt x="959" y="327"/>
                            </a:lnTo>
                            <a:lnTo>
                              <a:pt x="953" y="353"/>
                            </a:lnTo>
                            <a:lnTo>
                              <a:pt x="942" y="364"/>
                            </a:lnTo>
                            <a:lnTo>
                              <a:pt x="912" y="367"/>
                            </a:lnTo>
                            <a:lnTo>
                              <a:pt x="869" y="366"/>
                            </a:lnTo>
                            <a:lnTo>
                              <a:pt x="830" y="358"/>
                            </a:lnTo>
                            <a:lnTo>
                              <a:pt x="784" y="345"/>
                            </a:lnTo>
                            <a:lnTo>
                              <a:pt x="754" y="329"/>
                            </a:lnTo>
                            <a:lnTo>
                              <a:pt x="733" y="316"/>
                            </a:lnTo>
                            <a:lnTo>
                              <a:pt x="659" y="326"/>
                            </a:lnTo>
                            <a:lnTo>
                              <a:pt x="560" y="339"/>
                            </a:lnTo>
                            <a:lnTo>
                              <a:pt x="486" y="345"/>
                            </a:lnTo>
                            <a:lnTo>
                              <a:pt x="411" y="345"/>
                            </a:lnTo>
                            <a:lnTo>
                              <a:pt x="314" y="342"/>
                            </a:lnTo>
                            <a:lnTo>
                              <a:pt x="255" y="333"/>
                            </a:lnTo>
                            <a:lnTo>
                              <a:pt x="153" y="294"/>
                            </a:lnTo>
                            <a:lnTo>
                              <a:pt x="89" y="259"/>
                            </a:lnTo>
                            <a:lnTo>
                              <a:pt x="51" y="205"/>
                            </a:lnTo>
                            <a:lnTo>
                              <a:pt x="25" y="184"/>
                            </a:lnTo>
                            <a:lnTo>
                              <a:pt x="0" y="129"/>
                            </a:lnTo>
                            <a:lnTo>
                              <a:pt x="45" y="98"/>
                            </a:lnTo>
                            <a:lnTo>
                              <a:pt x="107" y="87"/>
                            </a:lnTo>
                            <a:lnTo>
                              <a:pt x="177" y="26"/>
                            </a:lnTo>
                            <a:lnTo>
                              <a:pt x="217" y="15"/>
                            </a:lnTo>
                            <a:lnTo>
                              <a:pt x="243" y="0"/>
                            </a:lnTo>
                            <a:close/>
                          </a:path>
                        </a:pathLst>
                      </a:custGeom>
                      <a:solidFill>
                        <a:srgbClr val="E0A080"/>
                      </a:solidFill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222" name="Freeform 20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68" y="3484"/>
                        <a:ext cx="5" cy="17"/>
                      </a:xfrm>
                      <a:custGeom>
                        <a:avLst/>
                        <a:gdLst>
                          <a:gd name="T0" fmla="*/ 0 w 23"/>
                          <a:gd name="T1" fmla="*/ 0 h 85"/>
                          <a:gd name="T2" fmla="*/ 0 w 23"/>
                          <a:gd name="T3" fmla="*/ 0 h 85"/>
                          <a:gd name="T4" fmla="*/ 0 w 23"/>
                          <a:gd name="T5" fmla="*/ 0 h 85"/>
                          <a:gd name="T6" fmla="*/ 0 w 23"/>
                          <a:gd name="T7" fmla="*/ 0 h 85"/>
                          <a:gd name="T8" fmla="*/ 0 w 23"/>
                          <a:gd name="T9" fmla="*/ 0 h 85"/>
                          <a:gd name="T10" fmla="*/ 0 w 23"/>
                          <a:gd name="T11" fmla="*/ 0 h 85"/>
                          <a:gd name="T12" fmla="*/ 0 w 23"/>
                          <a:gd name="T13" fmla="*/ 0 h 85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  <a:gd name="T21" fmla="*/ 0 w 23"/>
                          <a:gd name="T22" fmla="*/ 0 h 85"/>
                          <a:gd name="T23" fmla="*/ 23 w 23"/>
                          <a:gd name="T24" fmla="*/ 85 h 85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T21" t="T22" r="T23" b="T24"/>
                        <a:pathLst>
                          <a:path w="23" h="85">
                            <a:moveTo>
                              <a:pt x="23" y="0"/>
                            </a:moveTo>
                            <a:lnTo>
                              <a:pt x="12" y="3"/>
                            </a:lnTo>
                            <a:lnTo>
                              <a:pt x="4" y="15"/>
                            </a:lnTo>
                            <a:lnTo>
                              <a:pt x="0" y="27"/>
                            </a:lnTo>
                            <a:lnTo>
                              <a:pt x="0" y="38"/>
                            </a:lnTo>
                            <a:lnTo>
                              <a:pt x="5" y="62"/>
                            </a:lnTo>
                            <a:lnTo>
                              <a:pt x="4" y="85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223" name="Freeform 20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90" y="3505"/>
                        <a:ext cx="8" cy="3"/>
                      </a:xfrm>
                      <a:custGeom>
                        <a:avLst/>
                        <a:gdLst>
                          <a:gd name="T0" fmla="*/ 0 w 42"/>
                          <a:gd name="T1" fmla="*/ 0 h 12"/>
                          <a:gd name="T2" fmla="*/ 0 w 42"/>
                          <a:gd name="T3" fmla="*/ 0 h 12"/>
                          <a:gd name="T4" fmla="*/ 0 w 42"/>
                          <a:gd name="T5" fmla="*/ 0 h 12"/>
                          <a:gd name="T6" fmla="*/ 0 w 42"/>
                          <a:gd name="T7" fmla="*/ 0 h 12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  <a:gd name="T12" fmla="*/ 0 w 42"/>
                          <a:gd name="T13" fmla="*/ 0 h 12"/>
                          <a:gd name="T14" fmla="*/ 42 w 42"/>
                          <a:gd name="T15" fmla="*/ 12 h 12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T12" t="T13" r="T14" b="T15"/>
                        <a:pathLst>
                          <a:path w="42" h="12">
                            <a:moveTo>
                              <a:pt x="42" y="6"/>
                            </a:moveTo>
                            <a:lnTo>
                              <a:pt x="28" y="12"/>
                            </a:lnTo>
                            <a:lnTo>
                              <a:pt x="10" y="9"/>
                            </a:lnTo>
                            <a:lnTo>
                              <a:pt x="0" y="0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224" name="Freeform 21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85" y="3525"/>
                        <a:ext cx="9" cy="3"/>
                      </a:xfrm>
                      <a:custGeom>
                        <a:avLst/>
                        <a:gdLst>
                          <a:gd name="T0" fmla="*/ 0 w 45"/>
                          <a:gd name="T1" fmla="*/ 0 h 14"/>
                          <a:gd name="T2" fmla="*/ 0 w 45"/>
                          <a:gd name="T3" fmla="*/ 0 h 14"/>
                          <a:gd name="T4" fmla="*/ 0 w 45"/>
                          <a:gd name="T5" fmla="*/ 0 h 14"/>
                          <a:gd name="T6" fmla="*/ 0 w 45"/>
                          <a:gd name="T7" fmla="*/ 0 h 14"/>
                          <a:gd name="T8" fmla="*/ 0 w 45"/>
                          <a:gd name="T9" fmla="*/ 0 h 14"/>
                          <a:gd name="T10" fmla="*/ 0 60000 65536"/>
                          <a:gd name="T11" fmla="*/ 0 60000 65536"/>
                          <a:gd name="T12" fmla="*/ 0 60000 65536"/>
                          <a:gd name="T13" fmla="*/ 0 60000 65536"/>
                          <a:gd name="T14" fmla="*/ 0 60000 65536"/>
                          <a:gd name="T15" fmla="*/ 0 w 45"/>
                          <a:gd name="T16" fmla="*/ 0 h 14"/>
                          <a:gd name="T17" fmla="*/ 45 w 45"/>
                          <a:gd name="T18" fmla="*/ 14 h 14"/>
                        </a:gdLst>
                        <a:ahLst/>
                        <a:cxnLst>
                          <a:cxn ang="T10">
                            <a:pos x="T0" y="T1"/>
                          </a:cxn>
                          <a:cxn ang="T11">
                            <a:pos x="T2" y="T3"/>
                          </a:cxn>
                          <a:cxn ang="T12">
                            <a:pos x="T4" y="T5"/>
                          </a:cxn>
                          <a:cxn ang="T13">
                            <a:pos x="T6" y="T7"/>
                          </a:cxn>
                          <a:cxn ang="T14">
                            <a:pos x="T8" y="T9"/>
                          </a:cxn>
                        </a:cxnLst>
                        <a:rect l="T15" t="T16" r="T17" b="T18"/>
                        <a:pathLst>
                          <a:path w="45" h="14">
                            <a:moveTo>
                              <a:pt x="45" y="0"/>
                            </a:moveTo>
                            <a:lnTo>
                              <a:pt x="40" y="11"/>
                            </a:lnTo>
                            <a:lnTo>
                              <a:pt x="26" y="14"/>
                            </a:lnTo>
                            <a:lnTo>
                              <a:pt x="13" y="10"/>
                            </a:lnTo>
                            <a:lnTo>
                              <a:pt x="0" y="2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225" name="Freeform 21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32" y="3511"/>
                        <a:ext cx="12" cy="22"/>
                      </a:xfrm>
                      <a:custGeom>
                        <a:avLst/>
                        <a:gdLst>
                          <a:gd name="T0" fmla="*/ 0 w 57"/>
                          <a:gd name="T1" fmla="*/ 0 h 109"/>
                          <a:gd name="T2" fmla="*/ 0 w 57"/>
                          <a:gd name="T3" fmla="*/ 0 h 109"/>
                          <a:gd name="T4" fmla="*/ 0 w 57"/>
                          <a:gd name="T5" fmla="*/ 0 h 109"/>
                          <a:gd name="T6" fmla="*/ 0 w 57"/>
                          <a:gd name="T7" fmla="*/ 0 h 109"/>
                          <a:gd name="T8" fmla="*/ 0 w 57"/>
                          <a:gd name="T9" fmla="*/ 0 h 109"/>
                          <a:gd name="T10" fmla="*/ 0 w 57"/>
                          <a:gd name="T11" fmla="*/ 0 h 109"/>
                          <a:gd name="T12" fmla="*/ 0 60000 65536"/>
                          <a:gd name="T13" fmla="*/ 0 60000 6553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w 57"/>
                          <a:gd name="T19" fmla="*/ 0 h 109"/>
                          <a:gd name="T20" fmla="*/ 57 w 57"/>
                          <a:gd name="T21" fmla="*/ 109 h 109"/>
                        </a:gdLst>
                        <a:ahLst/>
                        <a:cxnLst>
                          <a:cxn ang="T12">
                            <a:pos x="T0" y="T1"/>
                          </a:cxn>
                          <a:cxn ang="T13">
                            <a:pos x="T2" y="T3"/>
                          </a:cxn>
                          <a:cxn ang="T14">
                            <a:pos x="T4" y="T5"/>
                          </a:cxn>
                          <a:cxn ang="T15">
                            <a:pos x="T6" y="T7"/>
                          </a:cxn>
                          <a:cxn ang="T16">
                            <a:pos x="T8" y="T9"/>
                          </a:cxn>
                          <a:cxn ang="T17">
                            <a:pos x="T10" y="T11"/>
                          </a:cxn>
                        </a:cxnLst>
                        <a:rect l="T18" t="T19" r="T20" b="T21"/>
                        <a:pathLst>
                          <a:path w="57" h="109">
                            <a:moveTo>
                              <a:pt x="0" y="0"/>
                            </a:moveTo>
                            <a:lnTo>
                              <a:pt x="18" y="15"/>
                            </a:lnTo>
                            <a:lnTo>
                              <a:pt x="39" y="39"/>
                            </a:lnTo>
                            <a:lnTo>
                              <a:pt x="48" y="67"/>
                            </a:lnTo>
                            <a:lnTo>
                              <a:pt x="57" y="84"/>
                            </a:lnTo>
                            <a:lnTo>
                              <a:pt x="48" y="109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226" name="Freeform 21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69" y="3498"/>
                        <a:ext cx="12" cy="6"/>
                      </a:xfrm>
                      <a:custGeom>
                        <a:avLst/>
                        <a:gdLst>
                          <a:gd name="T0" fmla="*/ 0 w 59"/>
                          <a:gd name="T1" fmla="*/ 0 h 30"/>
                          <a:gd name="T2" fmla="*/ 0 w 59"/>
                          <a:gd name="T3" fmla="*/ 0 h 30"/>
                          <a:gd name="T4" fmla="*/ 0 w 59"/>
                          <a:gd name="T5" fmla="*/ 0 h 30"/>
                          <a:gd name="T6" fmla="*/ 0 w 59"/>
                          <a:gd name="T7" fmla="*/ 0 h 30"/>
                          <a:gd name="T8" fmla="*/ 0 w 59"/>
                          <a:gd name="T9" fmla="*/ 0 h 30"/>
                          <a:gd name="T10" fmla="*/ 0 60000 65536"/>
                          <a:gd name="T11" fmla="*/ 0 60000 65536"/>
                          <a:gd name="T12" fmla="*/ 0 60000 65536"/>
                          <a:gd name="T13" fmla="*/ 0 60000 65536"/>
                          <a:gd name="T14" fmla="*/ 0 60000 65536"/>
                          <a:gd name="T15" fmla="*/ 0 w 59"/>
                          <a:gd name="T16" fmla="*/ 0 h 30"/>
                          <a:gd name="T17" fmla="*/ 59 w 59"/>
                          <a:gd name="T18" fmla="*/ 30 h 30"/>
                        </a:gdLst>
                        <a:ahLst/>
                        <a:cxnLst>
                          <a:cxn ang="T10">
                            <a:pos x="T0" y="T1"/>
                          </a:cxn>
                          <a:cxn ang="T11">
                            <a:pos x="T2" y="T3"/>
                          </a:cxn>
                          <a:cxn ang="T12">
                            <a:pos x="T4" y="T5"/>
                          </a:cxn>
                          <a:cxn ang="T13">
                            <a:pos x="T6" y="T7"/>
                          </a:cxn>
                          <a:cxn ang="T14">
                            <a:pos x="T8" y="T9"/>
                          </a:cxn>
                        </a:cxnLst>
                        <a:rect l="T15" t="T16" r="T17" b="T18"/>
                        <a:pathLst>
                          <a:path w="59" h="30">
                            <a:moveTo>
                              <a:pt x="0" y="30"/>
                            </a:moveTo>
                            <a:lnTo>
                              <a:pt x="11" y="16"/>
                            </a:lnTo>
                            <a:lnTo>
                              <a:pt x="24" y="6"/>
                            </a:lnTo>
                            <a:lnTo>
                              <a:pt x="38" y="0"/>
                            </a:lnTo>
                            <a:lnTo>
                              <a:pt x="59" y="2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227" name="Freeform 21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79" y="3491"/>
                        <a:ext cx="7" cy="7"/>
                      </a:xfrm>
                      <a:custGeom>
                        <a:avLst/>
                        <a:gdLst>
                          <a:gd name="T0" fmla="*/ 0 w 38"/>
                          <a:gd name="T1" fmla="*/ 0 h 31"/>
                          <a:gd name="T2" fmla="*/ 0 w 38"/>
                          <a:gd name="T3" fmla="*/ 0 h 31"/>
                          <a:gd name="T4" fmla="*/ 0 w 38"/>
                          <a:gd name="T5" fmla="*/ 0 h 31"/>
                          <a:gd name="T6" fmla="*/ 0 w 38"/>
                          <a:gd name="T7" fmla="*/ 0 h 31"/>
                          <a:gd name="T8" fmla="*/ 0 w 38"/>
                          <a:gd name="T9" fmla="*/ 0 h 31"/>
                          <a:gd name="T10" fmla="*/ 0 w 38"/>
                          <a:gd name="T11" fmla="*/ 0 h 31"/>
                          <a:gd name="T12" fmla="*/ 0 60000 65536"/>
                          <a:gd name="T13" fmla="*/ 0 60000 6553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w 38"/>
                          <a:gd name="T19" fmla="*/ 0 h 31"/>
                          <a:gd name="T20" fmla="*/ 38 w 38"/>
                          <a:gd name="T21" fmla="*/ 31 h 31"/>
                        </a:gdLst>
                        <a:ahLst/>
                        <a:cxnLst>
                          <a:cxn ang="T12">
                            <a:pos x="T0" y="T1"/>
                          </a:cxn>
                          <a:cxn ang="T13">
                            <a:pos x="T2" y="T3"/>
                          </a:cxn>
                          <a:cxn ang="T14">
                            <a:pos x="T4" y="T5"/>
                          </a:cxn>
                          <a:cxn ang="T15">
                            <a:pos x="T6" y="T7"/>
                          </a:cxn>
                          <a:cxn ang="T16">
                            <a:pos x="T8" y="T9"/>
                          </a:cxn>
                          <a:cxn ang="T17">
                            <a:pos x="T10" y="T11"/>
                          </a:cxn>
                        </a:cxnLst>
                        <a:rect l="T18" t="T19" r="T20" b="T21"/>
                        <a:pathLst>
                          <a:path w="38" h="31">
                            <a:moveTo>
                              <a:pt x="38" y="0"/>
                            </a:moveTo>
                            <a:lnTo>
                              <a:pt x="26" y="0"/>
                            </a:lnTo>
                            <a:lnTo>
                              <a:pt x="16" y="5"/>
                            </a:lnTo>
                            <a:lnTo>
                              <a:pt x="9" y="11"/>
                            </a:lnTo>
                            <a:lnTo>
                              <a:pt x="2" y="20"/>
                            </a:lnTo>
                            <a:lnTo>
                              <a:pt x="0" y="31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228" name="Freeform 21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78" y="3483"/>
                        <a:ext cx="3" cy="9"/>
                      </a:xfrm>
                      <a:custGeom>
                        <a:avLst/>
                        <a:gdLst>
                          <a:gd name="T0" fmla="*/ 0 w 15"/>
                          <a:gd name="T1" fmla="*/ 0 h 45"/>
                          <a:gd name="T2" fmla="*/ 0 w 15"/>
                          <a:gd name="T3" fmla="*/ 0 h 45"/>
                          <a:gd name="T4" fmla="*/ 0 w 15"/>
                          <a:gd name="T5" fmla="*/ 0 h 45"/>
                          <a:gd name="T6" fmla="*/ 0 w 15"/>
                          <a:gd name="T7" fmla="*/ 0 h 45"/>
                          <a:gd name="T8" fmla="*/ 0 w 15"/>
                          <a:gd name="T9" fmla="*/ 0 h 45"/>
                          <a:gd name="T10" fmla="*/ 0 60000 65536"/>
                          <a:gd name="T11" fmla="*/ 0 60000 65536"/>
                          <a:gd name="T12" fmla="*/ 0 60000 65536"/>
                          <a:gd name="T13" fmla="*/ 0 60000 65536"/>
                          <a:gd name="T14" fmla="*/ 0 60000 65536"/>
                          <a:gd name="T15" fmla="*/ 0 w 15"/>
                          <a:gd name="T16" fmla="*/ 0 h 45"/>
                          <a:gd name="T17" fmla="*/ 15 w 15"/>
                          <a:gd name="T18" fmla="*/ 45 h 45"/>
                        </a:gdLst>
                        <a:ahLst/>
                        <a:cxnLst>
                          <a:cxn ang="T10">
                            <a:pos x="T0" y="T1"/>
                          </a:cxn>
                          <a:cxn ang="T11">
                            <a:pos x="T2" y="T3"/>
                          </a:cxn>
                          <a:cxn ang="T12">
                            <a:pos x="T4" y="T5"/>
                          </a:cxn>
                          <a:cxn ang="T13">
                            <a:pos x="T6" y="T7"/>
                          </a:cxn>
                          <a:cxn ang="T14">
                            <a:pos x="T8" y="T9"/>
                          </a:cxn>
                        </a:cxnLst>
                        <a:rect l="T15" t="T16" r="T17" b="T18"/>
                        <a:pathLst>
                          <a:path w="15" h="45">
                            <a:moveTo>
                              <a:pt x="15" y="0"/>
                            </a:moveTo>
                            <a:lnTo>
                              <a:pt x="8" y="6"/>
                            </a:lnTo>
                            <a:lnTo>
                              <a:pt x="3" y="19"/>
                            </a:lnTo>
                            <a:lnTo>
                              <a:pt x="0" y="32"/>
                            </a:lnTo>
                            <a:lnTo>
                              <a:pt x="0" y="45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  <p:sp>
                    <p:nvSpPr>
                      <p:cNvPr id="8229" name="Freeform 21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972" y="3487"/>
                        <a:ext cx="6" cy="5"/>
                      </a:xfrm>
                      <a:custGeom>
                        <a:avLst/>
                        <a:gdLst>
                          <a:gd name="T0" fmla="*/ 0 w 26"/>
                          <a:gd name="T1" fmla="*/ 0 h 25"/>
                          <a:gd name="T2" fmla="*/ 0 w 26"/>
                          <a:gd name="T3" fmla="*/ 0 h 25"/>
                          <a:gd name="T4" fmla="*/ 0 w 26"/>
                          <a:gd name="T5" fmla="*/ 0 h 25"/>
                          <a:gd name="T6" fmla="*/ 0 w 26"/>
                          <a:gd name="T7" fmla="*/ 0 h 25"/>
                          <a:gd name="T8" fmla="*/ 0 60000 65536"/>
                          <a:gd name="T9" fmla="*/ 0 60000 65536"/>
                          <a:gd name="T10" fmla="*/ 0 60000 65536"/>
                          <a:gd name="T11" fmla="*/ 0 60000 65536"/>
                          <a:gd name="T12" fmla="*/ 0 w 26"/>
                          <a:gd name="T13" fmla="*/ 0 h 25"/>
                          <a:gd name="T14" fmla="*/ 26 w 26"/>
                          <a:gd name="T15" fmla="*/ 25 h 25"/>
                        </a:gdLst>
                        <a:ahLst/>
                        <a:cxnLst>
                          <a:cxn ang="T8">
                            <a:pos x="T0" y="T1"/>
                          </a:cxn>
                          <a:cxn ang="T9">
                            <a:pos x="T2" y="T3"/>
                          </a:cxn>
                          <a:cxn ang="T10">
                            <a:pos x="T4" y="T5"/>
                          </a:cxn>
                          <a:cxn ang="T11">
                            <a:pos x="T6" y="T7"/>
                          </a:cxn>
                        </a:cxnLst>
                        <a:rect l="T12" t="T13" r="T14" b="T15"/>
                        <a:pathLst>
                          <a:path w="26" h="25">
                            <a:moveTo>
                              <a:pt x="0" y="0"/>
                            </a:moveTo>
                            <a:lnTo>
                              <a:pt x="11" y="5"/>
                            </a:lnTo>
                            <a:lnTo>
                              <a:pt x="19" y="14"/>
                            </a:lnTo>
                            <a:lnTo>
                              <a:pt x="26" y="25"/>
                            </a:lnTo>
                          </a:path>
                        </a:pathLst>
                      </a:custGeom>
                      <a:noFill/>
                      <a:ln w="3175">
                        <a:solidFill>
                          <a:srgbClr val="0000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/>
                      <a:lstStyle/>
                      <a:p>
                        <a:endParaRPr lang="zh-CN" altLang="en-US">
                          <a:latin typeface="Times New Roman" panose="02020603050405020304" pitchFamily="18" charset="0"/>
                        </a:endParaRPr>
                      </a:p>
                    </p:txBody>
                  </p:sp>
                </p:grpSp>
                <p:sp>
                  <p:nvSpPr>
                    <p:cNvPr id="8218" name="Freeform 216"/>
                    <p:cNvSpPr>
                      <a:spLocks/>
                    </p:cNvSpPr>
                    <p:nvPr/>
                  </p:nvSpPr>
                  <p:spPr bwMode="auto">
                    <a:xfrm>
                      <a:off x="3780" y="3449"/>
                      <a:ext cx="66" cy="53"/>
                    </a:xfrm>
                    <a:custGeom>
                      <a:avLst/>
                      <a:gdLst>
                        <a:gd name="T0" fmla="*/ 0 w 333"/>
                        <a:gd name="T1" fmla="*/ 0 h 268"/>
                        <a:gd name="T2" fmla="*/ 0 w 333"/>
                        <a:gd name="T3" fmla="*/ 0 h 268"/>
                        <a:gd name="T4" fmla="*/ 0 w 333"/>
                        <a:gd name="T5" fmla="*/ 0 h 268"/>
                        <a:gd name="T6" fmla="*/ 0 w 333"/>
                        <a:gd name="T7" fmla="*/ 0 h 268"/>
                        <a:gd name="T8" fmla="*/ 0 w 333"/>
                        <a:gd name="T9" fmla="*/ 0 h 268"/>
                        <a:gd name="T10" fmla="*/ 0 w 333"/>
                        <a:gd name="T11" fmla="*/ 0 h 268"/>
                        <a:gd name="T12" fmla="*/ 0 w 333"/>
                        <a:gd name="T13" fmla="*/ 0 h 268"/>
                        <a:gd name="T14" fmla="*/ 0 w 333"/>
                        <a:gd name="T15" fmla="*/ 0 h 268"/>
                        <a:gd name="T16" fmla="*/ 0 w 333"/>
                        <a:gd name="T17" fmla="*/ 0 h 268"/>
                        <a:gd name="T18" fmla="*/ 0 w 333"/>
                        <a:gd name="T19" fmla="*/ 0 h 268"/>
                        <a:gd name="T20" fmla="*/ 0 w 333"/>
                        <a:gd name="T21" fmla="*/ 0 h 268"/>
                        <a:gd name="T22" fmla="*/ 0 w 333"/>
                        <a:gd name="T23" fmla="*/ 0 h 268"/>
                        <a:gd name="T24" fmla="*/ 0 w 333"/>
                        <a:gd name="T25" fmla="*/ 0 h 268"/>
                        <a:gd name="T26" fmla="*/ 0 w 333"/>
                        <a:gd name="T27" fmla="*/ 0 h 268"/>
                        <a:gd name="T28" fmla="*/ 0 w 333"/>
                        <a:gd name="T29" fmla="*/ 0 h 268"/>
                        <a:gd name="T30" fmla="*/ 0 w 333"/>
                        <a:gd name="T31" fmla="*/ 0 h 268"/>
                        <a:gd name="T32" fmla="*/ 0 w 333"/>
                        <a:gd name="T33" fmla="*/ 0 h 268"/>
                        <a:gd name="T34" fmla="*/ 0 w 333"/>
                        <a:gd name="T35" fmla="*/ 0 h 268"/>
                        <a:gd name="T36" fmla="*/ 0 w 333"/>
                        <a:gd name="T37" fmla="*/ 0 h 268"/>
                        <a:gd name="T38" fmla="*/ 0 w 333"/>
                        <a:gd name="T39" fmla="*/ 0 h 268"/>
                        <a:gd name="T40" fmla="*/ 0 w 333"/>
                        <a:gd name="T41" fmla="*/ 0 h 268"/>
                        <a:gd name="T42" fmla="*/ 0 w 333"/>
                        <a:gd name="T43" fmla="*/ 0 h 268"/>
                        <a:gd name="T44" fmla="*/ 0 w 333"/>
                        <a:gd name="T45" fmla="*/ 0 h 268"/>
                        <a:gd name="T46" fmla="*/ 0 w 333"/>
                        <a:gd name="T47" fmla="*/ 0 h 268"/>
                        <a:gd name="T48" fmla="*/ 0 w 333"/>
                        <a:gd name="T49" fmla="*/ 0 h 268"/>
                        <a:gd name="T50" fmla="*/ 0 w 333"/>
                        <a:gd name="T51" fmla="*/ 0 h 268"/>
                        <a:gd name="T52" fmla="*/ 0 w 333"/>
                        <a:gd name="T53" fmla="*/ 0 h 268"/>
                        <a:gd name="T54" fmla="*/ 0 w 333"/>
                        <a:gd name="T55" fmla="*/ 0 h 268"/>
                        <a:gd name="T56" fmla="*/ 0 w 333"/>
                        <a:gd name="T57" fmla="*/ 0 h 268"/>
                        <a:gd name="T58" fmla="*/ 0 w 333"/>
                        <a:gd name="T59" fmla="*/ 0 h 268"/>
                        <a:gd name="T60" fmla="*/ 0 w 333"/>
                        <a:gd name="T61" fmla="*/ 0 h 268"/>
                        <a:gd name="T62" fmla="*/ 0 w 333"/>
                        <a:gd name="T63" fmla="*/ 0 h 268"/>
                        <a:gd name="T64" fmla="*/ 0 w 333"/>
                        <a:gd name="T65" fmla="*/ 0 h 268"/>
                        <a:gd name="T66" fmla="*/ 0 w 333"/>
                        <a:gd name="T67" fmla="*/ 0 h 268"/>
                        <a:gd name="T68" fmla="*/ 0 w 333"/>
                        <a:gd name="T69" fmla="*/ 0 h 268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w 333"/>
                        <a:gd name="T106" fmla="*/ 0 h 268"/>
                        <a:gd name="T107" fmla="*/ 333 w 333"/>
                        <a:gd name="T108" fmla="*/ 268 h 268"/>
                      </a:gdLst>
                      <a:ahLst/>
                      <a:cxnLst>
                        <a:cxn ang="T70">
                          <a:pos x="T0" y="T1"/>
                        </a:cxn>
                        <a:cxn ang="T71">
                          <a:pos x="T2" y="T3"/>
                        </a:cxn>
                        <a:cxn ang="T72">
                          <a:pos x="T4" y="T5"/>
                        </a:cxn>
                        <a:cxn ang="T73">
                          <a:pos x="T6" y="T7"/>
                        </a:cxn>
                        <a:cxn ang="T74">
                          <a:pos x="T8" y="T9"/>
                        </a:cxn>
                        <a:cxn ang="T75">
                          <a:pos x="T10" y="T11"/>
                        </a:cxn>
                        <a:cxn ang="T76">
                          <a:pos x="T12" y="T13"/>
                        </a:cxn>
                        <a:cxn ang="T77">
                          <a:pos x="T14" y="T15"/>
                        </a:cxn>
                        <a:cxn ang="T78">
                          <a:pos x="T16" y="T17"/>
                        </a:cxn>
                        <a:cxn ang="T79">
                          <a:pos x="T18" y="T19"/>
                        </a:cxn>
                        <a:cxn ang="T80">
                          <a:pos x="T20" y="T21"/>
                        </a:cxn>
                        <a:cxn ang="T81">
                          <a:pos x="T22" y="T23"/>
                        </a:cxn>
                        <a:cxn ang="T82">
                          <a:pos x="T24" y="T25"/>
                        </a:cxn>
                        <a:cxn ang="T83">
                          <a:pos x="T26" y="T27"/>
                        </a:cxn>
                        <a:cxn ang="T84">
                          <a:pos x="T28" y="T29"/>
                        </a:cxn>
                        <a:cxn ang="T85">
                          <a:pos x="T30" y="T31"/>
                        </a:cxn>
                        <a:cxn ang="T86">
                          <a:pos x="T32" y="T33"/>
                        </a:cxn>
                        <a:cxn ang="T87">
                          <a:pos x="T34" y="T35"/>
                        </a:cxn>
                        <a:cxn ang="T88">
                          <a:pos x="T36" y="T37"/>
                        </a:cxn>
                        <a:cxn ang="T89">
                          <a:pos x="T38" y="T39"/>
                        </a:cxn>
                        <a:cxn ang="T90">
                          <a:pos x="T40" y="T41"/>
                        </a:cxn>
                        <a:cxn ang="T91">
                          <a:pos x="T42" y="T43"/>
                        </a:cxn>
                        <a:cxn ang="T92">
                          <a:pos x="T44" y="T45"/>
                        </a:cxn>
                        <a:cxn ang="T93">
                          <a:pos x="T46" y="T47"/>
                        </a:cxn>
                        <a:cxn ang="T94">
                          <a:pos x="T48" y="T49"/>
                        </a:cxn>
                        <a:cxn ang="T95">
                          <a:pos x="T50" y="T51"/>
                        </a:cxn>
                        <a:cxn ang="T96">
                          <a:pos x="T52" y="T53"/>
                        </a:cxn>
                        <a:cxn ang="T97">
                          <a:pos x="T54" y="T55"/>
                        </a:cxn>
                        <a:cxn ang="T98">
                          <a:pos x="T56" y="T57"/>
                        </a:cxn>
                        <a:cxn ang="T99">
                          <a:pos x="T58" y="T59"/>
                        </a:cxn>
                        <a:cxn ang="T100">
                          <a:pos x="T60" y="T61"/>
                        </a:cxn>
                        <a:cxn ang="T101">
                          <a:pos x="T62" y="T63"/>
                        </a:cxn>
                        <a:cxn ang="T102">
                          <a:pos x="T64" y="T65"/>
                        </a:cxn>
                        <a:cxn ang="T103">
                          <a:pos x="T66" y="T67"/>
                        </a:cxn>
                        <a:cxn ang="T104">
                          <a:pos x="T68" y="T69"/>
                        </a:cxn>
                      </a:cxnLst>
                      <a:rect l="T105" t="T106" r="T107" b="T108"/>
                      <a:pathLst>
                        <a:path w="333" h="268">
                          <a:moveTo>
                            <a:pt x="0" y="140"/>
                          </a:moveTo>
                          <a:lnTo>
                            <a:pt x="3" y="170"/>
                          </a:lnTo>
                          <a:lnTo>
                            <a:pt x="18" y="191"/>
                          </a:lnTo>
                          <a:lnTo>
                            <a:pt x="19" y="195"/>
                          </a:lnTo>
                          <a:lnTo>
                            <a:pt x="38" y="222"/>
                          </a:lnTo>
                          <a:lnTo>
                            <a:pt x="35" y="227"/>
                          </a:lnTo>
                          <a:lnTo>
                            <a:pt x="55" y="249"/>
                          </a:lnTo>
                          <a:lnTo>
                            <a:pt x="84" y="268"/>
                          </a:lnTo>
                          <a:lnTo>
                            <a:pt x="100" y="249"/>
                          </a:lnTo>
                          <a:lnTo>
                            <a:pt x="120" y="231"/>
                          </a:lnTo>
                          <a:lnTo>
                            <a:pt x="141" y="216"/>
                          </a:lnTo>
                          <a:lnTo>
                            <a:pt x="164" y="214"/>
                          </a:lnTo>
                          <a:lnTo>
                            <a:pt x="196" y="213"/>
                          </a:lnTo>
                          <a:lnTo>
                            <a:pt x="214" y="190"/>
                          </a:lnTo>
                          <a:lnTo>
                            <a:pt x="230" y="170"/>
                          </a:lnTo>
                          <a:lnTo>
                            <a:pt x="251" y="158"/>
                          </a:lnTo>
                          <a:lnTo>
                            <a:pt x="272" y="150"/>
                          </a:lnTo>
                          <a:lnTo>
                            <a:pt x="306" y="143"/>
                          </a:lnTo>
                          <a:lnTo>
                            <a:pt x="328" y="130"/>
                          </a:lnTo>
                          <a:lnTo>
                            <a:pt x="333" y="117"/>
                          </a:lnTo>
                          <a:lnTo>
                            <a:pt x="327" y="84"/>
                          </a:lnTo>
                          <a:lnTo>
                            <a:pt x="323" y="86"/>
                          </a:lnTo>
                          <a:lnTo>
                            <a:pt x="308" y="57"/>
                          </a:lnTo>
                          <a:lnTo>
                            <a:pt x="302" y="43"/>
                          </a:lnTo>
                          <a:lnTo>
                            <a:pt x="302" y="41"/>
                          </a:lnTo>
                          <a:lnTo>
                            <a:pt x="289" y="23"/>
                          </a:lnTo>
                          <a:lnTo>
                            <a:pt x="264" y="0"/>
                          </a:lnTo>
                          <a:lnTo>
                            <a:pt x="220" y="18"/>
                          </a:lnTo>
                          <a:lnTo>
                            <a:pt x="194" y="54"/>
                          </a:lnTo>
                          <a:lnTo>
                            <a:pt x="160" y="69"/>
                          </a:lnTo>
                          <a:lnTo>
                            <a:pt x="109" y="89"/>
                          </a:lnTo>
                          <a:lnTo>
                            <a:pt x="94" y="115"/>
                          </a:lnTo>
                          <a:lnTo>
                            <a:pt x="71" y="117"/>
                          </a:lnTo>
                          <a:lnTo>
                            <a:pt x="40" y="130"/>
                          </a:lnTo>
                          <a:lnTo>
                            <a:pt x="0" y="140"/>
                          </a:lnTo>
                          <a:close/>
                        </a:path>
                      </a:pathLst>
                    </a:custGeom>
                    <a:solidFill>
                      <a:srgbClr val="E040A0"/>
                    </a:solidFill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219" name="Freeform 217"/>
                    <p:cNvSpPr>
                      <a:spLocks/>
                    </p:cNvSpPr>
                    <p:nvPr/>
                  </p:nvSpPr>
                  <p:spPr bwMode="auto">
                    <a:xfrm>
                      <a:off x="3808" y="3352"/>
                      <a:ext cx="78" cy="64"/>
                    </a:xfrm>
                    <a:custGeom>
                      <a:avLst/>
                      <a:gdLst>
                        <a:gd name="T0" fmla="*/ 0 w 389"/>
                        <a:gd name="T1" fmla="*/ 0 h 317"/>
                        <a:gd name="T2" fmla="*/ 0 w 389"/>
                        <a:gd name="T3" fmla="*/ 0 h 317"/>
                        <a:gd name="T4" fmla="*/ 0 w 389"/>
                        <a:gd name="T5" fmla="*/ 0 h 317"/>
                        <a:gd name="T6" fmla="*/ 0 w 389"/>
                        <a:gd name="T7" fmla="*/ 0 h 317"/>
                        <a:gd name="T8" fmla="*/ 0 w 389"/>
                        <a:gd name="T9" fmla="*/ 0 h 317"/>
                        <a:gd name="T10" fmla="*/ 0 w 389"/>
                        <a:gd name="T11" fmla="*/ 0 h 317"/>
                        <a:gd name="T12" fmla="*/ 0 w 389"/>
                        <a:gd name="T13" fmla="*/ 0 h 317"/>
                        <a:gd name="T14" fmla="*/ 0 w 389"/>
                        <a:gd name="T15" fmla="*/ 0 h 317"/>
                        <a:gd name="T16" fmla="*/ 0 w 389"/>
                        <a:gd name="T17" fmla="*/ 0 h 317"/>
                        <a:gd name="T18" fmla="*/ 0 w 389"/>
                        <a:gd name="T19" fmla="*/ 0 h 317"/>
                        <a:gd name="T20" fmla="*/ 0 w 389"/>
                        <a:gd name="T21" fmla="*/ 0 h 317"/>
                        <a:gd name="T22" fmla="*/ 0 w 389"/>
                        <a:gd name="T23" fmla="*/ 0 h 317"/>
                        <a:gd name="T24" fmla="*/ 0 w 389"/>
                        <a:gd name="T25" fmla="*/ 0 h 317"/>
                        <a:gd name="T26" fmla="*/ 0 w 389"/>
                        <a:gd name="T27" fmla="*/ 0 h 317"/>
                        <a:gd name="T28" fmla="*/ 0 w 389"/>
                        <a:gd name="T29" fmla="*/ 0 h 317"/>
                        <a:gd name="T30" fmla="*/ 0 w 389"/>
                        <a:gd name="T31" fmla="*/ 0 h 317"/>
                        <a:gd name="T32" fmla="*/ 0 w 389"/>
                        <a:gd name="T33" fmla="*/ 0 h 317"/>
                        <a:gd name="T34" fmla="*/ 0 w 389"/>
                        <a:gd name="T35" fmla="*/ 0 h 317"/>
                        <a:gd name="T36" fmla="*/ 0 w 389"/>
                        <a:gd name="T37" fmla="*/ 0 h 317"/>
                        <a:gd name="T38" fmla="*/ 0 w 389"/>
                        <a:gd name="T39" fmla="*/ 0 h 317"/>
                        <a:gd name="T40" fmla="*/ 0 w 389"/>
                        <a:gd name="T41" fmla="*/ 0 h 317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w 389"/>
                        <a:gd name="T64" fmla="*/ 0 h 317"/>
                        <a:gd name="T65" fmla="*/ 389 w 389"/>
                        <a:gd name="T66" fmla="*/ 317 h 317"/>
                      </a:gdLst>
                      <a:ahLst/>
                      <a:cxnLst>
                        <a:cxn ang="T42">
                          <a:pos x="T0" y="T1"/>
                        </a:cxn>
                        <a:cxn ang="T43">
                          <a:pos x="T2" y="T3"/>
                        </a:cxn>
                        <a:cxn ang="T44">
                          <a:pos x="T4" y="T5"/>
                        </a:cxn>
                        <a:cxn ang="T45">
                          <a:pos x="T6" y="T7"/>
                        </a:cxn>
                        <a:cxn ang="T46">
                          <a:pos x="T8" y="T9"/>
                        </a:cxn>
                        <a:cxn ang="T47">
                          <a:pos x="T10" y="T11"/>
                        </a:cxn>
                        <a:cxn ang="T48">
                          <a:pos x="T12" y="T13"/>
                        </a:cxn>
                        <a:cxn ang="T49">
                          <a:pos x="T14" y="T15"/>
                        </a:cxn>
                        <a:cxn ang="T50">
                          <a:pos x="T16" y="T17"/>
                        </a:cxn>
                        <a:cxn ang="T51">
                          <a:pos x="T18" y="T19"/>
                        </a:cxn>
                        <a:cxn ang="T52">
                          <a:pos x="T20" y="T21"/>
                        </a:cxn>
                        <a:cxn ang="T53">
                          <a:pos x="T22" y="T23"/>
                        </a:cxn>
                        <a:cxn ang="T54">
                          <a:pos x="T24" y="T25"/>
                        </a:cxn>
                        <a:cxn ang="T55">
                          <a:pos x="T26" y="T27"/>
                        </a:cxn>
                        <a:cxn ang="T56">
                          <a:pos x="T28" y="T29"/>
                        </a:cxn>
                        <a:cxn ang="T57">
                          <a:pos x="T30" y="T31"/>
                        </a:cxn>
                        <a:cxn ang="T58">
                          <a:pos x="T32" y="T33"/>
                        </a:cxn>
                        <a:cxn ang="T59">
                          <a:pos x="T34" y="T35"/>
                        </a:cxn>
                        <a:cxn ang="T60">
                          <a:pos x="T36" y="T37"/>
                        </a:cxn>
                        <a:cxn ang="T61">
                          <a:pos x="T38" y="T39"/>
                        </a:cxn>
                        <a:cxn ang="T62">
                          <a:pos x="T40" y="T41"/>
                        </a:cxn>
                      </a:cxnLst>
                      <a:rect l="T63" t="T64" r="T65" b="T66"/>
                      <a:pathLst>
                        <a:path w="389" h="317">
                          <a:moveTo>
                            <a:pt x="0" y="0"/>
                          </a:moveTo>
                          <a:lnTo>
                            <a:pt x="59" y="33"/>
                          </a:lnTo>
                          <a:lnTo>
                            <a:pt x="113" y="66"/>
                          </a:lnTo>
                          <a:lnTo>
                            <a:pt x="157" y="86"/>
                          </a:lnTo>
                          <a:lnTo>
                            <a:pt x="203" y="110"/>
                          </a:lnTo>
                          <a:lnTo>
                            <a:pt x="267" y="143"/>
                          </a:lnTo>
                          <a:lnTo>
                            <a:pt x="306" y="205"/>
                          </a:lnTo>
                          <a:lnTo>
                            <a:pt x="337" y="313"/>
                          </a:lnTo>
                          <a:lnTo>
                            <a:pt x="366" y="224"/>
                          </a:lnTo>
                          <a:lnTo>
                            <a:pt x="389" y="165"/>
                          </a:lnTo>
                          <a:lnTo>
                            <a:pt x="386" y="120"/>
                          </a:lnTo>
                          <a:lnTo>
                            <a:pt x="388" y="165"/>
                          </a:lnTo>
                          <a:lnTo>
                            <a:pt x="363" y="223"/>
                          </a:lnTo>
                          <a:lnTo>
                            <a:pt x="341" y="317"/>
                          </a:lnTo>
                          <a:lnTo>
                            <a:pt x="307" y="202"/>
                          </a:lnTo>
                          <a:lnTo>
                            <a:pt x="267" y="144"/>
                          </a:lnTo>
                          <a:lnTo>
                            <a:pt x="202" y="110"/>
                          </a:lnTo>
                          <a:lnTo>
                            <a:pt x="156" y="88"/>
                          </a:lnTo>
                          <a:lnTo>
                            <a:pt x="112" y="66"/>
                          </a:lnTo>
                          <a:lnTo>
                            <a:pt x="56" y="33"/>
                          </a:ln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E040A0"/>
                    </a:solidFill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  <p:sp>
                  <p:nvSpPr>
                    <p:cNvPr id="8220" name="Freeform 218"/>
                    <p:cNvSpPr>
                      <a:spLocks/>
                    </p:cNvSpPr>
                    <p:nvPr/>
                  </p:nvSpPr>
                  <p:spPr bwMode="auto">
                    <a:xfrm>
                      <a:off x="3816" y="3407"/>
                      <a:ext cx="30" cy="54"/>
                    </a:xfrm>
                    <a:custGeom>
                      <a:avLst/>
                      <a:gdLst>
                        <a:gd name="T0" fmla="*/ 0 w 151"/>
                        <a:gd name="T1" fmla="*/ 0 h 271"/>
                        <a:gd name="T2" fmla="*/ 0 w 151"/>
                        <a:gd name="T3" fmla="*/ 0 h 271"/>
                        <a:gd name="T4" fmla="*/ 0 w 151"/>
                        <a:gd name="T5" fmla="*/ 0 h 271"/>
                        <a:gd name="T6" fmla="*/ 0 w 151"/>
                        <a:gd name="T7" fmla="*/ 0 h 271"/>
                        <a:gd name="T8" fmla="*/ 0 w 151"/>
                        <a:gd name="T9" fmla="*/ 0 h 271"/>
                        <a:gd name="T10" fmla="*/ 0 w 151"/>
                        <a:gd name="T11" fmla="*/ 0 h 271"/>
                        <a:gd name="T12" fmla="*/ 0 w 151"/>
                        <a:gd name="T13" fmla="*/ 0 h 271"/>
                        <a:gd name="T14" fmla="*/ 0 w 151"/>
                        <a:gd name="T15" fmla="*/ 0 h 271"/>
                        <a:gd name="T16" fmla="*/ 0 w 151"/>
                        <a:gd name="T17" fmla="*/ 0 h 271"/>
                        <a:gd name="T18" fmla="*/ 0 w 151"/>
                        <a:gd name="T19" fmla="*/ 0 h 271"/>
                        <a:gd name="T20" fmla="*/ 0 w 151"/>
                        <a:gd name="T21" fmla="*/ 0 h 271"/>
                        <a:gd name="T22" fmla="*/ 0 w 151"/>
                        <a:gd name="T23" fmla="*/ 0 h 271"/>
                        <a:gd name="T24" fmla="*/ 0 w 151"/>
                        <a:gd name="T25" fmla="*/ 0 h 271"/>
                        <a:gd name="T26" fmla="*/ 0 w 151"/>
                        <a:gd name="T27" fmla="*/ 0 h 271"/>
                        <a:gd name="T28" fmla="*/ 0 w 151"/>
                        <a:gd name="T29" fmla="*/ 0 h 271"/>
                        <a:gd name="T30" fmla="*/ 0 w 151"/>
                        <a:gd name="T31" fmla="*/ 0 h 271"/>
                        <a:gd name="T32" fmla="*/ 0 w 151"/>
                        <a:gd name="T33" fmla="*/ 0 h 271"/>
                        <a:gd name="T34" fmla="*/ 0 w 151"/>
                        <a:gd name="T35" fmla="*/ 0 h 271"/>
                        <a:gd name="T36" fmla="*/ 0 w 151"/>
                        <a:gd name="T37" fmla="*/ 0 h 271"/>
                        <a:gd name="T38" fmla="*/ 0 w 151"/>
                        <a:gd name="T39" fmla="*/ 0 h 271"/>
                        <a:gd name="T40" fmla="*/ 0 w 151"/>
                        <a:gd name="T41" fmla="*/ 0 h 271"/>
                        <a:gd name="T42" fmla="*/ 0 w 151"/>
                        <a:gd name="T43" fmla="*/ 0 h 271"/>
                        <a:gd name="T44" fmla="*/ 0 w 151"/>
                        <a:gd name="T45" fmla="*/ 0 h 271"/>
                        <a:gd name="T46" fmla="*/ 0 w 151"/>
                        <a:gd name="T47" fmla="*/ 0 h 271"/>
                        <a:gd name="T48" fmla="*/ 0 w 151"/>
                        <a:gd name="T49" fmla="*/ 0 h 271"/>
                        <a:gd name="T50" fmla="*/ 0 w 151"/>
                        <a:gd name="T51" fmla="*/ 0 h 271"/>
                        <a:gd name="T52" fmla="*/ 0 w 151"/>
                        <a:gd name="T53" fmla="*/ 0 h 271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w 151"/>
                        <a:gd name="T82" fmla="*/ 0 h 271"/>
                        <a:gd name="T83" fmla="*/ 151 w 151"/>
                        <a:gd name="T84" fmla="*/ 271 h 271"/>
                      </a:gdLst>
                      <a:ahLst/>
                      <a:cxnLst>
                        <a:cxn ang="T54">
                          <a:pos x="T0" y="T1"/>
                        </a:cxn>
                        <a:cxn ang="T55">
                          <a:pos x="T2" y="T3"/>
                        </a:cxn>
                        <a:cxn ang="T56">
                          <a:pos x="T4" y="T5"/>
                        </a:cxn>
                        <a:cxn ang="T57">
                          <a:pos x="T6" y="T7"/>
                        </a:cxn>
                        <a:cxn ang="T58">
                          <a:pos x="T8" y="T9"/>
                        </a:cxn>
                        <a:cxn ang="T59">
                          <a:pos x="T10" y="T11"/>
                        </a:cxn>
                        <a:cxn ang="T60">
                          <a:pos x="T12" y="T13"/>
                        </a:cxn>
                        <a:cxn ang="T61">
                          <a:pos x="T14" y="T15"/>
                        </a:cxn>
                        <a:cxn ang="T62">
                          <a:pos x="T16" y="T17"/>
                        </a:cxn>
                        <a:cxn ang="T63">
                          <a:pos x="T18" y="T19"/>
                        </a:cxn>
                        <a:cxn ang="T64">
                          <a:pos x="T20" y="T21"/>
                        </a:cxn>
                        <a:cxn ang="T65">
                          <a:pos x="T22" y="T23"/>
                        </a:cxn>
                        <a:cxn ang="T66">
                          <a:pos x="T24" y="T25"/>
                        </a:cxn>
                        <a:cxn ang="T67">
                          <a:pos x="T26" y="T27"/>
                        </a:cxn>
                        <a:cxn ang="T68">
                          <a:pos x="T28" y="T29"/>
                        </a:cxn>
                        <a:cxn ang="T69">
                          <a:pos x="T30" y="T31"/>
                        </a:cxn>
                        <a:cxn ang="T70">
                          <a:pos x="T32" y="T33"/>
                        </a:cxn>
                        <a:cxn ang="T71">
                          <a:pos x="T34" y="T35"/>
                        </a:cxn>
                        <a:cxn ang="T72">
                          <a:pos x="T36" y="T37"/>
                        </a:cxn>
                        <a:cxn ang="T73">
                          <a:pos x="T38" y="T39"/>
                        </a:cxn>
                        <a:cxn ang="T74">
                          <a:pos x="T40" y="T41"/>
                        </a:cxn>
                        <a:cxn ang="T75">
                          <a:pos x="T42" y="T43"/>
                        </a:cxn>
                        <a:cxn ang="T76">
                          <a:pos x="T44" y="T45"/>
                        </a:cxn>
                        <a:cxn ang="T77">
                          <a:pos x="T46" y="T47"/>
                        </a:cxn>
                        <a:cxn ang="T78">
                          <a:pos x="T48" y="T49"/>
                        </a:cxn>
                        <a:cxn ang="T79">
                          <a:pos x="T50" y="T51"/>
                        </a:cxn>
                        <a:cxn ang="T80">
                          <a:pos x="T52" y="T53"/>
                        </a:cxn>
                      </a:cxnLst>
                      <a:rect l="T81" t="T82" r="T83" b="T84"/>
                      <a:pathLst>
                        <a:path w="151" h="271">
                          <a:moveTo>
                            <a:pt x="71" y="206"/>
                          </a:moveTo>
                          <a:lnTo>
                            <a:pt x="27" y="164"/>
                          </a:lnTo>
                          <a:lnTo>
                            <a:pt x="13" y="122"/>
                          </a:lnTo>
                          <a:lnTo>
                            <a:pt x="8" y="77"/>
                          </a:lnTo>
                          <a:lnTo>
                            <a:pt x="1" y="17"/>
                          </a:lnTo>
                          <a:lnTo>
                            <a:pt x="15" y="6"/>
                          </a:lnTo>
                          <a:lnTo>
                            <a:pt x="27" y="5"/>
                          </a:lnTo>
                          <a:lnTo>
                            <a:pt x="36" y="42"/>
                          </a:lnTo>
                          <a:lnTo>
                            <a:pt x="56" y="63"/>
                          </a:lnTo>
                          <a:lnTo>
                            <a:pt x="63" y="112"/>
                          </a:lnTo>
                          <a:lnTo>
                            <a:pt x="76" y="149"/>
                          </a:lnTo>
                          <a:lnTo>
                            <a:pt x="107" y="181"/>
                          </a:lnTo>
                          <a:lnTo>
                            <a:pt x="130" y="220"/>
                          </a:lnTo>
                          <a:lnTo>
                            <a:pt x="151" y="271"/>
                          </a:lnTo>
                          <a:lnTo>
                            <a:pt x="126" y="220"/>
                          </a:lnTo>
                          <a:lnTo>
                            <a:pt x="104" y="180"/>
                          </a:lnTo>
                          <a:lnTo>
                            <a:pt x="74" y="148"/>
                          </a:lnTo>
                          <a:lnTo>
                            <a:pt x="62" y="112"/>
                          </a:lnTo>
                          <a:lnTo>
                            <a:pt x="59" y="64"/>
                          </a:lnTo>
                          <a:lnTo>
                            <a:pt x="36" y="46"/>
                          </a:lnTo>
                          <a:lnTo>
                            <a:pt x="32" y="0"/>
                          </a:lnTo>
                          <a:lnTo>
                            <a:pt x="18" y="5"/>
                          </a:lnTo>
                          <a:lnTo>
                            <a:pt x="0" y="17"/>
                          </a:lnTo>
                          <a:lnTo>
                            <a:pt x="2" y="42"/>
                          </a:lnTo>
                          <a:lnTo>
                            <a:pt x="8" y="80"/>
                          </a:lnTo>
                          <a:lnTo>
                            <a:pt x="13" y="115"/>
                          </a:lnTo>
                          <a:lnTo>
                            <a:pt x="27" y="162"/>
                          </a:lnTo>
                        </a:path>
                      </a:pathLst>
                    </a:custGeom>
                    <a:noFill/>
                    <a:ln w="3175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zh-CN" altLang="en-US">
                        <a:latin typeface="Times New Roman" panose="02020603050405020304" pitchFamily="18" charset="0"/>
                      </a:endParaRPr>
                    </a:p>
                  </p:txBody>
                </p:sp>
              </p:grpSp>
            </p:grpSp>
          </p:grpSp>
        </p:grpSp>
        <p:sp>
          <p:nvSpPr>
            <p:cNvPr id="8204" name="Text Box 219"/>
            <p:cNvSpPr txBox="1">
              <a:spLocks noChangeArrowheads="1"/>
            </p:cNvSpPr>
            <p:nvPr/>
          </p:nvSpPr>
          <p:spPr bwMode="auto">
            <a:xfrm>
              <a:off x="3833" y="981"/>
              <a:ext cx="406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  <a:ea typeface="宋体" pitchFamily="2" charset="-122"/>
                </a:defRPr>
              </a:lvl9pPr>
            </a:lstStyle>
            <a:p>
              <a:pPr algn="ctr"/>
              <a:r>
                <a:rPr kumimoji="1" lang="zh-CN" altLang="en-US" sz="3600" b="1">
                  <a:solidFill>
                    <a:schemeClr val="folHlink"/>
                  </a:solidFill>
                  <a:latin typeface="Times New Roman" panose="02020603050405020304" pitchFamily="18" charset="0"/>
                  <a:sym typeface="Symbol" pitchFamily="18" charset="2"/>
                </a:rPr>
                <a:t>？</a:t>
              </a:r>
              <a:endParaRPr kumimoji="1" lang="zh-CN" altLang="en-US" sz="2400" b="1">
                <a:solidFill>
                  <a:schemeClr val="folHlink"/>
                </a:solidFill>
                <a:latin typeface="Times New Roman" panose="02020603050405020304" pitchFamily="18" charset="0"/>
                <a:sym typeface="Symbol" pitchFamily="18" charset="2"/>
              </a:endParaRPr>
            </a:p>
          </p:txBody>
        </p:sp>
      </p:grpSp>
      <p:sp>
        <p:nvSpPr>
          <p:cNvPr id="84188" name="Text Box 220"/>
          <p:cNvSpPr txBox="1">
            <a:spLocks noChangeArrowheads="1"/>
          </p:cNvSpPr>
          <p:nvPr/>
        </p:nvSpPr>
        <p:spPr bwMode="auto">
          <a:xfrm>
            <a:off x="971550" y="1916113"/>
            <a:ext cx="7921625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  <a:ea typeface="宋体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问题</a:t>
            </a:r>
            <a:r>
              <a:rPr lang="en-US" altLang="zh-CN" sz="24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24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：</a:t>
            </a:r>
            <a:r>
              <a:rPr lang="en-US" altLang="zh-CN" sz="24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10</a:t>
            </a:r>
            <a:r>
              <a:rPr lang="en-US" altLang="zh-CN" sz="2400" b="1" dirty="0">
                <a:solidFill>
                  <a:srgbClr val="FF3300"/>
                </a:solidFill>
                <a:latin typeface="Times New Roman" panose="02020603050405020304" pitchFamily="18" charset="0"/>
                <a:sym typeface="Symbol"/>
              </a:rPr>
              <a:t></a:t>
            </a:r>
            <a:r>
              <a:rPr lang="zh-CN" altLang="en-US" sz="2400" b="1" dirty="0">
                <a:solidFill>
                  <a:srgbClr val="FF3300"/>
                </a:solidFill>
                <a:latin typeface="Times New Roman" panose="02020603050405020304" pitchFamily="18" charset="0"/>
                <a:sym typeface="Symbol"/>
              </a:rPr>
              <a:t>电阻工作时有限制条件吗？</a:t>
            </a:r>
            <a:endParaRPr lang="en-US" altLang="zh-CN" sz="2400" b="1" dirty="0">
              <a:solidFill>
                <a:srgbClr val="FF3300"/>
              </a:solidFill>
              <a:latin typeface="Times New Roman" panose="02020603050405020304" pitchFamily="18" charset="0"/>
              <a:sym typeface="Symbol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FF3300"/>
                </a:solidFill>
                <a:latin typeface="Times New Roman" panose="02020603050405020304" pitchFamily="18" charset="0"/>
                <a:sym typeface="Symbol"/>
              </a:rPr>
              <a:t>问题</a:t>
            </a:r>
            <a:r>
              <a:rPr lang="en-US" altLang="zh-CN" sz="2400" b="1" dirty="0">
                <a:solidFill>
                  <a:srgbClr val="FF3300"/>
                </a:solidFill>
                <a:latin typeface="Times New Roman" panose="02020603050405020304" pitchFamily="18" charset="0"/>
                <a:sym typeface="Symbol"/>
              </a:rPr>
              <a:t>2</a:t>
            </a:r>
            <a:r>
              <a:rPr lang="zh-CN" altLang="en-US" sz="2400" b="1" dirty="0">
                <a:solidFill>
                  <a:srgbClr val="FF3300"/>
                </a:solidFill>
                <a:latin typeface="Times New Roman" panose="02020603050405020304" pitchFamily="18" charset="0"/>
                <a:sym typeface="Symbol"/>
              </a:rPr>
              <a:t>：</a:t>
            </a:r>
            <a:r>
              <a:rPr lang="zh-CN" altLang="en-US" sz="24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应采用哪种接线方法？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问题</a:t>
            </a:r>
            <a:r>
              <a:rPr lang="en-US" altLang="zh-CN" sz="24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3</a:t>
            </a:r>
            <a:r>
              <a:rPr lang="zh-CN" altLang="en-US" sz="24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：实验线路与步骤？？？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问题</a:t>
            </a:r>
            <a:r>
              <a:rPr lang="en-US" altLang="zh-CN" sz="24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4</a:t>
            </a:r>
            <a:r>
              <a:rPr lang="zh-CN" altLang="en-US" sz="24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：电源的选取，类型？数值？</a:t>
            </a:r>
          </a:p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问题</a:t>
            </a:r>
            <a:r>
              <a:rPr lang="en-US" altLang="zh-CN" sz="24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5</a:t>
            </a:r>
            <a:r>
              <a:rPr lang="zh-CN" altLang="en-US" sz="24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：预估实验结果，测量值与预测吻合？</a:t>
            </a:r>
          </a:p>
          <a:p>
            <a:pPr eaLnBrk="1" hangingPunct="1"/>
            <a:endParaRPr lang="zh-CN" altLang="en-US" sz="24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214" name="线形标注 2 213"/>
          <p:cNvSpPr/>
          <p:nvPr/>
        </p:nvSpPr>
        <p:spPr>
          <a:xfrm>
            <a:off x="1908175" y="4581624"/>
            <a:ext cx="4535488" cy="863600"/>
          </a:xfrm>
          <a:prstGeom prst="borderCallout2">
            <a:avLst>
              <a:gd name="adj1" fmla="val 25857"/>
              <a:gd name="adj2" fmla="val -414"/>
              <a:gd name="adj3" fmla="val 25857"/>
              <a:gd name="adj4" fmla="val -10908"/>
              <a:gd name="adj5" fmla="val -123818"/>
              <a:gd name="adj6" fmla="val -467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zh-CN" altLang="en-US" b="1" dirty="0">
                <a:solidFill>
                  <a:schemeClr val="tx1"/>
                </a:solidFill>
                <a:latin typeface="Times New Roman" panose="02020603050405020304" pitchFamily="18" charset="0"/>
              </a:rPr>
              <a:t>这个实验不用做，回答上述问题，给出实验方案即可，可以用仿真辅助说明。实在完成不了的，请忽略</a:t>
            </a:r>
          </a:p>
        </p:txBody>
      </p:sp>
    </p:spTree>
    <p:extLst>
      <p:ext uri="{BB962C8B-B14F-4D97-AF65-F5344CB8AC3E}">
        <p14:creationId xmlns:p14="http://schemas.microsoft.com/office/powerpoint/2010/main" val="2484630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188" grpId="0"/>
      <p:bldP spid="21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722383A-FA83-4E63-862A-DEEBEE0BEC63}" type="slidenum">
              <a:rPr lang="en-US" altLang="zh-CN" smtClean="0"/>
              <a:pPr>
                <a:defRPr/>
              </a:pPr>
              <a:t>7</a:t>
            </a:fld>
            <a:endParaRPr lang="en-US" altLang="zh-CN"/>
          </a:p>
        </p:txBody>
      </p:sp>
      <p:sp>
        <p:nvSpPr>
          <p:cNvPr id="3" name="文本框 2">
            <a:hlinkClick r:id="rId3" action="ppaction://hlinkfile"/>
          </p:cNvPr>
          <p:cNvSpPr txBox="1">
            <a:spLocks noChangeArrowheads="1"/>
          </p:cNvSpPr>
          <p:nvPr/>
        </p:nvSpPr>
        <p:spPr bwMode="auto">
          <a:xfrm>
            <a:off x="1376645" y="683695"/>
            <a:ext cx="295465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400" dirty="0">
                <a:latin typeface="Tahoma" panose="020B0604030504040204" pitchFamily="34" charset="0"/>
              </a:rPr>
              <a:t>请观看实验演示</a:t>
            </a:r>
            <a:endParaRPr lang="en-US" altLang="zh-CN" sz="2400" dirty="0">
              <a:latin typeface="Tahoma" panose="020B0604030504040204" pitchFamily="34" charset="0"/>
            </a:endParaRPr>
          </a:p>
          <a:p>
            <a:r>
              <a:rPr lang="zh-CN" altLang="en-US" sz="2400" dirty="0">
                <a:latin typeface="Tahoma" panose="020B0604030504040204" pitchFamily="34" charset="0"/>
              </a:rPr>
              <a:t>视频</a:t>
            </a:r>
            <a:r>
              <a:rPr lang="zh-CN" altLang="en-US" sz="2400" dirty="0" smtClean="0">
                <a:latin typeface="Tahoma" panose="020B0604030504040204" pitchFamily="34" charset="0"/>
              </a:rPr>
              <a:t>：电阻烧毁实验</a:t>
            </a:r>
            <a:endParaRPr lang="zh-CN" altLang="en-US" sz="2400" dirty="0">
              <a:latin typeface="Tahoma" panose="020B0604030504040204" pitchFamily="34" charset="0"/>
            </a:endParaRPr>
          </a:p>
        </p:txBody>
      </p:sp>
      <p:sp>
        <p:nvSpPr>
          <p:cNvPr id="4" name="矩形 3"/>
          <p:cNvSpPr>
            <a:spLocks noChangeAspect="1"/>
          </p:cNvSpPr>
          <p:nvPr>
            <p:custDataLst>
              <p:tags r:id="rId1"/>
            </p:custDataLst>
          </p:nvPr>
        </p:nvSpPr>
        <p:spPr>
          <a:xfrm>
            <a:off x="1259632" y="1700808"/>
            <a:ext cx="6531428" cy="4665306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 w="25400" cap="flat" cmpd="sng" algn="ctr">
            <a:noFill/>
            <a:prstDash val="solid"/>
          </a:ln>
          <a:effectLst/>
          <a:extLst>
            <a:ext uri="{91240B29-F687-4F45-9708-019B960494DF}">
              <a14:hiddenLine xmlns:a14="http://schemas.microsoft.com/office/drawing/2010/main" w="25400" cap="flat" cmpd="sng" algn="ctr">
                <a:solidFill>
                  <a:schemeClr val="accent1">
                    <a:shade val="50000"/>
                  </a:schemeClr>
                </a:solidFill>
                <a:prstDash val="soli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5600" rIns="355600" rtlCol="0" anchor="ctr"/>
          <a:lstStyle/>
          <a:p>
            <a:pPr algn="ctr"/>
            <a:r>
              <a:rPr lang="zh-CN" altLang="en-US" sz="2000" smtClean="0">
                <a:solidFill>
                  <a:srgbClr val="FFFFFF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慕课视频片段</a:t>
            </a:r>
          </a:p>
          <a:p>
            <a:pPr algn="just"/>
            <a:endParaRPr lang="zh-CN" altLang="en-US" sz="1600" smtClean="0">
              <a:solidFill>
                <a:srgbClr val="F8F8F8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  <a:p>
            <a:pPr algn="just"/>
            <a:r>
              <a:rPr lang="zh-CN" altLang="en-US" sz="1600" smtClean="0">
                <a:solidFill>
                  <a:srgbClr val="F8F8F8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视频名称：视频</a:t>
            </a:r>
            <a:r>
              <a:rPr lang="en-US" altLang="zh-CN" sz="1600" smtClean="0">
                <a:solidFill>
                  <a:srgbClr val="F8F8F8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:01.</a:t>
            </a:r>
            <a:r>
              <a:rPr lang="zh-CN" altLang="en-US" sz="1600" smtClean="0">
                <a:solidFill>
                  <a:srgbClr val="F8F8F8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秋</a:t>
            </a:r>
            <a:r>
              <a:rPr lang="en-US" altLang="zh-CN" sz="1600" smtClean="0">
                <a:solidFill>
                  <a:srgbClr val="F8F8F8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1-0  </a:t>
            </a:r>
            <a:r>
              <a:rPr lang="zh-CN" altLang="en-US" sz="1600" smtClean="0">
                <a:solidFill>
                  <a:srgbClr val="F8F8F8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电阻烧毁实验</a:t>
            </a:r>
          </a:p>
          <a:p>
            <a:pPr algn="just"/>
            <a:endParaRPr lang="zh-CN" altLang="en-US" sz="1600" smtClean="0">
              <a:solidFill>
                <a:srgbClr val="F8F8F8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  <a:p>
            <a:pPr algn="just"/>
            <a:endParaRPr lang="zh-CN" altLang="en-US" sz="1600" smtClean="0">
              <a:solidFill>
                <a:srgbClr val="F8F8F8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  <a:p>
            <a:pPr algn="just"/>
            <a:endParaRPr lang="zh-CN" altLang="en-US" sz="1600" smtClean="0">
              <a:solidFill>
                <a:srgbClr val="F8F8F8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  <a:p>
            <a:pPr algn="just"/>
            <a:endParaRPr lang="zh-CN" altLang="en-US" sz="1600" smtClean="0">
              <a:solidFill>
                <a:srgbClr val="F8F8F8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  <a:p>
            <a:pPr algn="just"/>
            <a:endParaRPr lang="zh-CN" altLang="en-US" sz="1600" smtClean="0">
              <a:solidFill>
                <a:srgbClr val="F8F8F8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  <a:p>
            <a:pPr algn="just"/>
            <a:r>
              <a:rPr lang="zh-CN" altLang="en-US" sz="1100" smtClean="0">
                <a:solidFill>
                  <a:srgbClr val="C8C8C8"/>
                </a:solidFill>
                <a:latin typeface="Microsoft Yahei" panose="020B0503020204020204" pitchFamily="34" charset="-122"/>
                <a:ea typeface="Microsoft Yahei" panose="020B0503020204020204" pitchFamily="34" charset="-122"/>
                <a:sym typeface="Microsoft Yahei" panose="020B0503020204020204" pitchFamily="34" charset="-122"/>
              </a:rPr>
              <a:t>温馨提示：此视频框在点击“上传手机课件”时会进行转换，用手机进行观看时则会变为可点击的视频。此视频框可被拖动移位和修改大小</a:t>
            </a:r>
            <a:endParaRPr lang="zh-CN" altLang="en-US" sz="1100">
              <a:solidFill>
                <a:srgbClr val="C8C8C8"/>
              </a:solidFill>
              <a:latin typeface="Microsoft Yahei" panose="020B0503020204020204" pitchFamily="34" charset="-122"/>
              <a:ea typeface="Microsoft Yahei" panose="020B0503020204020204" pitchFamily="34" charset="-122"/>
              <a:sym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88496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285750" y="1070958"/>
            <a:ext cx="856932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66700"/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、测量图中各元件上的电压和各支路的电流，其中</a:t>
            </a:r>
            <a:r>
              <a:rPr lang="en-US" altLang="zh-CN" sz="2400" b="1" i="1" dirty="0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altLang="zh-CN" sz="2400" b="1" baseline="-250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≈9V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2400" b="1" i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zh-CN" sz="2400" b="1" baseline="-250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≈28mA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2400" b="1" i="1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altLang="zh-CN" sz="2400" b="1" baseline="-300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的标称值为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180Ω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，</a:t>
            </a:r>
            <a:r>
              <a:rPr lang="en-US" altLang="zh-CN" sz="2400" b="1" i="1" dirty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altLang="zh-CN" sz="2400" b="1" baseline="-30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的标称值为</a:t>
            </a:r>
            <a:r>
              <a:rPr lang="en-US" altLang="zh-CN" sz="2400" b="1" dirty="0">
                <a:latin typeface="Times New Roman" pitchFamily="18" charset="0"/>
                <a:cs typeface="Times New Roman" pitchFamily="18" charset="0"/>
              </a:rPr>
              <a:t>150Ω</a:t>
            </a:r>
            <a:r>
              <a:rPr lang="zh-CN" altLang="en-US" sz="2400" b="1" dirty="0">
                <a:latin typeface="Times New Roman" pitchFamily="18" charset="0"/>
                <a:cs typeface="Times New Roman" pitchFamily="18" charset="0"/>
              </a:rPr>
              <a:t>（精密可调电阻）。测量各电阻电压与电流。</a:t>
            </a:r>
            <a:endParaRPr lang="zh-CN" altLang="en-US" sz="2400" b="1" dirty="0">
              <a:latin typeface="Times New Roman" panose="02020603050405020304" pitchFamily="18" charset="0"/>
            </a:endParaRPr>
          </a:p>
          <a:p>
            <a:pPr indent="266700" eaLnBrk="0" hangingPunct="0"/>
            <a:endParaRPr lang="en-US" altLang="zh-CN" sz="2400" dirty="0">
              <a:latin typeface="Times New Roman" panose="02020603050405020304" pitchFamily="18" charset="0"/>
            </a:endParaRPr>
          </a:p>
        </p:txBody>
      </p:sp>
      <p:pic>
        <p:nvPicPr>
          <p:cNvPr id="11267" name="Picture 3" descr="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2420938"/>
            <a:ext cx="3671887" cy="191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285750" y="4637088"/>
            <a:ext cx="807243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66700" eaLnBrk="0" hangingPunct="0"/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zh-CN" altLang="en-US" sz="2400" b="1">
                <a:latin typeface="Times New Roman" pitchFamily="18" charset="0"/>
                <a:cs typeface="Times New Roman" pitchFamily="18" charset="0"/>
              </a:rPr>
              <a:t>、用万用表测量其中一个电阻，正确表示测量结果</a:t>
            </a:r>
          </a:p>
          <a:p>
            <a:pPr indent="266700" eaLnBrk="0" hangingPunct="0"/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zh-CN" altLang="en-US" sz="2400" b="1">
                <a:latin typeface="Times New Roman" pitchFamily="18" charset="0"/>
                <a:cs typeface="Times New Roman" pitchFamily="18" charset="0"/>
              </a:rPr>
              <a:t>、分析实验中由于电表内阻对测量电流产生的误差。</a:t>
            </a:r>
            <a:endParaRPr lang="zh-CN" altLang="en-US" sz="2400" b="1">
              <a:latin typeface="Times New Roman" panose="02020603050405020304" pitchFamily="18" charset="0"/>
            </a:endParaRPr>
          </a:p>
          <a:p>
            <a:pPr indent="266700" eaLnBrk="0" hangingPunct="0"/>
            <a:r>
              <a:rPr lang="en-US" altLang="zh-CN" sz="2400" b="1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zh-CN" altLang="en-US" sz="2400" b="1">
                <a:latin typeface="Times New Roman" pitchFamily="18" charset="0"/>
                <a:cs typeface="Times New Roman" pitchFamily="18" charset="0"/>
              </a:rPr>
              <a:t>、修正实验电表内阻对测量结果的影响。</a:t>
            </a:r>
            <a:endParaRPr lang="zh-CN" altLang="en-US" sz="2400" b="1">
              <a:latin typeface="Times New Roman" panose="02020603050405020304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176338" y="117475"/>
            <a:ext cx="7793037" cy="836613"/>
          </a:xfrm>
          <a:prstGeom prst="rect">
            <a:avLst/>
          </a:prstGeom>
        </p:spPr>
        <p:txBody>
          <a:bodyPr/>
          <a:lstStyle/>
          <a:p>
            <a:pPr eaLnBrk="0" hangingPunct="0">
              <a:defRPr/>
            </a:pPr>
            <a:r>
              <a:rPr lang="zh-CN" altLang="en-US" sz="4400" b="1" kern="0" dirty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+mj-cs"/>
              </a:rPr>
              <a:t>内容</a:t>
            </a:r>
            <a:r>
              <a:rPr lang="en-US" altLang="zh-CN" sz="4400" b="1" kern="0" dirty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+mj-cs"/>
              </a:rPr>
              <a:t>3</a:t>
            </a:r>
            <a:r>
              <a:rPr lang="zh-CN" altLang="en-US" sz="4400" b="1" kern="0" dirty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+mj-cs"/>
              </a:rPr>
              <a:t>：测量</a:t>
            </a:r>
            <a:r>
              <a:rPr lang="en-US" altLang="zh-CN" sz="4400" b="1" i="1" kern="0" dirty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+mj-cs"/>
              </a:rPr>
              <a:t>U</a:t>
            </a:r>
            <a:r>
              <a:rPr lang="zh-CN" altLang="en-US" sz="4400" b="1" kern="0" dirty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+mj-cs"/>
              </a:rPr>
              <a:t>、</a:t>
            </a:r>
            <a:r>
              <a:rPr lang="en-US" altLang="zh-CN" sz="4400" b="1" i="1" kern="0" dirty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+mj-cs"/>
              </a:rPr>
              <a:t>I</a:t>
            </a:r>
            <a:r>
              <a:rPr lang="zh-CN" altLang="en-US" sz="4400" b="1" kern="0" dirty="0">
                <a:solidFill>
                  <a:schemeClr val="tx2"/>
                </a:solidFill>
                <a:latin typeface="Times New Roman" panose="02020603050405020304" pitchFamily="18" charset="0"/>
                <a:ea typeface="+mj-ea"/>
                <a:cs typeface="+mj-cs"/>
              </a:rPr>
              <a:t>，分析误差</a:t>
            </a:r>
          </a:p>
        </p:txBody>
      </p:sp>
      <p:sp>
        <p:nvSpPr>
          <p:cNvPr id="84188" name="Text Box 220"/>
          <p:cNvSpPr txBox="1">
            <a:spLocks noChangeArrowheads="1"/>
          </p:cNvSpPr>
          <p:nvPr/>
        </p:nvSpPr>
        <p:spPr bwMode="auto">
          <a:xfrm>
            <a:off x="4140200" y="2492375"/>
            <a:ext cx="5003800" cy="184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rgbClr val="FF3300"/>
                </a:solidFill>
                <a:latin typeface="Times New Roman" panose="02020603050405020304" pitchFamily="18" charset="0"/>
              </a:rPr>
              <a:t>问题</a:t>
            </a:r>
            <a:r>
              <a:rPr lang="en-US" altLang="zh-CN" sz="2400" b="1">
                <a:solidFill>
                  <a:srgbClr val="FF3300"/>
                </a:solidFill>
                <a:latin typeface="Times New Roman" panose="02020603050405020304" pitchFamily="18" charset="0"/>
              </a:rPr>
              <a:t>1</a:t>
            </a:r>
            <a:r>
              <a:rPr lang="zh-CN" altLang="en-US" sz="2400" b="1">
                <a:solidFill>
                  <a:srgbClr val="FF3300"/>
                </a:solidFill>
                <a:latin typeface="Times New Roman" panose="02020603050405020304" pitchFamily="18" charset="0"/>
              </a:rPr>
              <a:t>：仪表内阻产生误差的公式？</a:t>
            </a:r>
          </a:p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rgbClr val="FF3300"/>
                </a:solidFill>
                <a:latin typeface="Times New Roman" panose="02020603050405020304" pitchFamily="18" charset="0"/>
              </a:rPr>
              <a:t>问题</a:t>
            </a:r>
            <a:r>
              <a:rPr lang="en-US" altLang="zh-CN" sz="2400" b="1">
                <a:solidFill>
                  <a:srgbClr val="FF3300"/>
                </a:solidFill>
                <a:latin typeface="Times New Roman" panose="02020603050405020304" pitchFamily="18" charset="0"/>
              </a:rPr>
              <a:t>2</a:t>
            </a:r>
            <a:r>
              <a:rPr lang="zh-CN" altLang="en-US" sz="2400" b="1">
                <a:solidFill>
                  <a:srgbClr val="FF3300"/>
                </a:solidFill>
                <a:latin typeface="Times New Roman" panose="02020603050405020304" pitchFamily="18" charset="0"/>
              </a:rPr>
              <a:t>：能否预估测量值？</a:t>
            </a:r>
          </a:p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rgbClr val="FF3300"/>
                </a:solidFill>
                <a:latin typeface="Times New Roman" panose="02020603050405020304" pitchFamily="18" charset="0"/>
              </a:rPr>
              <a:t>问题</a:t>
            </a:r>
            <a:r>
              <a:rPr lang="en-US" altLang="zh-CN" sz="2400" b="1">
                <a:solidFill>
                  <a:srgbClr val="FF3300"/>
                </a:solidFill>
                <a:latin typeface="Times New Roman" panose="02020603050405020304" pitchFamily="18" charset="0"/>
              </a:rPr>
              <a:t>3</a:t>
            </a:r>
            <a:r>
              <a:rPr lang="zh-CN" altLang="en-US" sz="2400" b="1">
                <a:solidFill>
                  <a:srgbClr val="FF3300"/>
                </a:solidFill>
                <a:latin typeface="Times New Roman" panose="02020603050405020304" pitchFamily="18" charset="0"/>
              </a:rPr>
              <a:t>：修正公式？</a:t>
            </a:r>
          </a:p>
          <a:p>
            <a:pPr>
              <a:lnSpc>
                <a:spcPct val="120000"/>
              </a:lnSpc>
            </a:pPr>
            <a:r>
              <a:rPr lang="zh-CN" altLang="en-US" sz="2400" b="1">
                <a:solidFill>
                  <a:srgbClr val="FF3300"/>
                </a:solidFill>
                <a:latin typeface="Times New Roman" panose="02020603050405020304" pitchFamily="18" charset="0"/>
              </a:rPr>
              <a:t>问题</a:t>
            </a:r>
            <a:r>
              <a:rPr lang="en-US" altLang="zh-CN" sz="2400" b="1">
                <a:solidFill>
                  <a:srgbClr val="FF3300"/>
                </a:solidFill>
                <a:latin typeface="Times New Roman" panose="02020603050405020304" pitchFamily="18" charset="0"/>
              </a:rPr>
              <a:t>4</a:t>
            </a:r>
            <a:r>
              <a:rPr lang="zh-CN" altLang="en-US" sz="2400" b="1">
                <a:solidFill>
                  <a:srgbClr val="FF3300"/>
                </a:solidFill>
                <a:latin typeface="Times New Roman" panose="02020603050405020304" pitchFamily="18" charset="0"/>
              </a:rPr>
              <a:t>：误差公式与测量方法有关？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18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1"/>
          <p:cNvSpPr>
            <a:spLocks noGrp="1"/>
          </p:cNvSpPr>
          <p:nvPr>
            <p:ph type="title"/>
          </p:nvPr>
        </p:nvSpPr>
        <p:spPr>
          <a:xfrm>
            <a:off x="971550" y="-625376"/>
            <a:ext cx="7793038" cy="1462088"/>
          </a:xfrm>
        </p:spPr>
        <p:txBody>
          <a:bodyPr/>
          <a:lstStyle/>
          <a:p>
            <a:r>
              <a:rPr lang="zh-CN" altLang="en-US" b="1" dirty="0">
                <a:latin typeface="Times New Roman" panose="02020603050405020304" pitchFamily="18" charset="0"/>
                <a:ea typeface="宋体" pitchFamily="2" charset="-122"/>
              </a:rPr>
              <a:t>拓展</a:t>
            </a:r>
          </a:p>
        </p:txBody>
      </p:sp>
      <p:sp>
        <p:nvSpPr>
          <p:cNvPr id="12291" name="内容占位符 2"/>
          <p:cNvSpPr>
            <a:spLocks noGrp="1"/>
          </p:cNvSpPr>
          <p:nvPr>
            <p:ph idx="1"/>
          </p:nvPr>
        </p:nvSpPr>
        <p:spPr>
          <a:xfrm>
            <a:off x="755576" y="1184722"/>
            <a:ext cx="7920112" cy="2100262"/>
          </a:xfrm>
        </p:spPr>
        <p:txBody>
          <a:bodyPr/>
          <a:lstStyle/>
          <a:p>
            <a:r>
              <a:rPr lang="zh-CN" altLang="en-US" sz="2400" b="1" dirty="0">
                <a:latin typeface="Times New Roman" panose="02020603050405020304" pitchFamily="18" charset="0"/>
                <a:ea typeface="宋体" pitchFamily="2" charset="-122"/>
              </a:rPr>
              <a:t>电阻的精密测量</a:t>
            </a:r>
            <a:endParaRPr lang="en-US" altLang="zh-CN" sz="2400" b="1" dirty="0">
              <a:latin typeface="Times New Roman" panose="02020603050405020304" pitchFamily="18" charset="0"/>
              <a:ea typeface="宋体" pitchFamily="2" charset="-122"/>
            </a:endParaRPr>
          </a:p>
          <a:p>
            <a:r>
              <a:rPr lang="zh-CN" altLang="en-US" sz="2400" b="1" dirty="0">
                <a:latin typeface="Times New Roman" panose="02020603050405020304" pitchFamily="18" charset="0"/>
                <a:ea typeface="宋体" pitchFamily="2" charset="-122"/>
              </a:rPr>
              <a:t>能用</a:t>
            </a:r>
            <a:r>
              <a:rPr lang="en-US" altLang="zh-CN" sz="2400" b="1" dirty="0">
                <a:latin typeface="Times New Roman" panose="02020603050405020304" pitchFamily="18" charset="0"/>
                <a:ea typeface="宋体" pitchFamily="2" charset="-122"/>
              </a:rPr>
              <a:t>Multisim</a:t>
            </a:r>
            <a:r>
              <a:rPr lang="zh-CN" altLang="en-US" sz="2400" b="1" dirty="0">
                <a:latin typeface="Times New Roman" panose="02020603050405020304" pitchFamily="18" charset="0"/>
                <a:ea typeface="宋体" pitchFamily="2" charset="-122"/>
              </a:rPr>
              <a:t>对实验过程进行模拟仿真吗？</a:t>
            </a:r>
            <a:endParaRPr lang="en-US" altLang="zh-CN" sz="2400" b="1" dirty="0">
              <a:latin typeface="Times New Roman" panose="02020603050405020304" pitchFamily="18" charset="0"/>
              <a:ea typeface="宋体" pitchFamily="2" charset="-122"/>
            </a:endParaRPr>
          </a:p>
          <a:p>
            <a:r>
              <a:rPr lang="zh-CN" altLang="en-US" sz="2400" b="1" dirty="0">
                <a:latin typeface="Times New Roman" panose="02020603050405020304" pitchFamily="18" charset="0"/>
                <a:ea typeface="宋体" pitchFamily="2" charset="-122"/>
              </a:rPr>
              <a:t>线性与非线性电阻。非线性电阻怎样测量？</a:t>
            </a:r>
            <a:endParaRPr lang="en-US" altLang="zh-CN" sz="2400" b="1" dirty="0">
              <a:latin typeface="Times New Roman" panose="02020603050405020304" pitchFamily="18" charset="0"/>
              <a:ea typeface="宋体" pitchFamily="2" charset="-122"/>
            </a:endParaRPr>
          </a:p>
          <a:p>
            <a:r>
              <a:rPr lang="zh-CN" altLang="en-US" sz="2400" b="1" dirty="0">
                <a:latin typeface="Times New Roman" panose="02020603050405020304" pitchFamily="18" charset="0"/>
                <a:ea typeface="宋体" pitchFamily="2" charset="-122"/>
              </a:rPr>
              <a:t>离线电阻与在线</a:t>
            </a:r>
            <a:r>
              <a:rPr lang="zh-CN" altLang="en-US" sz="2400" b="1" dirty="0" smtClean="0">
                <a:latin typeface="Times New Roman" panose="02020603050405020304" pitchFamily="18" charset="0"/>
                <a:ea typeface="宋体" pitchFamily="2" charset="-122"/>
              </a:rPr>
              <a:t>电阻</a:t>
            </a:r>
            <a:r>
              <a:rPr lang="zh-CN" altLang="en-US" sz="2400" b="1" dirty="0">
                <a:latin typeface="Times New Roman" panose="02020603050405020304" pitchFamily="18" charset="0"/>
                <a:ea typeface="宋体" pitchFamily="2" charset="-122"/>
              </a:rPr>
              <a:t>的</a:t>
            </a:r>
            <a:r>
              <a:rPr lang="zh-CN" altLang="en-US" sz="2400" b="1" dirty="0" smtClean="0">
                <a:latin typeface="Times New Roman" panose="02020603050405020304" pitchFamily="18" charset="0"/>
                <a:ea typeface="宋体" pitchFamily="2" charset="-122"/>
              </a:rPr>
              <a:t>测量</a:t>
            </a:r>
            <a:endParaRPr lang="en-US" altLang="zh-CN" sz="2400" b="1" dirty="0">
              <a:latin typeface="Times New Roman" panose="02020603050405020304" pitchFamily="18" charset="0"/>
              <a:ea typeface="宋体" pitchFamily="2" charset="-122"/>
            </a:endParaRPr>
          </a:p>
          <a:p>
            <a:endParaRPr lang="zh-CN" altLang="en-US" sz="2400" b="1" dirty="0">
              <a:latin typeface="Times New Roman" panose="02020603050405020304" pitchFamily="18" charset="0"/>
              <a:ea typeface="宋体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OOCVIDEO" val="3951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.0"/>
  <p:tag name="PROBLEMHASREMARK" val="True"/>
  <p:tag name="PROBLEMREMARK" val="实验需要测量电阻、电压和电流，至少需要万用表。而示波器只能测量对地电压。&#10;实验内容3还需要恒流源，只有实验室中才有。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ody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Item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ubmit"/>
  <p:tag name="RAINPROBLEMTYPE" val="MultipleChoic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宋体"/>
        <a:cs typeface=""/>
      </a:majorFont>
      <a:minorFont>
        <a:latin typeface="Tahoma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2019</TotalTime>
  <Words>836</Words>
  <Application>Microsoft Office PowerPoint</Application>
  <PresentationFormat>全屏显示(4:3)</PresentationFormat>
  <Paragraphs>119</Paragraphs>
  <Slides>11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2" baseType="lpstr">
      <vt:lpstr>Blends</vt:lpstr>
      <vt:lpstr>PowerPoint 演示文稿</vt:lpstr>
      <vt:lpstr>实验目的</vt:lpstr>
      <vt:lpstr>实验原理</vt:lpstr>
      <vt:lpstr>内容1：R、I、U 的直接测量</vt:lpstr>
      <vt:lpstr>直读式仪表的测量误差</vt:lpstr>
      <vt:lpstr>内容2：R的间接测量</vt:lpstr>
      <vt:lpstr>PowerPoint 演示文稿</vt:lpstr>
      <vt:lpstr>PowerPoint 演示文稿</vt:lpstr>
      <vt:lpstr>拓展</vt:lpstr>
      <vt:lpstr>PowerPoint 演示文稿</vt:lpstr>
      <vt:lpstr>PowerPoint 演示文稿</vt:lpstr>
    </vt:vector>
  </TitlesOfParts>
  <Company>DGDZ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实验3  仪表内阻对测量的影响</dc:title>
  <dc:creator>Gan</dc:creator>
  <cp:lastModifiedBy>Admin</cp:lastModifiedBy>
  <cp:revision>174</cp:revision>
  <dcterms:created xsi:type="dcterms:W3CDTF">2006-06-14T04:52:12Z</dcterms:created>
  <dcterms:modified xsi:type="dcterms:W3CDTF">2018-11-10T03:09:45Z</dcterms:modified>
</cp:coreProperties>
</file>