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5715000" cy="9144000" type="screen16x10"/>
  <p:notesSz cx="6858000" cy="9144000"/>
  <p:defaultTextStyle>
    <a:defPPr>
      <a:defRPr lang="zh-CN"/>
    </a:defPPr>
    <a:lvl1pPr marL="0" algn="l" defTabSz="713232" rtl="0" eaLnBrk="1" latinLnBrk="0" hangingPunct="1">
      <a:defRPr sz="1404" kern="1200">
        <a:solidFill>
          <a:schemeClr val="tx1"/>
        </a:solidFill>
        <a:latin typeface="+mn-lt"/>
        <a:ea typeface="+mn-ea"/>
        <a:cs typeface="+mn-cs"/>
      </a:defRPr>
    </a:lvl1pPr>
    <a:lvl2pPr marL="356616" algn="l" defTabSz="713232" rtl="0" eaLnBrk="1" latinLnBrk="0" hangingPunct="1">
      <a:defRPr sz="1404" kern="1200">
        <a:solidFill>
          <a:schemeClr val="tx1"/>
        </a:solidFill>
        <a:latin typeface="+mn-lt"/>
        <a:ea typeface="+mn-ea"/>
        <a:cs typeface="+mn-cs"/>
      </a:defRPr>
    </a:lvl2pPr>
    <a:lvl3pPr marL="713232" algn="l" defTabSz="713232" rtl="0" eaLnBrk="1" latinLnBrk="0" hangingPunct="1">
      <a:defRPr sz="1404" kern="1200">
        <a:solidFill>
          <a:schemeClr val="tx1"/>
        </a:solidFill>
        <a:latin typeface="+mn-lt"/>
        <a:ea typeface="+mn-ea"/>
        <a:cs typeface="+mn-cs"/>
      </a:defRPr>
    </a:lvl3pPr>
    <a:lvl4pPr marL="1069848" algn="l" defTabSz="713232" rtl="0" eaLnBrk="1" latinLnBrk="0" hangingPunct="1">
      <a:defRPr sz="1404" kern="1200">
        <a:solidFill>
          <a:schemeClr val="tx1"/>
        </a:solidFill>
        <a:latin typeface="+mn-lt"/>
        <a:ea typeface="+mn-ea"/>
        <a:cs typeface="+mn-cs"/>
      </a:defRPr>
    </a:lvl4pPr>
    <a:lvl5pPr marL="1426464" algn="l" defTabSz="713232" rtl="0" eaLnBrk="1" latinLnBrk="0" hangingPunct="1">
      <a:defRPr sz="1404" kern="1200">
        <a:solidFill>
          <a:schemeClr val="tx1"/>
        </a:solidFill>
        <a:latin typeface="+mn-lt"/>
        <a:ea typeface="+mn-ea"/>
        <a:cs typeface="+mn-cs"/>
      </a:defRPr>
    </a:lvl5pPr>
    <a:lvl6pPr marL="1783080" algn="l" defTabSz="713232" rtl="0" eaLnBrk="1" latinLnBrk="0" hangingPunct="1">
      <a:defRPr sz="1404" kern="1200">
        <a:solidFill>
          <a:schemeClr val="tx1"/>
        </a:solidFill>
        <a:latin typeface="+mn-lt"/>
        <a:ea typeface="+mn-ea"/>
        <a:cs typeface="+mn-cs"/>
      </a:defRPr>
    </a:lvl6pPr>
    <a:lvl7pPr marL="2139696" algn="l" defTabSz="713232" rtl="0" eaLnBrk="1" latinLnBrk="0" hangingPunct="1">
      <a:defRPr sz="1404" kern="1200">
        <a:solidFill>
          <a:schemeClr val="tx1"/>
        </a:solidFill>
        <a:latin typeface="+mn-lt"/>
        <a:ea typeface="+mn-ea"/>
        <a:cs typeface="+mn-cs"/>
      </a:defRPr>
    </a:lvl7pPr>
    <a:lvl8pPr marL="2496312" algn="l" defTabSz="713232" rtl="0" eaLnBrk="1" latinLnBrk="0" hangingPunct="1">
      <a:defRPr sz="1404" kern="1200">
        <a:solidFill>
          <a:schemeClr val="tx1"/>
        </a:solidFill>
        <a:latin typeface="+mn-lt"/>
        <a:ea typeface="+mn-ea"/>
        <a:cs typeface="+mn-cs"/>
      </a:defRPr>
    </a:lvl8pPr>
    <a:lvl9pPr marL="2852928" algn="l" defTabSz="713232" rtl="0" eaLnBrk="1" latinLnBrk="0" hangingPunct="1">
      <a:defRPr sz="1404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51" d="100"/>
          <a:sy n="51" d="100"/>
        </p:scale>
        <p:origin x="2496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5848715-F15B-45E7-9A51-381E649339C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14375" y="1496484"/>
            <a:ext cx="4286250" cy="3183467"/>
          </a:xfrm>
        </p:spPr>
        <p:txBody>
          <a:bodyPr anchor="b"/>
          <a:lstStyle>
            <a:lvl1pPr algn="ctr">
              <a:defRPr sz="253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61CD16E3-6912-4BB8-9792-133AB435B42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14375" y="4802718"/>
            <a:ext cx="4286250" cy="2207683"/>
          </a:xfrm>
        </p:spPr>
        <p:txBody>
          <a:bodyPr/>
          <a:lstStyle>
            <a:lvl1pPr marL="0" indent="0" algn="ctr">
              <a:buNone/>
              <a:defRPr sz="1013"/>
            </a:lvl1pPr>
            <a:lvl2pPr marL="192881" indent="0" algn="ctr">
              <a:buNone/>
              <a:defRPr sz="844"/>
            </a:lvl2pPr>
            <a:lvl3pPr marL="385763" indent="0" algn="ctr">
              <a:buNone/>
              <a:defRPr sz="760"/>
            </a:lvl3pPr>
            <a:lvl4pPr marL="578644" indent="0" algn="ctr">
              <a:buNone/>
              <a:defRPr sz="675"/>
            </a:lvl4pPr>
            <a:lvl5pPr marL="771525" indent="0" algn="ctr">
              <a:buNone/>
              <a:defRPr sz="675"/>
            </a:lvl5pPr>
            <a:lvl6pPr marL="964406" indent="0" algn="ctr">
              <a:buNone/>
              <a:defRPr sz="675"/>
            </a:lvl6pPr>
            <a:lvl7pPr marL="1157288" indent="0" algn="ctr">
              <a:buNone/>
              <a:defRPr sz="675"/>
            </a:lvl7pPr>
            <a:lvl8pPr marL="1350169" indent="0" algn="ctr">
              <a:buNone/>
              <a:defRPr sz="675"/>
            </a:lvl8pPr>
            <a:lvl9pPr marL="1543050" indent="0" algn="ctr">
              <a:buNone/>
              <a:defRPr sz="675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0295ADF0-2B48-4421-86E1-EE95E7E488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DBC5EE-9426-4EAC-B4FA-0581F60F881A}" type="datetimeFigureOut">
              <a:rPr lang="zh-CN" altLang="en-US" smtClean="0"/>
              <a:t>2018/8/9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E31F6020-5D13-49EB-AED6-998AD5492F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850836CC-22E4-4845-94D1-E30F40F677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C1D308-3D6B-481E-9C63-15B43837DDD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775909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2ABC4A26-92BC-4AA2-8FF0-32FC559895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A76A5BE9-742F-4A3D-A4F9-EF3C0F5C2B5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32CFDE2D-F84F-439B-B4A5-3954193BD6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DBC5EE-9426-4EAC-B4FA-0581F60F881A}" type="datetimeFigureOut">
              <a:rPr lang="zh-CN" altLang="en-US" smtClean="0"/>
              <a:t>2018/8/9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DD12C850-2FF0-4294-AB4A-8C1373F336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2D5F1F3D-E88C-44E6-833A-AC38F7561D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C1D308-3D6B-481E-9C63-15B43837DDD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941243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FA0F3FBB-77F0-42CA-BB08-762D53556C5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4089797" y="486833"/>
            <a:ext cx="1232297" cy="7749117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059BA1D1-9166-49B1-9556-2A3B5A829CD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392906" y="486833"/>
            <a:ext cx="3625453" cy="7749117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B7232FB5-B2D4-4F85-AC62-8BBAD8A44C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DBC5EE-9426-4EAC-B4FA-0581F60F881A}" type="datetimeFigureOut">
              <a:rPr lang="zh-CN" altLang="en-US" smtClean="0"/>
              <a:t>2018/8/9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1EC0CED8-DF31-4AF3-9845-2CDF284462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6DB9C6D4-24A4-41E2-ADDC-82C7272E10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C1D308-3D6B-481E-9C63-15B43837DDD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35000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77A361E2-34D3-4277-838C-F1EE9D7C1D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Ctr="1">
            <a:normAutofit/>
          </a:bodyPr>
          <a:lstStyle>
            <a:lvl1pPr algn="ctr">
              <a:lnSpc>
                <a:spcPct val="100000"/>
              </a:lnSpc>
              <a:defRPr sz="4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86D5E5E6-634E-488A-B70C-947F5B304E9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 algn="just">
              <a:lnSpc>
                <a:spcPct val="100000"/>
              </a:lnSpc>
              <a:spcBef>
                <a:spcPct val="0"/>
              </a:spcBef>
              <a:defRPr sz="3000"/>
            </a:lvl1pPr>
            <a:lvl2pPr algn="just">
              <a:lnSpc>
                <a:spcPct val="100000"/>
              </a:lnSpc>
              <a:spcBef>
                <a:spcPct val="0"/>
              </a:spcBef>
              <a:defRPr sz="3000"/>
            </a:lvl2pPr>
            <a:lvl3pPr algn="just">
              <a:lnSpc>
                <a:spcPct val="100000"/>
              </a:lnSpc>
              <a:spcBef>
                <a:spcPct val="0"/>
              </a:spcBef>
              <a:defRPr sz="3000"/>
            </a:lvl3pPr>
            <a:lvl4pPr algn="just">
              <a:lnSpc>
                <a:spcPct val="100000"/>
              </a:lnSpc>
              <a:spcBef>
                <a:spcPct val="0"/>
              </a:spcBef>
              <a:defRPr sz="3000"/>
            </a:lvl4pPr>
            <a:lvl5pPr algn="just">
              <a:lnSpc>
                <a:spcPct val="100000"/>
              </a:lnSpc>
              <a:spcBef>
                <a:spcPct val="0"/>
              </a:spcBef>
              <a:defRPr sz="3000"/>
            </a:lvl5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52F147BE-7724-41D2-A2FB-AEC76459D3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anchor="t"/>
          <a:lstStyle>
            <a:lvl1pPr algn="just">
              <a:defRPr sz="3000"/>
            </a:lvl1pPr>
          </a:lstStyle>
          <a:p>
            <a:fld id="{32DBC5EE-9426-4EAC-B4FA-0581F60F881A}" type="datetimeFigureOut">
              <a:rPr lang="zh-CN" altLang="en-US" smtClean="0"/>
              <a:pPr/>
              <a:t>2018/8/9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941E3950-2447-43D5-951D-BFC12D6C1C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anchor="t"/>
          <a:lstStyle>
            <a:lvl1pPr algn="just">
              <a:defRPr sz="3000"/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E1AC5C84-0DC0-47B5-BD90-2EFF61ADAA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anchor="t"/>
          <a:lstStyle>
            <a:lvl1pPr algn="just">
              <a:defRPr sz="3000"/>
            </a:lvl1pPr>
          </a:lstStyle>
          <a:p>
            <a:fld id="{95C1D308-3D6B-481E-9C63-15B43837DDD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599495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29B49AB4-14BB-4FC7-A4AA-64B94256D8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9930" y="2279651"/>
            <a:ext cx="4929188" cy="3803649"/>
          </a:xfrm>
        </p:spPr>
        <p:txBody>
          <a:bodyPr anchor="b"/>
          <a:lstStyle>
            <a:lvl1pPr>
              <a:defRPr sz="253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C436E653-AFF4-4AB7-9672-773484F0361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89930" y="6119285"/>
            <a:ext cx="4929188" cy="2000249"/>
          </a:xfrm>
        </p:spPr>
        <p:txBody>
          <a:bodyPr/>
          <a:lstStyle>
            <a:lvl1pPr marL="0" indent="0">
              <a:buNone/>
              <a:defRPr sz="1013">
                <a:solidFill>
                  <a:schemeClr val="tx1">
                    <a:tint val="75000"/>
                  </a:schemeClr>
                </a:solidFill>
              </a:defRPr>
            </a:lvl1pPr>
            <a:lvl2pPr marL="192881" indent="0">
              <a:buNone/>
              <a:defRPr sz="844">
                <a:solidFill>
                  <a:schemeClr val="tx1">
                    <a:tint val="75000"/>
                  </a:schemeClr>
                </a:solidFill>
              </a:defRPr>
            </a:lvl2pPr>
            <a:lvl3pPr marL="385763" indent="0">
              <a:buNone/>
              <a:defRPr sz="760">
                <a:solidFill>
                  <a:schemeClr val="tx1">
                    <a:tint val="75000"/>
                  </a:schemeClr>
                </a:solidFill>
              </a:defRPr>
            </a:lvl3pPr>
            <a:lvl4pPr marL="578644" indent="0">
              <a:buNone/>
              <a:defRPr sz="675">
                <a:solidFill>
                  <a:schemeClr val="tx1">
                    <a:tint val="75000"/>
                  </a:schemeClr>
                </a:solidFill>
              </a:defRPr>
            </a:lvl4pPr>
            <a:lvl5pPr marL="771525" indent="0">
              <a:buNone/>
              <a:defRPr sz="675">
                <a:solidFill>
                  <a:schemeClr val="tx1">
                    <a:tint val="75000"/>
                  </a:schemeClr>
                </a:solidFill>
              </a:defRPr>
            </a:lvl5pPr>
            <a:lvl6pPr marL="964406" indent="0">
              <a:buNone/>
              <a:defRPr sz="675">
                <a:solidFill>
                  <a:schemeClr val="tx1">
                    <a:tint val="75000"/>
                  </a:schemeClr>
                </a:solidFill>
              </a:defRPr>
            </a:lvl6pPr>
            <a:lvl7pPr marL="1157288" indent="0">
              <a:buNone/>
              <a:defRPr sz="675">
                <a:solidFill>
                  <a:schemeClr val="tx1">
                    <a:tint val="75000"/>
                  </a:schemeClr>
                </a:solidFill>
              </a:defRPr>
            </a:lvl7pPr>
            <a:lvl8pPr marL="1350169" indent="0">
              <a:buNone/>
              <a:defRPr sz="675">
                <a:solidFill>
                  <a:schemeClr val="tx1">
                    <a:tint val="75000"/>
                  </a:schemeClr>
                </a:solidFill>
              </a:defRPr>
            </a:lvl8pPr>
            <a:lvl9pPr marL="1543050" indent="0">
              <a:buNone/>
              <a:defRPr sz="67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CAB80EB9-CF96-49BF-83C1-C889CC9080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DBC5EE-9426-4EAC-B4FA-0581F60F881A}" type="datetimeFigureOut">
              <a:rPr lang="zh-CN" altLang="en-US" smtClean="0"/>
              <a:t>2018/8/9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3F6A7224-E438-4E95-B348-808E8EBBEC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F1ED74C3-CFD0-47EA-99AF-05110CF944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C1D308-3D6B-481E-9C63-15B43837DDD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516503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DC9E4B5-847B-4D02-9D1C-63FBD54D1F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C3B30663-49B1-433E-AD9E-70C378A0186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92907" y="2434167"/>
            <a:ext cx="2428875" cy="5801784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9FF732C2-A878-4E7B-BF7E-F8C941418F7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2893219" y="2434167"/>
            <a:ext cx="2428875" cy="5801784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57928670-95C8-4307-8469-F0950062F8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DBC5EE-9426-4EAC-B4FA-0581F60F881A}" type="datetimeFigureOut">
              <a:rPr lang="zh-CN" altLang="en-US" smtClean="0"/>
              <a:t>2018/8/9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047C8764-530A-45C5-A688-9B6FBDDA76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0D9F6327-5720-4F71-80AD-8233F412A5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C1D308-3D6B-481E-9C63-15B43837DDD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084924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D47BEFC8-2833-406A-889F-1820281B10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3651" y="486834"/>
            <a:ext cx="4929188" cy="1767417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022E13EA-1E0E-4B36-B2F0-6C8293BED0E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93651" y="2241551"/>
            <a:ext cx="2417713" cy="1098549"/>
          </a:xfrm>
        </p:spPr>
        <p:txBody>
          <a:bodyPr anchor="b"/>
          <a:lstStyle>
            <a:lvl1pPr marL="0" indent="0">
              <a:buNone/>
              <a:defRPr sz="1013" b="1"/>
            </a:lvl1pPr>
            <a:lvl2pPr marL="192881" indent="0">
              <a:buNone/>
              <a:defRPr sz="844" b="1"/>
            </a:lvl2pPr>
            <a:lvl3pPr marL="385763" indent="0">
              <a:buNone/>
              <a:defRPr sz="760" b="1"/>
            </a:lvl3pPr>
            <a:lvl4pPr marL="578644" indent="0">
              <a:buNone/>
              <a:defRPr sz="675" b="1"/>
            </a:lvl4pPr>
            <a:lvl5pPr marL="771525" indent="0">
              <a:buNone/>
              <a:defRPr sz="675" b="1"/>
            </a:lvl5pPr>
            <a:lvl6pPr marL="964406" indent="0">
              <a:buNone/>
              <a:defRPr sz="675" b="1"/>
            </a:lvl6pPr>
            <a:lvl7pPr marL="1157288" indent="0">
              <a:buNone/>
              <a:defRPr sz="675" b="1"/>
            </a:lvl7pPr>
            <a:lvl8pPr marL="1350169" indent="0">
              <a:buNone/>
              <a:defRPr sz="675" b="1"/>
            </a:lvl8pPr>
            <a:lvl9pPr marL="1543050" indent="0">
              <a:buNone/>
              <a:defRPr sz="675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60F5CDBE-FC67-4CF5-AB63-27E85B77D94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93651" y="3340101"/>
            <a:ext cx="2417713" cy="4912784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8AF9E104-3C51-4501-A5DC-DBF26256505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2893220" y="2241551"/>
            <a:ext cx="2429619" cy="1098549"/>
          </a:xfrm>
        </p:spPr>
        <p:txBody>
          <a:bodyPr anchor="b"/>
          <a:lstStyle>
            <a:lvl1pPr marL="0" indent="0">
              <a:buNone/>
              <a:defRPr sz="1013" b="1"/>
            </a:lvl1pPr>
            <a:lvl2pPr marL="192881" indent="0">
              <a:buNone/>
              <a:defRPr sz="844" b="1"/>
            </a:lvl2pPr>
            <a:lvl3pPr marL="385763" indent="0">
              <a:buNone/>
              <a:defRPr sz="760" b="1"/>
            </a:lvl3pPr>
            <a:lvl4pPr marL="578644" indent="0">
              <a:buNone/>
              <a:defRPr sz="675" b="1"/>
            </a:lvl4pPr>
            <a:lvl5pPr marL="771525" indent="0">
              <a:buNone/>
              <a:defRPr sz="675" b="1"/>
            </a:lvl5pPr>
            <a:lvl6pPr marL="964406" indent="0">
              <a:buNone/>
              <a:defRPr sz="675" b="1"/>
            </a:lvl6pPr>
            <a:lvl7pPr marL="1157288" indent="0">
              <a:buNone/>
              <a:defRPr sz="675" b="1"/>
            </a:lvl7pPr>
            <a:lvl8pPr marL="1350169" indent="0">
              <a:buNone/>
              <a:defRPr sz="675" b="1"/>
            </a:lvl8pPr>
            <a:lvl9pPr marL="1543050" indent="0">
              <a:buNone/>
              <a:defRPr sz="675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1818B064-5A44-42AC-B4AE-53AAE4E3AD8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2893220" y="3340101"/>
            <a:ext cx="2429619" cy="4912784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67B7E102-9E62-4B76-8F07-A1E7579079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DBC5EE-9426-4EAC-B4FA-0581F60F881A}" type="datetimeFigureOut">
              <a:rPr lang="zh-CN" altLang="en-US" smtClean="0"/>
              <a:t>2018/8/9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C2C47AAC-F754-4103-A46F-E9BC58821E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EA70CB7F-8B11-48A9-ABBE-B1B3A0F0A7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C1D308-3D6B-481E-9C63-15B43837DDD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624672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C72D384E-97A2-48CF-9F34-D4D2FDDAB1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51887CF2-ECA3-4796-B74B-5A3A68043B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DBC5EE-9426-4EAC-B4FA-0581F60F881A}" type="datetimeFigureOut">
              <a:rPr lang="zh-CN" altLang="en-US" smtClean="0"/>
              <a:t>2018/8/9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03B57EBE-CD8E-4FB4-9A4B-6790467C40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7DF20761-881F-4FD1-9E3B-172F17D680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C1D308-3D6B-481E-9C63-15B43837DDD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154698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E481AA12-7592-45F2-AAA5-3E5CDA14E1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DBC5EE-9426-4EAC-B4FA-0581F60F881A}" type="datetimeFigureOut">
              <a:rPr lang="zh-CN" altLang="en-US" smtClean="0"/>
              <a:t>2018/8/9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33C29D74-AE1E-4D47-9EE0-FBC4E2A407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C5730957-F0F3-46F2-B5B4-78D871BCF5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C1D308-3D6B-481E-9C63-15B43837DDD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412349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5F6C050-669D-484D-8FB0-564B1F0A64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3651" y="609600"/>
            <a:ext cx="1843236" cy="2133600"/>
          </a:xfrm>
        </p:spPr>
        <p:txBody>
          <a:bodyPr anchor="b"/>
          <a:lstStyle>
            <a:lvl1pPr>
              <a:defRPr sz="135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333917B8-28DE-4739-9D41-C46BFF76DCF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29620" y="1316567"/>
            <a:ext cx="2893219" cy="6498167"/>
          </a:xfrm>
        </p:spPr>
        <p:txBody>
          <a:bodyPr/>
          <a:lstStyle>
            <a:lvl1pPr>
              <a:defRPr sz="1350"/>
            </a:lvl1pPr>
            <a:lvl2pPr>
              <a:defRPr sz="1181"/>
            </a:lvl2pPr>
            <a:lvl3pPr>
              <a:defRPr sz="1013"/>
            </a:lvl3pPr>
            <a:lvl4pPr>
              <a:defRPr sz="844"/>
            </a:lvl4pPr>
            <a:lvl5pPr>
              <a:defRPr sz="844"/>
            </a:lvl5pPr>
            <a:lvl6pPr>
              <a:defRPr sz="844"/>
            </a:lvl6pPr>
            <a:lvl7pPr>
              <a:defRPr sz="844"/>
            </a:lvl7pPr>
            <a:lvl8pPr>
              <a:defRPr sz="844"/>
            </a:lvl8pPr>
            <a:lvl9pPr>
              <a:defRPr sz="844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4CD99E0E-5532-494E-A22B-481D74899E6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393651" y="2743200"/>
            <a:ext cx="1843236" cy="5082117"/>
          </a:xfrm>
        </p:spPr>
        <p:txBody>
          <a:bodyPr/>
          <a:lstStyle>
            <a:lvl1pPr marL="0" indent="0">
              <a:buNone/>
              <a:defRPr sz="675"/>
            </a:lvl1pPr>
            <a:lvl2pPr marL="192881" indent="0">
              <a:buNone/>
              <a:defRPr sz="591"/>
            </a:lvl2pPr>
            <a:lvl3pPr marL="385763" indent="0">
              <a:buNone/>
              <a:defRPr sz="506"/>
            </a:lvl3pPr>
            <a:lvl4pPr marL="578644" indent="0">
              <a:buNone/>
              <a:defRPr sz="422"/>
            </a:lvl4pPr>
            <a:lvl5pPr marL="771525" indent="0">
              <a:buNone/>
              <a:defRPr sz="422"/>
            </a:lvl5pPr>
            <a:lvl6pPr marL="964406" indent="0">
              <a:buNone/>
              <a:defRPr sz="422"/>
            </a:lvl6pPr>
            <a:lvl7pPr marL="1157288" indent="0">
              <a:buNone/>
              <a:defRPr sz="422"/>
            </a:lvl7pPr>
            <a:lvl8pPr marL="1350169" indent="0">
              <a:buNone/>
              <a:defRPr sz="422"/>
            </a:lvl8pPr>
            <a:lvl9pPr marL="1543050" indent="0">
              <a:buNone/>
              <a:defRPr sz="422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075FFF93-6E6E-4530-A5E5-CBFF8F5B8B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DBC5EE-9426-4EAC-B4FA-0581F60F881A}" type="datetimeFigureOut">
              <a:rPr lang="zh-CN" altLang="en-US" smtClean="0"/>
              <a:t>2018/8/9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79F6687D-6642-45A1-9C75-81269FB0BB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82F1D2D2-0146-49AA-A5E7-0F7B721558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C1D308-3D6B-481E-9C63-15B43837DDD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843398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DDCAD008-EF1C-49E2-A815-C8D47B3DA4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3651" y="609600"/>
            <a:ext cx="1843236" cy="2133600"/>
          </a:xfrm>
        </p:spPr>
        <p:txBody>
          <a:bodyPr anchor="b"/>
          <a:lstStyle>
            <a:lvl1pPr>
              <a:defRPr sz="135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D8D938BB-5EE4-4223-9342-4E2201F052C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2429620" y="1316567"/>
            <a:ext cx="2893219" cy="6498167"/>
          </a:xfrm>
        </p:spPr>
        <p:txBody>
          <a:bodyPr/>
          <a:lstStyle>
            <a:lvl1pPr marL="0" indent="0">
              <a:buNone/>
              <a:defRPr sz="1350"/>
            </a:lvl1pPr>
            <a:lvl2pPr marL="192881" indent="0">
              <a:buNone/>
              <a:defRPr sz="1181"/>
            </a:lvl2pPr>
            <a:lvl3pPr marL="385763" indent="0">
              <a:buNone/>
              <a:defRPr sz="1013"/>
            </a:lvl3pPr>
            <a:lvl4pPr marL="578644" indent="0">
              <a:buNone/>
              <a:defRPr sz="844"/>
            </a:lvl4pPr>
            <a:lvl5pPr marL="771525" indent="0">
              <a:buNone/>
              <a:defRPr sz="844"/>
            </a:lvl5pPr>
            <a:lvl6pPr marL="964406" indent="0">
              <a:buNone/>
              <a:defRPr sz="844"/>
            </a:lvl6pPr>
            <a:lvl7pPr marL="1157288" indent="0">
              <a:buNone/>
              <a:defRPr sz="844"/>
            </a:lvl7pPr>
            <a:lvl8pPr marL="1350169" indent="0">
              <a:buNone/>
              <a:defRPr sz="844"/>
            </a:lvl8pPr>
            <a:lvl9pPr marL="1543050" indent="0">
              <a:buNone/>
              <a:defRPr sz="844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4AD57DAF-CBCD-486F-86BB-ABD061BAE4B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393651" y="2743200"/>
            <a:ext cx="1843236" cy="5082117"/>
          </a:xfrm>
        </p:spPr>
        <p:txBody>
          <a:bodyPr/>
          <a:lstStyle>
            <a:lvl1pPr marL="0" indent="0">
              <a:buNone/>
              <a:defRPr sz="675"/>
            </a:lvl1pPr>
            <a:lvl2pPr marL="192881" indent="0">
              <a:buNone/>
              <a:defRPr sz="591"/>
            </a:lvl2pPr>
            <a:lvl3pPr marL="385763" indent="0">
              <a:buNone/>
              <a:defRPr sz="506"/>
            </a:lvl3pPr>
            <a:lvl4pPr marL="578644" indent="0">
              <a:buNone/>
              <a:defRPr sz="422"/>
            </a:lvl4pPr>
            <a:lvl5pPr marL="771525" indent="0">
              <a:buNone/>
              <a:defRPr sz="422"/>
            </a:lvl5pPr>
            <a:lvl6pPr marL="964406" indent="0">
              <a:buNone/>
              <a:defRPr sz="422"/>
            </a:lvl6pPr>
            <a:lvl7pPr marL="1157288" indent="0">
              <a:buNone/>
              <a:defRPr sz="422"/>
            </a:lvl7pPr>
            <a:lvl8pPr marL="1350169" indent="0">
              <a:buNone/>
              <a:defRPr sz="422"/>
            </a:lvl8pPr>
            <a:lvl9pPr marL="1543050" indent="0">
              <a:buNone/>
              <a:defRPr sz="422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B44A3C15-615F-45E0-9435-21B44C0D1E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DBC5EE-9426-4EAC-B4FA-0581F60F881A}" type="datetimeFigureOut">
              <a:rPr lang="zh-CN" altLang="en-US" smtClean="0"/>
              <a:t>2018/8/9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E8192AAC-1580-4104-B813-7C4077CF26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9FC6875B-1B0A-4127-B028-797B69EFBE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C1D308-3D6B-481E-9C63-15B43837DDD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807941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E0C6208C-1922-4246-B8C2-63D7B80493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2907" y="486834"/>
            <a:ext cx="4929188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166228E4-BF52-4027-8377-C86A62A8243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92907" y="2434167"/>
            <a:ext cx="4929188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74147B8B-E593-4498-AF2A-AC29BCFF931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92907" y="8475135"/>
            <a:ext cx="12858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50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DBC5EE-9426-4EAC-B4FA-0581F60F881A}" type="datetimeFigureOut">
              <a:rPr lang="zh-CN" altLang="en-US" smtClean="0"/>
              <a:t>2018/8/9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179FB085-66AA-4532-B49E-BCE1B25E72D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893094" y="8475135"/>
            <a:ext cx="1928813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50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BFCD1FAD-4C1C-457D-86CB-F030358792C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036219" y="8475135"/>
            <a:ext cx="12858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50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C1D308-3D6B-481E-9C63-15B43837DDD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663542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385763" rtl="0" eaLnBrk="1" latinLnBrk="0" hangingPunct="1">
        <a:lnSpc>
          <a:spcPct val="90000"/>
        </a:lnSpc>
        <a:spcBef>
          <a:spcPct val="0"/>
        </a:spcBef>
        <a:buNone/>
        <a:defRPr sz="1856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96441" indent="-96441" algn="l" defTabSz="385763" rtl="0" eaLnBrk="1" latinLnBrk="0" hangingPunct="1">
        <a:lnSpc>
          <a:spcPct val="90000"/>
        </a:lnSpc>
        <a:spcBef>
          <a:spcPts val="422"/>
        </a:spcBef>
        <a:buFont typeface="Arial" panose="020B0604020202020204" pitchFamily="34" charset="0"/>
        <a:buChar char="•"/>
        <a:defRPr sz="1181" kern="1200">
          <a:solidFill>
            <a:schemeClr val="tx1"/>
          </a:solidFill>
          <a:latin typeface="+mn-lt"/>
          <a:ea typeface="+mn-ea"/>
          <a:cs typeface="+mn-cs"/>
        </a:defRPr>
      </a:lvl1pPr>
      <a:lvl2pPr marL="289322" indent="-96441" algn="l" defTabSz="385763" rtl="0" eaLnBrk="1" latinLnBrk="0" hangingPunct="1">
        <a:lnSpc>
          <a:spcPct val="90000"/>
        </a:lnSpc>
        <a:spcBef>
          <a:spcPts val="21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2pPr>
      <a:lvl3pPr marL="482204" indent="-96441" algn="l" defTabSz="385763" rtl="0" eaLnBrk="1" latinLnBrk="0" hangingPunct="1">
        <a:lnSpc>
          <a:spcPct val="90000"/>
        </a:lnSpc>
        <a:spcBef>
          <a:spcPts val="211"/>
        </a:spcBef>
        <a:buFont typeface="Arial" panose="020B0604020202020204" pitchFamily="34" charset="0"/>
        <a:buChar char="•"/>
        <a:defRPr sz="844" kern="1200">
          <a:solidFill>
            <a:schemeClr val="tx1"/>
          </a:solidFill>
          <a:latin typeface="+mn-lt"/>
          <a:ea typeface="+mn-ea"/>
          <a:cs typeface="+mn-cs"/>
        </a:defRPr>
      </a:lvl3pPr>
      <a:lvl4pPr marL="675085" indent="-96441" algn="l" defTabSz="385763" rtl="0" eaLnBrk="1" latinLnBrk="0" hangingPunct="1">
        <a:lnSpc>
          <a:spcPct val="90000"/>
        </a:lnSpc>
        <a:spcBef>
          <a:spcPts val="211"/>
        </a:spcBef>
        <a:buFont typeface="Arial" panose="020B0604020202020204" pitchFamily="34" charset="0"/>
        <a:buChar char="•"/>
        <a:defRPr sz="760" kern="1200">
          <a:solidFill>
            <a:schemeClr val="tx1"/>
          </a:solidFill>
          <a:latin typeface="+mn-lt"/>
          <a:ea typeface="+mn-ea"/>
          <a:cs typeface="+mn-cs"/>
        </a:defRPr>
      </a:lvl4pPr>
      <a:lvl5pPr marL="867966" indent="-96441" algn="l" defTabSz="385763" rtl="0" eaLnBrk="1" latinLnBrk="0" hangingPunct="1">
        <a:lnSpc>
          <a:spcPct val="90000"/>
        </a:lnSpc>
        <a:spcBef>
          <a:spcPts val="211"/>
        </a:spcBef>
        <a:buFont typeface="Arial" panose="020B0604020202020204" pitchFamily="34" charset="0"/>
        <a:buChar char="•"/>
        <a:defRPr sz="760" kern="1200">
          <a:solidFill>
            <a:schemeClr val="tx1"/>
          </a:solidFill>
          <a:latin typeface="+mn-lt"/>
          <a:ea typeface="+mn-ea"/>
          <a:cs typeface="+mn-cs"/>
        </a:defRPr>
      </a:lvl5pPr>
      <a:lvl6pPr marL="1060847" indent="-96441" algn="l" defTabSz="385763" rtl="0" eaLnBrk="1" latinLnBrk="0" hangingPunct="1">
        <a:lnSpc>
          <a:spcPct val="90000"/>
        </a:lnSpc>
        <a:spcBef>
          <a:spcPts val="211"/>
        </a:spcBef>
        <a:buFont typeface="Arial" panose="020B0604020202020204" pitchFamily="34" charset="0"/>
        <a:buChar char="•"/>
        <a:defRPr sz="760" kern="1200">
          <a:solidFill>
            <a:schemeClr val="tx1"/>
          </a:solidFill>
          <a:latin typeface="+mn-lt"/>
          <a:ea typeface="+mn-ea"/>
          <a:cs typeface="+mn-cs"/>
        </a:defRPr>
      </a:lvl6pPr>
      <a:lvl7pPr marL="1253729" indent="-96441" algn="l" defTabSz="385763" rtl="0" eaLnBrk="1" latinLnBrk="0" hangingPunct="1">
        <a:lnSpc>
          <a:spcPct val="90000"/>
        </a:lnSpc>
        <a:spcBef>
          <a:spcPts val="211"/>
        </a:spcBef>
        <a:buFont typeface="Arial" panose="020B0604020202020204" pitchFamily="34" charset="0"/>
        <a:buChar char="•"/>
        <a:defRPr sz="760" kern="1200">
          <a:solidFill>
            <a:schemeClr val="tx1"/>
          </a:solidFill>
          <a:latin typeface="+mn-lt"/>
          <a:ea typeface="+mn-ea"/>
          <a:cs typeface="+mn-cs"/>
        </a:defRPr>
      </a:lvl7pPr>
      <a:lvl8pPr marL="1446610" indent="-96441" algn="l" defTabSz="385763" rtl="0" eaLnBrk="1" latinLnBrk="0" hangingPunct="1">
        <a:lnSpc>
          <a:spcPct val="90000"/>
        </a:lnSpc>
        <a:spcBef>
          <a:spcPts val="211"/>
        </a:spcBef>
        <a:buFont typeface="Arial" panose="020B0604020202020204" pitchFamily="34" charset="0"/>
        <a:buChar char="•"/>
        <a:defRPr sz="760" kern="1200">
          <a:solidFill>
            <a:schemeClr val="tx1"/>
          </a:solidFill>
          <a:latin typeface="+mn-lt"/>
          <a:ea typeface="+mn-ea"/>
          <a:cs typeface="+mn-cs"/>
        </a:defRPr>
      </a:lvl8pPr>
      <a:lvl9pPr marL="1639491" indent="-96441" algn="l" defTabSz="385763" rtl="0" eaLnBrk="1" latinLnBrk="0" hangingPunct="1">
        <a:lnSpc>
          <a:spcPct val="90000"/>
        </a:lnSpc>
        <a:spcBef>
          <a:spcPts val="211"/>
        </a:spcBef>
        <a:buFont typeface="Arial" panose="020B0604020202020204" pitchFamily="34" charset="0"/>
        <a:buChar char="•"/>
        <a:defRPr sz="7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385763" rtl="0" eaLnBrk="1" latinLnBrk="0" hangingPunct="1">
        <a:defRPr sz="760" kern="1200">
          <a:solidFill>
            <a:schemeClr val="tx1"/>
          </a:solidFill>
          <a:latin typeface="+mn-lt"/>
          <a:ea typeface="+mn-ea"/>
          <a:cs typeface="+mn-cs"/>
        </a:defRPr>
      </a:lvl1pPr>
      <a:lvl2pPr marL="192881" algn="l" defTabSz="385763" rtl="0" eaLnBrk="1" latinLnBrk="0" hangingPunct="1">
        <a:defRPr sz="760" kern="1200">
          <a:solidFill>
            <a:schemeClr val="tx1"/>
          </a:solidFill>
          <a:latin typeface="+mn-lt"/>
          <a:ea typeface="+mn-ea"/>
          <a:cs typeface="+mn-cs"/>
        </a:defRPr>
      </a:lvl2pPr>
      <a:lvl3pPr marL="385763" algn="l" defTabSz="385763" rtl="0" eaLnBrk="1" latinLnBrk="0" hangingPunct="1">
        <a:defRPr sz="760" kern="1200">
          <a:solidFill>
            <a:schemeClr val="tx1"/>
          </a:solidFill>
          <a:latin typeface="+mn-lt"/>
          <a:ea typeface="+mn-ea"/>
          <a:cs typeface="+mn-cs"/>
        </a:defRPr>
      </a:lvl3pPr>
      <a:lvl4pPr marL="578644" algn="l" defTabSz="385763" rtl="0" eaLnBrk="1" latinLnBrk="0" hangingPunct="1">
        <a:defRPr sz="760" kern="1200">
          <a:solidFill>
            <a:schemeClr val="tx1"/>
          </a:solidFill>
          <a:latin typeface="+mn-lt"/>
          <a:ea typeface="+mn-ea"/>
          <a:cs typeface="+mn-cs"/>
        </a:defRPr>
      </a:lvl4pPr>
      <a:lvl5pPr marL="771525" algn="l" defTabSz="385763" rtl="0" eaLnBrk="1" latinLnBrk="0" hangingPunct="1">
        <a:defRPr sz="760" kern="1200">
          <a:solidFill>
            <a:schemeClr val="tx1"/>
          </a:solidFill>
          <a:latin typeface="+mn-lt"/>
          <a:ea typeface="+mn-ea"/>
          <a:cs typeface="+mn-cs"/>
        </a:defRPr>
      </a:lvl5pPr>
      <a:lvl6pPr marL="964406" algn="l" defTabSz="385763" rtl="0" eaLnBrk="1" latinLnBrk="0" hangingPunct="1">
        <a:defRPr sz="760" kern="1200">
          <a:solidFill>
            <a:schemeClr val="tx1"/>
          </a:solidFill>
          <a:latin typeface="+mn-lt"/>
          <a:ea typeface="+mn-ea"/>
          <a:cs typeface="+mn-cs"/>
        </a:defRPr>
      </a:lvl6pPr>
      <a:lvl7pPr marL="1157288" algn="l" defTabSz="385763" rtl="0" eaLnBrk="1" latinLnBrk="0" hangingPunct="1">
        <a:defRPr sz="760" kern="1200">
          <a:solidFill>
            <a:schemeClr val="tx1"/>
          </a:solidFill>
          <a:latin typeface="+mn-lt"/>
          <a:ea typeface="+mn-ea"/>
          <a:cs typeface="+mn-cs"/>
        </a:defRPr>
      </a:lvl7pPr>
      <a:lvl8pPr marL="1350169" algn="l" defTabSz="385763" rtl="0" eaLnBrk="1" latinLnBrk="0" hangingPunct="1">
        <a:defRPr sz="760" kern="1200">
          <a:solidFill>
            <a:schemeClr val="tx1"/>
          </a:solidFill>
          <a:latin typeface="+mn-lt"/>
          <a:ea typeface="+mn-ea"/>
          <a:cs typeface="+mn-cs"/>
        </a:defRPr>
      </a:lvl8pPr>
      <a:lvl9pPr marL="1543050" algn="l" defTabSz="385763" rtl="0" eaLnBrk="1" latinLnBrk="0" hangingPunct="1">
        <a:defRPr sz="7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B82B9C08-210C-4294-8D67-7126F6D7B34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zh-CN" altLang="en-US" sz="4000" dirty="0"/>
              <a:t>第</a:t>
            </a:r>
            <a:r>
              <a:rPr lang="en-US" altLang="zh-CN" sz="4000" dirty="0"/>
              <a:t>1</a:t>
            </a:r>
            <a:r>
              <a:rPr lang="zh-CN" altLang="en-US" sz="4000" dirty="0"/>
              <a:t>章 电路模型及电路网络</a:t>
            </a:r>
            <a:r>
              <a:rPr lang="en-US" altLang="zh-CN" sz="4000" dirty="0"/>
              <a:t>-1</a:t>
            </a:r>
            <a:endParaRPr lang="zh-CN" altLang="en-US" sz="4000" dirty="0"/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31FB410A-BEB8-4EF6-AA96-502D3E4622B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zh-CN" altLang="en-US" sz="2400" dirty="0"/>
              <a:t>预习材料</a:t>
            </a:r>
          </a:p>
        </p:txBody>
      </p:sp>
    </p:spTree>
    <p:extLst>
      <p:ext uri="{BB962C8B-B14F-4D97-AF65-F5344CB8AC3E}">
        <p14:creationId xmlns:p14="http://schemas.microsoft.com/office/powerpoint/2010/main" val="28077511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99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716868B9-190B-4500-9342-89628DA937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本节提要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40EAF1ED-35E9-4F81-8906-EB6C186FEC4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/>
              <a:t>1</a:t>
            </a:r>
            <a:r>
              <a:rPr lang="zh-CN" altLang="en-US" dirty="0"/>
              <a:t>、什么是电路？</a:t>
            </a:r>
            <a:endParaRPr lang="en-US" altLang="zh-CN" dirty="0"/>
          </a:p>
          <a:p>
            <a:endParaRPr lang="en-US" altLang="zh-CN" dirty="0"/>
          </a:p>
          <a:p>
            <a:r>
              <a:rPr lang="en-US" altLang="zh-CN" dirty="0"/>
              <a:t>2</a:t>
            </a:r>
            <a:r>
              <a:rPr lang="zh-CN" altLang="en-US" dirty="0"/>
              <a:t>、什么是电路的关键参数？</a:t>
            </a:r>
          </a:p>
          <a:p>
            <a:endParaRPr lang="en-US" altLang="zh-CN" dirty="0"/>
          </a:p>
          <a:p>
            <a:r>
              <a:rPr lang="en-US" altLang="zh-CN" dirty="0"/>
              <a:t>3</a:t>
            </a:r>
            <a:r>
              <a:rPr lang="zh-CN" altLang="en-US" dirty="0"/>
              <a:t>、怎么分析以上参数？</a:t>
            </a:r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2335345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6AB7AC7-F3DE-47DD-B75A-C789B32792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1</a:t>
            </a:r>
            <a:r>
              <a:rPr lang="zh-CN" altLang="en-US" dirty="0"/>
              <a:t>、什么是电路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4CAF2E3A-846D-4F3E-BF34-A6627B1786A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/>
              <a:t>日常工作生活中接触到哪些具体电路（最简单的就是手电筒，复杂一点的有手机，电脑等），有什么特点？</a:t>
            </a:r>
            <a:endParaRPr lang="en-US" altLang="zh-CN" dirty="0"/>
          </a:p>
          <a:p>
            <a:endParaRPr lang="en-US" altLang="zh-CN" dirty="0"/>
          </a:p>
          <a:p>
            <a:r>
              <a:rPr lang="zh-CN" altLang="en-US" dirty="0"/>
              <a:t>在课程中分析的对象不是实际的电路，而是抽象出来的</a:t>
            </a:r>
            <a:r>
              <a:rPr lang="zh-CN" altLang="en-US" dirty="0">
                <a:solidFill>
                  <a:srgbClr val="FF0000"/>
                </a:solidFill>
              </a:rPr>
              <a:t>电路模型</a:t>
            </a:r>
            <a:r>
              <a:rPr lang="zh-CN" altLang="en-US" dirty="0"/>
              <a:t>，为什么呢？</a:t>
            </a:r>
            <a:endParaRPr lang="en-US" altLang="zh-CN" dirty="0"/>
          </a:p>
          <a:p>
            <a:pPr marL="0" indent="0">
              <a:buNone/>
            </a:pPr>
            <a:r>
              <a:rPr lang="zh-CN" altLang="en-US" dirty="0"/>
              <a:t>（原因在教材</a:t>
            </a:r>
            <a:r>
              <a:rPr lang="en-US" altLang="zh-CN" dirty="0"/>
              <a:t>P1~P9</a:t>
            </a:r>
            <a:r>
              <a:rPr lang="zh-CN" altLang="en-US" dirty="0"/>
              <a:t>内）</a:t>
            </a:r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40542328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6AB7AC7-F3DE-47DD-B75A-C789B32792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2</a:t>
            </a:r>
            <a:r>
              <a:rPr lang="zh-CN" altLang="en-US" dirty="0"/>
              <a:t>、什么是电路的关键参数？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4CAF2E3A-846D-4F3E-BF34-A6627B1786A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/>
              <a:t>电路的参数有很多，为了方便分析电路，我们会对电路进行分类，而本课程分析的对象是</a:t>
            </a:r>
            <a:r>
              <a:rPr lang="zh-CN" altLang="en-US" dirty="0">
                <a:solidFill>
                  <a:srgbClr val="FF0000"/>
                </a:solidFill>
              </a:rPr>
              <a:t>满足“集总事物原则”的电路</a:t>
            </a:r>
            <a:endParaRPr lang="en-US" altLang="zh-CN" dirty="0">
              <a:solidFill>
                <a:srgbClr val="FF0000"/>
              </a:solidFill>
            </a:endParaRPr>
          </a:p>
          <a:p>
            <a:endParaRPr lang="en-US" altLang="zh-CN" dirty="0"/>
          </a:p>
          <a:p>
            <a:r>
              <a:rPr lang="zh-CN" altLang="en-US" dirty="0"/>
              <a:t>满足“集总事物原则”的电路的关键参数只有两个</a:t>
            </a:r>
            <a:r>
              <a:rPr lang="en-US" altLang="zh-CN" dirty="0"/>
              <a:t>——</a:t>
            </a:r>
            <a:r>
              <a:rPr lang="zh-CN" altLang="en-US" dirty="0">
                <a:solidFill>
                  <a:srgbClr val="FF0000"/>
                </a:solidFill>
              </a:rPr>
              <a:t>电压</a:t>
            </a:r>
            <a:r>
              <a:rPr lang="zh-CN" altLang="en-US" dirty="0"/>
              <a:t>和</a:t>
            </a:r>
            <a:r>
              <a:rPr lang="zh-CN" altLang="en-US" dirty="0">
                <a:solidFill>
                  <a:srgbClr val="FF0000"/>
                </a:solidFill>
              </a:rPr>
              <a:t>电流</a:t>
            </a:r>
            <a:endParaRPr lang="en-US" altLang="zh-CN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zh-CN" altLang="en-US" dirty="0"/>
              <a:t>（阅读教材看看二者怎么定义的）</a:t>
            </a:r>
            <a:endParaRPr lang="en-US" altLang="zh-CN" dirty="0"/>
          </a:p>
          <a:p>
            <a:pPr marL="0" indent="0">
              <a:buNone/>
            </a:pPr>
            <a:endParaRPr lang="en-US" altLang="zh-CN" dirty="0"/>
          </a:p>
          <a:p>
            <a:pPr marL="0" indent="0">
              <a:buNone/>
            </a:pPr>
            <a:endParaRPr lang="en-US" altLang="zh-CN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40677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99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6AB7AC7-F3DE-47DD-B75A-C789B32792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dirty="0"/>
              <a:t>3</a:t>
            </a:r>
            <a:r>
              <a:rPr lang="zh-CN" altLang="en-US" dirty="0"/>
              <a:t>、怎么分析以上参数？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4CAF2E3A-846D-4F3E-BF34-A6627B1786A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/>
              <a:t>对于元件就要关心元件上电压和电流的关系</a:t>
            </a:r>
            <a:endParaRPr lang="en-US" altLang="zh-CN" dirty="0"/>
          </a:p>
          <a:p>
            <a:pPr marL="0" indent="0">
              <a:buNone/>
            </a:pPr>
            <a:r>
              <a:rPr lang="zh-CN" altLang="en-US" dirty="0"/>
              <a:t>（阅读</a:t>
            </a:r>
            <a:r>
              <a:rPr lang="en-US" altLang="zh-CN" dirty="0"/>
              <a:t>P18~P25</a:t>
            </a:r>
            <a:r>
              <a:rPr lang="zh-CN" altLang="en-US" dirty="0"/>
              <a:t>，看看介绍的不同元件其电压电流关系有什么不同？）</a:t>
            </a:r>
            <a:endParaRPr lang="en-US" altLang="zh-CN" dirty="0"/>
          </a:p>
          <a:p>
            <a:endParaRPr lang="en-US" altLang="zh-CN" dirty="0"/>
          </a:p>
          <a:p>
            <a:r>
              <a:rPr lang="zh-CN" altLang="en-US" dirty="0"/>
              <a:t>对于电路就要关心电压之间的关系和电流之间的关系</a:t>
            </a:r>
            <a:endParaRPr lang="en-US" altLang="zh-CN" dirty="0"/>
          </a:p>
          <a:p>
            <a:pPr marL="0" indent="0">
              <a:buNone/>
            </a:pPr>
            <a:r>
              <a:rPr lang="zh-CN" altLang="en-US" dirty="0"/>
              <a:t>（阅读</a:t>
            </a:r>
            <a:r>
              <a:rPr lang="en-US" altLang="zh-CN" dirty="0"/>
              <a:t>P34~41</a:t>
            </a:r>
            <a:r>
              <a:rPr lang="zh-CN" altLang="en-US" dirty="0"/>
              <a:t>，看看这些关系都有些什么？）</a:t>
            </a:r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116378902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99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224</Words>
  <Application>Microsoft Office PowerPoint</Application>
  <PresentationFormat>全屏显示(16:10)</PresentationFormat>
  <Paragraphs>24</Paragraphs>
  <Slides>5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5</vt:i4>
      </vt:variant>
    </vt:vector>
  </HeadingPairs>
  <TitlesOfParts>
    <vt:vector size="9" baseType="lpstr">
      <vt:lpstr>等线</vt:lpstr>
      <vt:lpstr>等线 Light</vt:lpstr>
      <vt:lpstr>Arial</vt:lpstr>
      <vt:lpstr>Office 主题​​</vt:lpstr>
      <vt:lpstr>第1章 电路模型及电路网络-1</vt:lpstr>
      <vt:lpstr>本节提要</vt:lpstr>
      <vt:lpstr>1、什么是电路</vt:lpstr>
      <vt:lpstr>2、什么是电路的关键参数？</vt:lpstr>
      <vt:lpstr>3、怎么分析以上参数？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第1章 电路模型及电路网络-1</dc:title>
  <dc:creator>WuTao</dc:creator>
  <cp:lastModifiedBy>WuTao</cp:lastModifiedBy>
  <cp:revision>4</cp:revision>
  <dcterms:created xsi:type="dcterms:W3CDTF">2018-08-09T14:11:48Z</dcterms:created>
  <dcterms:modified xsi:type="dcterms:W3CDTF">2018-08-09T14:23:06Z</dcterms:modified>
</cp:coreProperties>
</file>