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71" r:id="rId4"/>
    <p:sldId id="269" r:id="rId5"/>
    <p:sldId id="273" r:id="rId6"/>
    <p:sldId id="276" r:id="rId7"/>
    <p:sldId id="285" r:id="rId8"/>
    <p:sldId id="284" r:id="rId9"/>
    <p:sldId id="258" r:id="rId10"/>
    <p:sldId id="278" r:id="rId11"/>
    <p:sldId id="279" r:id="rId12"/>
    <p:sldId id="280" r:id="rId13"/>
    <p:sldId id="282" r:id="rId14"/>
    <p:sldId id="283" r:id="rId15"/>
  </p:sldIdLst>
  <p:sldSz cx="5715000" cy="9144000" type="screen16x10"/>
  <p:notesSz cx="6858000" cy="9144000"/>
  <p:defaultTextStyle>
    <a:defPPr>
      <a:defRPr lang="zh-CN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979"/>
    <a:srgbClr val="FFCDCD"/>
    <a:srgbClr val="FF5C4B"/>
    <a:srgbClr val="FF4F4F"/>
    <a:srgbClr val="FE2F2A"/>
    <a:srgbClr val="FF66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20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75" y="1496484"/>
            <a:ext cx="4286250" cy="3183467"/>
          </a:xfrm>
        </p:spPr>
        <p:txBody>
          <a:bodyPr anchor="b"/>
          <a:lstStyle>
            <a:lvl1pPr algn="ctr">
              <a:defRPr sz="253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14375" y="4802718"/>
            <a:ext cx="4286250" cy="2207683"/>
          </a:xfrm>
        </p:spPr>
        <p:txBody>
          <a:bodyPr/>
          <a:lstStyle>
            <a:lvl1pPr marL="0" indent="0" algn="ctr">
              <a:buNone/>
              <a:defRPr sz="1013"/>
            </a:lvl1pPr>
            <a:lvl2pPr marL="192881" indent="0" algn="ctr">
              <a:buNone/>
              <a:defRPr sz="844"/>
            </a:lvl2pPr>
            <a:lvl3pPr marL="385763" indent="0" algn="ctr">
              <a:buNone/>
              <a:defRPr sz="760"/>
            </a:lvl3pPr>
            <a:lvl4pPr marL="578644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406" indent="0" algn="ctr">
              <a:buNone/>
              <a:defRPr sz="675"/>
            </a:lvl6pPr>
            <a:lvl7pPr marL="1157288" indent="0" algn="ctr">
              <a:buNone/>
              <a:defRPr sz="675"/>
            </a:lvl7pPr>
            <a:lvl8pPr marL="1350169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3CC8-B6EE-45C6-A52F-985CABE56989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CE6A-5E9A-40C6-9BBE-26EDB2040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473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3CC8-B6EE-45C6-A52F-985CABE56989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CE6A-5E9A-40C6-9BBE-26EDB2040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304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089797" y="486833"/>
            <a:ext cx="1232297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2906" y="486833"/>
            <a:ext cx="3625453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3CC8-B6EE-45C6-A52F-985CABE56989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CE6A-5E9A-40C6-9BBE-26EDB2040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501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3CC8-B6EE-45C6-A52F-985CABE56989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CE6A-5E9A-40C6-9BBE-26EDB2040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23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9930" y="2279651"/>
            <a:ext cx="4929188" cy="3803649"/>
          </a:xfrm>
        </p:spPr>
        <p:txBody>
          <a:bodyPr anchor="b"/>
          <a:lstStyle>
            <a:lvl1pPr>
              <a:defRPr sz="253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9930" y="6119285"/>
            <a:ext cx="4929188" cy="2000249"/>
          </a:xfrm>
        </p:spPr>
        <p:txBody>
          <a:bodyPr/>
          <a:lstStyle>
            <a:lvl1pPr marL="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1pPr>
            <a:lvl2pPr marL="192881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3CC8-B6EE-45C6-A52F-985CABE56989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CE6A-5E9A-40C6-9BBE-26EDB2040C7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7F7794B-C003-43C2-94D8-BD304A89A1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820" y="107789"/>
            <a:ext cx="983323" cy="98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846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2907" y="2434167"/>
            <a:ext cx="2428875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893219" y="2434167"/>
            <a:ext cx="2428875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3CC8-B6EE-45C6-A52F-985CABE56989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CE6A-5E9A-40C6-9BBE-26EDB2040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57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486834"/>
            <a:ext cx="4929188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3651" y="2241551"/>
            <a:ext cx="2417713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93651" y="3340101"/>
            <a:ext cx="241771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2893220" y="2241551"/>
            <a:ext cx="2429619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2893220" y="3340101"/>
            <a:ext cx="2429619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3CC8-B6EE-45C6-A52F-985CABE56989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CE6A-5E9A-40C6-9BBE-26EDB2040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252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3CC8-B6EE-45C6-A52F-985CABE56989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CE6A-5E9A-40C6-9BBE-26EDB2040C7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BD769BE-45F8-443F-87BE-7E166F32689C}"/>
              </a:ext>
            </a:extLst>
          </p:cNvPr>
          <p:cNvSpPr/>
          <p:nvPr userDrawn="1"/>
        </p:nvSpPr>
        <p:spPr>
          <a:xfrm>
            <a:off x="428889" y="351690"/>
            <a:ext cx="4879711" cy="8333892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429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3CC8-B6EE-45C6-A52F-985CABE56989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CE6A-5E9A-40C6-9BBE-26EDB2040C7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8D4B5C0-156F-4C91-9D92-9DFADCD308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820" y="107789"/>
            <a:ext cx="983323" cy="98394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1DE025D3-21A8-4945-B224-B1E76CB5A791}"/>
              </a:ext>
            </a:extLst>
          </p:cNvPr>
          <p:cNvSpPr/>
          <p:nvPr userDrawn="1"/>
        </p:nvSpPr>
        <p:spPr>
          <a:xfrm>
            <a:off x="428889" y="1215482"/>
            <a:ext cx="4879711" cy="7470099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172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29620" y="1316567"/>
            <a:ext cx="2893219" cy="6498167"/>
          </a:xfrm>
        </p:spPr>
        <p:txBody>
          <a:bodyPr/>
          <a:lstStyle>
            <a:lvl1pPr>
              <a:defRPr sz="1350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3CC8-B6EE-45C6-A52F-985CABE56989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CE6A-5E9A-40C6-9BBE-26EDB2040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245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429620" y="1316567"/>
            <a:ext cx="2893219" cy="6498167"/>
          </a:xfrm>
        </p:spPr>
        <p:txBody>
          <a:bodyPr/>
          <a:lstStyle>
            <a:lvl1pPr marL="0" indent="0">
              <a:buNone/>
              <a:defRPr sz="1350"/>
            </a:lvl1pPr>
            <a:lvl2pPr marL="192881" indent="0">
              <a:buNone/>
              <a:defRPr sz="1181"/>
            </a:lvl2pPr>
            <a:lvl3pPr marL="385763" indent="0">
              <a:buNone/>
              <a:defRPr sz="1013"/>
            </a:lvl3pPr>
            <a:lvl4pPr marL="578644" indent="0">
              <a:buNone/>
              <a:defRPr sz="844"/>
            </a:lvl4pPr>
            <a:lvl5pPr marL="771525" indent="0">
              <a:buNone/>
              <a:defRPr sz="844"/>
            </a:lvl5pPr>
            <a:lvl6pPr marL="964406" indent="0">
              <a:buNone/>
              <a:defRPr sz="844"/>
            </a:lvl6pPr>
            <a:lvl7pPr marL="1157288" indent="0">
              <a:buNone/>
              <a:defRPr sz="844"/>
            </a:lvl7pPr>
            <a:lvl8pPr marL="1350169" indent="0">
              <a:buNone/>
              <a:defRPr sz="844"/>
            </a:lvl8pPr>
            <a:lvl9pPr marL="1543050" indent="0">
              <a:buNone/>
              <a:defRPr sz="844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3CC8-B6EE-45C6-A52F-985CABE56989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CE6A-5E9A-40C6-9BBE-26EDB2040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961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92907" y="486834"/>
            <a:ext cx="492918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907" y="2434167"/>
            <a:ext cx="492918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92907" y="8475135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D3CC8-B6EE-45C6-A52F-985CABE56989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893094" y="8475135"/>
            <a:ext cx="1928813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036219" y="8475135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4CE6A-5E9A-40C6-9BBE-26EDB2040C7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" y="13746"/>
            <a:ext cx="766261" cy="766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9EDF00C-7313-4631-88D6-313C1CE10A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r="12604"/>
          <a:stretch/>
        </p:blipFill>
        <p:spPr>
          <a:xfrm>
            <a:off x="9776" y="-13746"/>
            <a:ext cx="5695448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407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8576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3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22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5.tmp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47743249-B9E2-4237-8034-9D5D8479EE0A}"/>
              </a:ext>
            </a:extLst>
          </p:cNvPr>
          <p:cNvSpPr/>
          <p:nvPr/>
        </p:nvSpPr>
        <p:spPr>
          <a:xfrm>
            <a:off x="428889" y="351690"/>
            <a:ext cx="4879711" cy="8333892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79941905-F4F9-4A48-91BD-F123C6FECFE6}"/>
              </a:ext>
            </a:extLst>
          </p:cNvPr>
          <p:cNvSpPr txBox="1"/>
          <p:nvPr/>
        </p:nvSpPr>
        <p:spPr>
          <a:xfrm>
            <a:off x="744721" y="833113"/>
            <a:ext cx="48797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寒石体简" panose="00020600040101010101" pitchFamily="18" charset="-122"/>
                <a:ea typeface="汉仪寒石体简" panose="00020600040101010101" pitchFamily="18" charset="-122"/>
              </a:rPr>
              <a:t>欢迎 </a:t>
            </a:r>
            <a:r>
              <a:rPr lang="en-US" altLang="zh-CN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ADGothicJP Medium" panose="020B0609000000000000" pitchFamily="49" charset="-128"/>
                <a:ea typeface="AR ADGothicJP Medium" panose="020B0609000000000000" pitchFamily="49" charset="-128"/>
              </a:rPr>
              <a:t>——</a:t>
            </a:r>
          </a:p>
          <a:p>
            <a:r>
              <a:rPr lang="zh-CN" alt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寒石体简" panose="00020600040101010101" pitchFamily="18" charset="-122"/>
                <a:ea typeface="汉仪寒石体简" panose="00020600040101010101" pitchFamily="18" charset="-122"/>
              </a:rPr>
              <a:t>有缘相聚在电分</a:t>
            </a:r>
            <a:endParaRPr lang="en-US" altLang="zh-CN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寒石体简" panose="00020600040101010101" pitchFamily="18" charset="-122"/>
              <a:ea typeface="汉仪寒石体简" panose="00020600040101010101" pitchFamily="18" charset="-122"/>
            </a:endParaRPr>
          </a:p>
          <a:p>
            <a:r>
              <a:rPr lang="zh-CN" alt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寒石体简" panose="00020600040101010101" pitchFamily="18" charset="-122"/>
                <a:ea typeface="汉仪寒石体简" panose="00020600040101010101" pitchFamily="18" charset="-122"/>
              </a:rPr>
              <a:t>翻转</a:t>
            </a:r>
            <a:r>
              <a:rPr lang="zh-CN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寒石体简" panose="00020600040101010101" pitchFamily="18" charset="-122"/>
                <a:ea typeface="汉仪寒石体简" panose="00020600040101010101" pitchFamily="18" charset="-122"/>
              </a:rPr>
              <a:t>课堂</a:t>
            </a: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寒石体简" panose="00020600040101010101" pitchFamily="18" charset="-122"/>
              <a:ea typeface="汉仪寒石体简" panose="00020600040101010101" pitchFamily="18" charset="-122"/>
            </a:endParaRP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380985BB-195B-4211-B1A0-CEDE399FE34C}"/>
              </a:ext>
            </a:extLst>
          </p:cNvPr>
          <p:cNvSpPr txBox="1"/>
          <p:nvPr/>
        </p:nvSpPr>
        <p:spPr>
          <a:xfrm>
            <a:off x="863474" y="3453282"/>
            <a:ext cx="41198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  当互联网铺天盖地地渗透到我们生活的方方面面，我们的课堂是不是也可以发生一些转变呢？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EBBC55A9-5514-43CA-82DB-C2ABB6849C07}"/>
              </a:ext>
            </a:extLst>
          </p:cNvPr>
          <p:cNvCxnSpPr>
            <a:cxnSpLocks/>
          </p:cNvCxnSpPr>
          <p:nvPr/>
        </p:nvCxnSpPr>
        <p:spPr>
          <a:xfrm>
            <a:off x="876193" y="3244327"/>
            <a:ext cx="3863274" cy="0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6E9C9933-30FC-4022-9D03-4C28D120D2C6}"/>
              </a:ext>
            </a:extLst>
          </p:cNvPr>
          <p:cNvGrpSpPr>
            <a:grpSpLocks noChangeAspect="1"/>
          </p:cNvGrpSpPr>
          <p:nvPr/>
        </p:nvGrpSpPr>
        <p:grpSpPr>
          <a:xfrm>
            <a:off x="4229654" y="7625699"/>
            <a:ext cx="921724" cy="900000"/>
            <a:chOff x="4544823" y="5017788"/>
            <a:chExt cx="1099232" cy="1099232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DD8191E4-D10C-42A9-9DB2-40C07E2F4B43}"/>
                </a:ext>
              </a:extLst>
            </p:cNvPr>
            <p:cNvSpPr/>
            <p:nvPr/>
          </p:nvSpPr>
          <p:spPr>
            <a:xfrm>
              <a:off x="4544823" y="5017788"/>
              <a:ext cx="1099232" cy="1099232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A01320CB-BF39-48CD-84ED-216A3D92C21A}"/>
                </a:ext>
              </a:extLst>
            </p:cNvPr>
            <p:cNvGrpSpPr/>
            <p:nvPr/>
          </p:nvGrpSpPr>
          <p:grpSpPr>
            <a:xfrm>
              <a:off x="4745187" y="5221032"/>
              <a:ext cx="698503" cy="757459"/>
              <a:chOff x="8581218" y="4906898"/>
              <a:chExt cx="698503" cy="757459"/>
            </a:xfrm>
            <a:solidFill>
              <a:schemeClr val="bg1"/>
            </a:solidFill>
          </p:grpSpPr>
          <p:sp>
            <p:nvSpPr>
              <p:cNvPr id="14" name="Freeform 164">
                <a:extLst>
                  <a:ext uri="{FF2B5EF4-FFF2-40B4-BE49-F238E27FC236}">
                    <a16:creationId xmlns:a16="http://schemas.microsoft.com/office/drawing/2014/main" id="{F2CFF688-1391-4BA2-96C8-01BD83340A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86191" y="4906898"/>
                <a:ext cx="193530" cy="194812"/>
              </a:xfrm>
              <a:custGeom>
                <a:avLst/>
                <a:gdLst>
                  <a:gd name="T0" fmla="*/ 59 w 119"/>
                  <a:gd name="T1" fmla="*/ 119 h 119"/>
                  <a:gd name="T2" fmla="*/ 0 w 119"/>
                  <a:gd name="T3" fmla="*/ 60 h 119"/>
                  <a:gd name="T4" fmla="*/ 59 w 119"/>
                  <a:gd name="T5" fmla="*/ 0 h 119"/>
                  <a:gd name="T6" fmla="*/ 119 w 119"/>
                  <a:gd name="T7" fmla="*/ 60 h 119"/>
                  <a:gd name="T8" fmla="*/ 59 w 119"/>
                  <a:gd name="T9" fmla="*/ 119 h 119"/>
                  <a:gd name="T10" fmla="*/ 59 w 119"/>
                  <a:gd name="T11" fmla="*/ 20 h 119"/>
                  <a:gd name="T12" fmla="*/ 20 w 119"/>
                  <a:gd name="T13" fmla="*/ 60 h 119"/>
                  <a:gd name="T14" fmla="*/ 59 w 119"/>
                  <a:gd name="T15" fmla="*/ 99 h 119"/>
                  <a:gd name="T16" fmla="*/ 99 w 119"/>
                  <a:gd name="T17" fmla="*/ 60 h 119"/>
                  <a:gd name="T18" fmla="*/ 59 w 119"/>
                  <a:gd name="T19" fmla="*/ 2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" h="119">
                    <a:moveTo>
                      <a:pt x="59" y="119"/>
                    </a:moveTo>
                    <a:cubicBezTo>
                      <a:pt x="26" y="119"/>
                      <a:pt x="0" y="93"/>
                      <a:pt x="0" y="60"/>
                    </a:cubicBezTo>
                    <a:cubicBezTo>
                      <a:pt x="0" y="27"/>
                      <a:pt x="26" y="0"/>
                      <a:pt x="59" y="0"/>
                    </a:cubicBezTo>
                    <a:cubicBezTo>
                      <a:pt x="92" y="0"/>
                      <a:pt x="119" y="27"/>
                      <a:pt x="119" y="60"/>
                    </a:cubicBezTo>
                    <a:cubicBezTo>
                      <a:pt x="119" y="93"/>
                      <a:pt x="92" y="119"/>
                      <a:pt x="59" y="119"/>
                    </a:cubicBezTo>
                    <a:moveTo>
                      <a:pt x="59" y="20"/>
                    </a:moveTo>
                    <a:cubicBezTo>
                      <a:pt x="37" y="20"/>
                      <a:pt x="20" y="38"/>
                      <a:pt x="20" y="60"/>
                    </a:cubicBezTo>
                    <a:cubicBezTo>
                      <a:pt x="20" y="82"/>
                      <a:pt x="37" y="99"/>
                      <a:pt x="59" y="99"/>
                    </a:cubicBezTo>
                    <a:cubicBezTo>
                      <a:pt x="81" y="99"/>
                      <a:pt x="99" y="82"/>
                      <a:pt x="99" y="60"/>
                    </a:cubicBezTo>
                    <a:cubicBezTo>
                      <a:pt x="99" y="38"/>
                      <a:pt x="81" y="20"/>
                      <a:pt x="59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5" name="Freeform 165">
                <a:extLst>
                  <a:ext uri="{FF2B5EF4-FFF2-40B4-BE49-F238E27FC236}">
                    <a16:creationId xmlns:a16="http://schemas.microsoft.com/office/drawing/2014/main" id="{F91567AE-38F5-437A-B6C1-6F6C839C7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86191" y="5076076"/>
                <a:ext cx="193530" cy="194812"/>
              </a:xfrm>
              <a:custGeom>
                <a:avLst/>
                <a:gdLst>
                  <a:gd name="T0" fmla="*/ 59 w 119"/>
                  <a:gd name="T1" fmla="*/ 119 h 119"/>
                  <a:gd name="T2" fmla="*/ 59 w 119"/>
                  <a:gd name="T3" fmla="*/ 119 h 119"/>
                  <a:gd name="T4" fmla="*/ 0 w 119"/>
                  <a:gd name="T5" fmla="*/ 59 h 119"/>
                  <a:gd name="T6" fmla="*/ 59 w 119"/>
                  <a:gd name="T7" fmla="*/ 0 h 119"/>
                  <a:gd name="T8" fmla="*/ 119 w 119"/>
                  <a:gd name="T9" fmla="*/ 59 h 119"/>
                  <a:gd name="T10" fmla="*/ 59 w 119"/>
                  <a:gd name="T11" fmla="*/ 119 h 119"/>
                  <a:gd name="T12" fmla="*/ 59 w 119"/>
                  <a:gd name="T13" fmla="*/ 20 h 119"/>
                  <a:gd name="T14" fmla="*/ 20 w 119"/>
                  <a:gd name="T15" fmla="*/ 59 h 119"/>
                  <a:gd name="T16" fmla="*/ 59 w 119"/>
                  <a:gd name="T17" fmla="*/ 99 h 119"/>
                  <a:gd name="T18" fmla="*/ 99 w 119"/>
                  <a:gd name="T19" fmla="*/ 59 h 119"/>
                  <a:gd name="T20" fmla="*/ 59 w 119"/>
                  <a:gd name="T21" fmla="*/ 2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9" h="119">
                    <a:moveTo>
                      <a:pt x="59" y="119"/>
                    </a:moveTo>
                    <a:cubicBezTo>
                      <a:pt x="59" y="119"/>
                      <a:pt x="59" y="119"/>
                      <a:pt x="59" y="119"/>
                    </a:cubicBezTo>
                    <a:cubicBezTo>
                      <a:pt x="26" y="119"/>
                      <a:pt x="0" y="92"/>
                      <a:pt x="0" y="59"/>
                    </a:cubicBezTo>
                    <a:cubicBezTo>
                      <a:pt x="0" y="27"/>
                      <a:pt x="26" y="0"/>
                      <a:pt x="59" y="0"/>
                    </a:cubicBezTo>
                    <a:cubicBezTo>
                      <a:pt x="92" y="0"/>
                      <a:pt x="119" y="27"/>
                      <a:pt x="119" y="59"/>
                    </a:cubicBezTo>
                    <a:cubicBezTo>
                      <a:pt x="119" y="92"/>
                      <a:pt x="92" y="119"/>
                      <a:pt x="59" y="119"/>
                    </a:cubicBezTo>
                    <a:moveTo>
                      <a:pt x="59" y="20"/>
                    </a:moveTo>
                    <a:cubicBezTo>
                      <a:pt x="37" y="20"/>
                      <a:pt x="20" y="38"/>
                      <a:pt x="20" y="59"/>
                    </a:cubicBezTo>
                    <a:cubicBezTo>
                      <a:pt x="20" y="81"/>
                      <a:pt x="37" y="99"/>
                      <a:pt x="59" y="99"/>
                    </a:cubicBezTo>
                    <a:cubicBezTo>
                      <a:pt x="81" y="99"/>
                      <a:pt x="99" y="81"/>
                      <a:pt x="99" y="59"/>
                    </a:cubicBezTo>
                    <a:cubicBezTo>
                      <a:pt x="99" y="38"/>
                      <a:pt x="81" y="20"/>
                      <a:pt x="59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6" name="Freeform 166">
                <a:extLst>
                  <a:ext uri="{FF2B5EF4-FFF2-40B4-BE49-F238E27FC236}">
                    <a16:creationId xmlns:a16="http://schemas.microsoft.com/office/drawing/2014/main" id="{83B5DC4F-2044-4095-8676-46AE88B73C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23421" y="4906898"/>
                <a:ext cx="193530" cy="194812"/>
              </a:xfrm>
              <a:custGeom>
                <a:avLst/>
                <a:gdLst>
                  <a:gd name="T0" fmla="*/ 60 w 119"/>
                  <a:gd name="T1" fmla="*/ 119 h 119"/>
                  <a:gd name="T2" fmla="*/ 60 w 119"/>
                  <a:gd name="T3" fmla="*/ 119 h 119"/>
                  <a:gd name="T4" fmla="*/ 0 w 119"/>
                  <a:gd name="T5" fmla="*/ 60 h 119"/>
                  <a:gd name="T6" fmla="*/ 60 w 119"/>
                  <a:gd name="T7" fmla="*/ 0 h 119"/>
                  <a:gd name="T8" fmla="*/ 119 w 119"/>
                  <a:gd name="T9" fmla="*/ 60 h 119"/>
                  <a:gd name="T10" fmla="*/ 102 w 119"/>
                  <a:gd name="T11" fmla="*/ 102 h 119"/>
                  <a:gd name="T12" fmla="*/ 60 w 119"/>
                  <a:gd name="T13" fmla="*/ 119 h 119"/>
                  <a:gd name="T14" fmla="*/ 60 w 119"/>
                  <a:gd name="T15" fmla="*/ 20 h 119"/>
                  <a:gd name="T16" fmla="*/ 20 w 119"/>
                  <a:gd name="T17" fmla="*/ 60 h 119"/>
                  <a:gd name="T18" fmla="*/ 60 w 119"/>
                  <a:gd name="T19" fmla="*/ 99 h 119"/>
                  <a:gd name="T20" fmla="*/ 60 w 119"/>
                  <a:gd name="T21" fmla="*/ 99 h 119"/>
                  <a:gd name="T22" fmla="*/ 88 w 119"/>
                  <a:gd name="T23" fmla="*/ 88 h 119"/>
                  <a:gd name="T24" fmla="*/ 99 w 119"/>
                  <a:gd name="T25" fmla="*/ 60 h 119"/>
                  <a:gd name="T26" fmla="*/ 60 w 119"/>
                  <a:gd name="T27" fmla="*/ 2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9" h="119">
                    <a:moveTo>
                      <a:pt x="60" y="119"/>
                    </a:moveTo>
                    <a:cubicBezTo>
                      <a:pt x="60" y="119"/>
                      <a:pt x="60" y="119"/>
                      <a:pt x="60" y="119"/>
                    </a:cubicBezTo>
                    <a:cubicBezTo>
                      <a:pt x="27" y="119"/>
                      <a:pt x="0" y="93"/>
                      <a:pt x="0" y="60"/>
                    </a:cubicBezTo>
                    <a:cubicBezTo>
                      <a:pt x="0" y="27"/>
                      <a:pt x="27" y="0"/>
                      <a:pt x="60" y="0"/>
                    </a:cubicBezTo>
                    <a:cubicBezTo>
                      <a:pt x="92" y="0"/>
                      <a:pt x="119" y="27"/>
                      <a:pt x="119" y="60"/>
                    </a:cubicBezTo>
                    <a:cubicBezTo>
                      <a:pt x="119" y="76"/>
                      <a:pt x="113" y="91"/>
                      <a:pt x="102" y="102"/>
                    </a:cubicBezTo>
                    <a:cubicBezTo>
                      <a:pt x="91" y="113"/>
                      <a:pt x="76" y="119"/>
                      <a:pt x="60" y="119"/>
                    </a:cubicBezTo>
                    <a:moveTo>
                      <a:pt x="60" y="20"/>
                    </a:moveTo>
                    <a:cubicBezTo>
                      <a:pt x="38" y="20"/>
                      <a:pt x="20" y="38"/>
                      <a:pt x="20" y="60"/>
                    </a:cubicBezTo>
                    <a:cubicBezTo>
                      <a:pt x="20" y="82"/>
                      <a:pt x="38" y="99"/>
                      <a:pt x="60" y="99"/>
                    </a:cubicBezTo>
                    <a:cubicBezTo>
                      <a:pt x="60" y="99"/>
                      <a:pt x="60" y="99"/>
                      <a:pt x="60" y="99"/>
                    </a:cubicBezTo>
                    <a:cubicBezTo>
                      <a:pt x="70" y="99"/>
                      <a:pt x="80" y="95"/>
                      <a:pt x="88" y="88"/>
                    </a:cubicBezTo>
                    <a:cubicBezTo>
                      <a:pt x="95" y="80"/>
                      <a:pt x="99" y="70"/>
                      <a:pt x="99" y="60"/>
                    </a:cubicBezTo>
                    <a:cubicBezTo>
                      <a:pt x="99" y="38"/>
                      <a:pt x="81" y="20"/>
                      <a:pt x="60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Freeform 167">
                <a:extLst>
                  <a:ext uri="{FF2B5EF4-FFF2-40B4-BE49-F238E27FC236}">
                    <a16:creationId xmlns:a16="http://schemas.microsoft.com/office/drawing/2014/main" id="{0F4CC186-3007-4399-8B96-990BADA5DB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23421" y="5076076"/>
                <a:ext cx="193530" cy="194812"/>
              </a:xfrm>
              <a:custGeom>
                <a:avLst/>
                <a:gdLst>
                  <a:gd name="T0" fmla="*/ 60 w 119"/>
                  <a:gd name="T1" fmla="*/ 119 h 119"/>
                  <a:gd name="T2" fmla="*/ 60 w 119"/>
                  <a:gd name="T3" fmla="*/ 119 h 119"/>
                  <a:gd name="T4" fmla="*/ 0 w 119"/>
                  <a:gd name="T5" fmla="*/ 59 h 119"/>
                  <a:gd name="T6" fmla="*/ 60 w 119"/>
                  <a:gd name="T7" fmla="*/ 0 h 119"/>
                  <a:gd name="T8" fmla="*/ 119 w 119"/>
                  <a:gd name="T9" fmla="*/ 59 h 119"/>
                  <a:gd name="T10" fmla="*/ 60 w 119"/>
                  <a:gd name="T11" fmla="*/ 119 h 119"/>
                  <a:gd name="T12" fmla="*/ 60 w 119"/>
                  <a:gd name="T13" fmla="*/ 20 h 119"/>
                  <a:gd name="T14" fmla="*/ 20 w 119"/>
                  <a:gd name="T15" fmla="*/ 59 h 119"/>
                  <a:gd name="T16" fmla="*/ 60 w 119"/>
                  <a:gd name="T17" fmla="*/ 99 h 119"/>
                  <a:gd name="T18" fmla="*/ 99 w 119"/>
                  <a:gd name="T19" fmla="*/ 59 h 119"/>
                  <a:gd name="T20" fmla="*/ 60 w 119"/>
                  <a:gd name="T21" fmla="*/ 2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9" h="119">
                    <a:moveTo>
                      <a:pt x="60" y="119"/>
                    </a:moveTo>
                    <a:cubicBezTo>
                      <a:pt x="60" y="119"/>
                      <a:pt x="60" y="119"/>
                      <a:pt x="60" y="119"/>
                    </a:cubicBezTo>
                    <a:cubicBezTo>
                      <a:pt x="27" y="119"/>
                      <a:pt x="0" y="92"/>
                      <a:pt x="0" y="59"/>
                    </a:cubicBezTo>
                    <a:cubicBezTo>
                      <a:pt x="0" y="27"/>
                      <a:pt x="27" y="0"/>
                      <a:pt x="60" y="0"/>
                    </a:cubicBezTo>
                    <a:cubicBezTo>
                      <a:pt x="92" y="0"/>
                      <a:pt x="119" y="27"/>
                      <a:pt x="119" y="59"/>
                    </a:cubicBezTo>
                    <a:cubicBezTo>
                      <a:pt x="119" y="92"/>
                      <a:pt x="92" y="119"/>
                      <a:pt x="60" y="119"/>
                    </a:cubicBezTo>
                    <a:moveTo>
                      <a:pt x="60" y="20"/>
                    </a:moveTo>
                    <a:cubicBezTo>
                      <a:pt x="38" y="20"/>
                      <a:pt x="20" y="38"/>
                      <a:pt x="20" y="59"/>
                    </a:cubicBezTo>
                    <a:cubicBezTo>
                      <a:pt x="20" y="81"/>
                      <a:pt x="38" y="99"/>
                      <a:pt x="60" y="99"/>
                    </a:cubicBezTo>
                    <a:cubicBezTo>
                      <a:pt x="81" y="99"/>
                      <a:pt x="99" y="81"/>
                      <a:pt x="99" y="59"/>
                    </a:cubicBezTo>
                    <a:cubicBezTo>
                      <a:pt x="99" y="38"/>
                      <a:pt x="81" y="20"/>
                      <a:pt x="60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8" name="Freeform 168">
                <a:extLst>
                  <a:ext uri="{FF2B5EF4-FFF2-40B4-BE49-F238E27FC236}">
                    <a16:creationId xmlns:a16="http://schemas.microsoft.com/office/drawing/2014/main" id="{A480B6A5-DA50-458F-9BFD-9C5523A08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1218" y="5213213"/>
                <a:ext cx="393469" cy="390905"/>
              </a:xfrm>
              <a:custGeom>
                <a:avLst/>
                <a:gdLst>
                  <a:gd name="T0" fmla="*/ 11 w 242"/>
                  <a:gd name="T1" fmla="*/ 240 h 240"/>
                  <a:gd name="T2" fmla="*/ 4 w 242"/>
                  <a:gd name="T3" fmla="*/ 237 h 240"/>
                  <a:gd name="T4" fmla="*/ 4 w 242"/>
                  <a:gd name="T5" fmla="*/ 223 h 240"/>
                  <a:gd name="T6" fmla="*/ 224 w 242"/>
                  <a:gd name="T7" fmla="*/ 4 h 240"/>
                  <a:gd name="T8" fmla="*/ 238 w 242"/>
                  <a:gd name="T9" fmla="*/ 4 h 240"/>
                  <a:gd name="T10" fmla="*/ 238 w 242"/>
                  <a:gd name="T11" fmla="*/ 18 h 240"/>
                  <a:gd name="T12" fmla="*/ 18 w 242"/>
                  <a:gd name="T13" fmla="*/ 237 h 240"/>
                  <a:gd name="T14" fmla="*/ 11 w 242"/>
                  <a:gd name="T15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2" h="240">
                    <a:moveTo>
                      <a:pt x="11" y="240"/>
                    </a:moveTo>
                    <a:cubicBezTo>
                      <a:pt x="9" y="240"/>
                      <a:pt x="6" y="239"/>
                      <a:pt x="4" y="237"/>
                    </a:cubicBezTo>
                    <a:cubicBezTo>
                      <a:pt x="0" y="233"/>
                      <a:pt x="0" y="227"/>
                      <a:pt x="4" y="223"/>
                    </a:cubicBezTo>
                    <a:cubicBezTo>
                      <a:pt x="224" y="4"/>
                      <a:pt x="224" y="4"/>
                      <a:pt x="224" y="4"/>
                    </a:cubicBezTo>
                    <a:cubicBezTo>
                      <a:pt x="228" y="0"/>
                      <a:pt x="234" y="0"/>
                      <a:pt x="238" y="4"/>
                    </a:cubicBezTo>
                    <a:cubicBezTo>
                      <a:pt x="242" y="8"/>
                      <a:pt x="242" y="14"/>
                      <a:pt x="238" y="18"/>
                    </a:cubicBezTo>
                    <a:cubicBezTo>
                      <a:pt x="18" y="237"/>
                      <a:pt x="18" y="237"/>
                      <a:pt x="18" y="237"/>
                    </a:cubicBezTo>
                    <a:cubicBezTo>
                      <a:pt x="16" y="239"/>
                      <a:pt x="14" y="240"/>
                      <a:pt x="11" y="24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9" name="Freeform 169">
                <a:extLst>
                  <a:ext uri="{FF2B5EF4-FFF2-40B4-BE49-F238E27FC236}">
                    <a16:creationId xmlns:a16="http://schemas.microsoft.com/office/drawing/2014/main" id="{2ED6888D-C4C5-4667-B3C8-0D42EF5FF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4004" y="5469544"/>
                <a:ext cx="107659" cy="105096"/>
              </a:xfrm>
              <a:custGeom>
                <a:avLst/>
                <a:gdLst>
                  <a:gd name="T0" fmla="*/ 55 w 66"/>
                  <a:gd name="T1" fmla="*/ 65 h 65"/>
                  <a:gd name="T2" fmla="*/ 48 w 66"/>
                  <a:gd name="T3" fmla="*/ 62 h 65"/>
                  <a:gd name="T4" fmla="*/ 4 w 66"/>
                  <a:gd name="T5" fmla="*/ 18 h 65"/>
                  <a:gd name="T6" fmla="*/ 4 w 66"/>
                  <a:gd name="T7" fmla="*/ 4 h 65"/>
                  <a:gd name="T8" fmla="*/ 18 w 66"/>
                  <a:gd name="T9" fmla="*/ 4 h 65"/>
                  <a:gd name="T10" fmla="*/ 62 w 66"/>
                  <a:gd name="T11" fmla="*/ 48 h 65"/>
                  <a:gd name="T12" fmla="*/ 62 w 66"/>
                  <a:gd name="T13" fmla="*/ 62 h 65"/>
                  <a:gd name="T14" fmla="*/ 55 w 66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65">
                    <a:moveTo>
                      <a:pt x="55" y="65"/>
                    </a:moveTo>
                    <a:cubicBezTo>
                      <a:pt x="53" y="65"/>
                      <a:pt x="50" y="64"/>
                      <a:pt x="48" y="62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4" y="0"/>
                      <a:pt x="18" y="4"/>
                    </a:cubicBezTo>
                    <a:cubicBezTo>
                      <a:pt x="62" y="48"/>
                      <a:pt x="62" y="48"/>
                      <a:pt x="62" y="48"/>
                    </a:cubicBezTo>
                    <a:cubicBezTo>
                      <a:pt x="66" y="52"/>
                      <a:pt x="66" y="58"/>
                      <a:pt x="62" y="62"/>
                    </a:cubicBezTo>
                    <a:cubicBezTo>
                      <a:pt x="60" y="64"/>
                      <a:pt x="58" y="65"/>
                      <a:pt x="55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0" name="Freeform 170">
                <a:extLst>
                  <a:ext uri="{FF2B5EF4-FFF2-40B4-BE49-F238E27FC236}">
                    <a16:creationId xmlns:a16="http://schemas.microsoft.com/office/drawing/2014/main" id="{8519B080-3EC1-4D6B-BC37-3BC05A7FE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5048" y="5527219"/>
                <a:ext cx="137138" cy="137138"/>
              </a:xfrm>
              <a:custGeom>
                <a:avLst/>
                <a:gdLst>
                  <a:gd name="T0" fmla="*/ 74 w 85"/>
                  <a:gd name="T1" fmla="*/ 84 h 84"/>
                  <a:gd name="T2" fmla="*/ 66 w 85"/>
                  <a:gd name="T3" fmla="*/ 81 h 84"/>
                  <a:gd name="T4" fmla="*/ 4 w 85"/>
                  <a:gd name="T5" fmla="*/ 18 h 84"/>
                  <a:gd name="T6" fmla="*/ 4 w 85"/>
                  <a:gd name="T7" fmla="*/ 4 h 84"/>
                  <a:gd name="T8" fmla="*/ 18 w 85"/>
                  <a:gd name="T9" fmla="*/ 4 h 84"/>
                  <a:gd name="T10" fmla="*/ 81 w 85"/>
                  <a:gd name="T11" fmla="*/ 66 h 84"/>
                  <a:gd name="T12" fmla="*/ 81 w 85"/>
                  <a:gd name="T13" fmla="*/ 81 h 84"/>
                  <a:gd name="T14" fmla="*/ 74 w 85"/>
                  <a:gd name="T1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84">
                    <a:moveTo>
                      <a:pt x="74" y="84"/>
                    </a:moveTo>
                    <a:cubicBezTo>
                      <a:pt x="71" y="84"/>
                      <a:pt x="68" y="83"/>
                      <a:pt x="66" y="81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4" y="0"/>
                      <a:pt x="18" y="4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5" y="70"/>
                      <a:pt x="85" y="77"/>
                      <a:pt x="81" y="81"/>
                    </a:cubicBezTo>
                    <a:cubicBezTo>
                      <a:pt x="79" y="83"/>
                      <a:pt x="76" y="84"/>
                      <a:pt x="74" y="8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id="{AE96A774-4B1A-45B7-BC7E-46429179418D}"/>
              </a:ext>
            </a:extLst>
          </p:cNvPr>
          <p:cNvSpPr/>
          <p:nvPr/>
        </p:nvSpPr>
        <p:spPr>
          <a:xfrm>
            <a:off x="863474" y="5110155"/>
            <a:ext cx="41198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  电路的作用是进行电能与其它形式的能量之间的相互转换。有了电路，才能实现埃隆马斯克的电动汽车和超级</a:t>
            </a:r>
            <a:r>
              <a:rPr lang="zh-CN" altLang="en-US" sz="2400" b="1" dirty="0" smtClean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火箭哦</a:t>
            </a:r>
            <a:r>
              <a:rPr lang="en-US" altLang="zh-CN" sz="2400" b="1" dirty="0" smtClean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…</a:t>
            </a:r>
            <a:endParaRPr lang="zh-CN" altLang="en-US" sz="24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7028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9387" y="1335347"/>
            <a:ext cx="488075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u="sng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慕课的发展</a:t>
            </a:r>
            <a:endParaRPr lang="en-US" altLang="zh-CN" sz="2800" b="1" u="sng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2008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年，慕课概念首次出现</a:t>
            </a: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2012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年，“慕课元年”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——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纽约时报</a:t>
            </a: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2013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年，中国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12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所国内顶级院校共建中文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MOOCs</a:t>
            </a: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2014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年，全球超过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400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所大学和机构开发了将近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2500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门慕课课程</a:t>
            </a:r>
            <a:endParaRPr lang="en-US" altLang="zh-CN" sz="26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2017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年，教育部评选出国家级精品在线开放课程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500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门</a:t>
            </a:r>
          </a:p>
        </p:txBody>
      </p:sp>
      <p:grpSp>
        <p:nvGrpSpPr>
          <p:cNvPr id="6" name="组 28">
            <a:extLst>
              <a:ext uri="{FF2B5EF4-FFF2-40B4-BE49-F238E27FC236}">
                <a16:creationId xmlns:a16="http://schemas.microsoft.com/office/drawing/2014/main" id="{04B191AB-0D30-424D-909F-BB0CFFCC3207}"/>
              </a:ext>
            </a:extLst>
          </p:cNvPr>
          <p:cNvGrpSpPr/>
          <p:nvPr/>
        </p:nvGrpSpPr>
        <p:grpSpPr>
          <a:xfrm>
            <a:off x="11875" y="90304"/>
            <a:ext cx="3241964" cy="849132"/>
            <a:chOff x="4741949" y="1416423"/>
            <a:chExt cx="6339044" cy="1511697"/>
          </a:xfrm>
          <a:solidFill>
            <a:schemeClr val="accent4">
              <a:lumMod val="75000"/>
            </a:schemeClr>
          </a:solidFill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1737B43C-8868-4299-AC3A-A94642D25332}"/>
                </a:ext>
              </a:extLst>
            </p:cNvPr>
            <p:cNvSpPr/>
            <p:nvPr/>
          </p:nvSpPr>
          <p:spPr>
            <a:xfrm>
              <a:off x="4741949" y="1416423"/>
              <a:ext cx="1395615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0C5DD225-3E8B-48D3-A425-0F93A718702D}"/>
                </a:ext>
              </a:extLst>
            </p:cNvPr>
            <p:cNvSpPr/>
            <p:nvPr/>
          </p:nvSpPr>
          <p:spPr>
            <a:xfrm>
              <a:off x="6622472" y="1866184"/>
              <a:ext cx="4458521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平行四边形 8">
              <a:extLst>
                <a:ext uri="{FF2B5EF4-FFF2-40B4-BE49-F238E27FC236}">
                  <a16:creationId xmlns:a16="http://schemas.microsoft.com/office/drawing/2014/main" id="{EFB830B6-1596-40C3-AC50-DC0D32479CD1}"/>
                </a:ext>
              </a:extLst>
            </p:cNvPr>
            <p:cNvSpPr/>
            <p:nvPr/>
          </p:nvSpPr>
          <p:spPr>
            <a:xfrm rot="5400000">
              <a:off x="5624171" y="1929817"/>
              <a:ext cx="1511697" cy="484909"/>
            </a:xfrm>
            <a:prstGeom prst="parallelogram">
              <a:avLst>
                <a:gd name="adj" fmla="val 9105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FC716CA0-D9D4-4A45-8F76-E88CD097A5A0}"/>
              </a:ext>
            </a:extLst>
          </p:cNvPr>
          <p:cNvSpPr/>
          <p:nvPr/>
        </p:nvSpPr>
        <p:spPr>
          <a:xfrm>
            <a:off x="1122382" y="34293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阅读资料</a:t>
            </a:r>
          </a:p>
        </p:txBody>
      </p:sp>
    </p:spTree>
    <p:extLst>
      <p:ext uri="{BB962C8B-B14F-4D97-AF65-F5344CB8AC3E}">
        <p14:creationId xmlns:p14="http://schemas.microsoft.com/office/powerpoint/2010/main" val="177462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9387" y="1335347"/>
            <a:ext cx="488075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u="sng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慕课的特点</a:t>
            </a:r>
            <a:endParaRPr lang="en-US" altLang="zh-CN" sz="2800" b="1" u="sng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 以知识点为单元的小视频    可反复观看、适合在移动媒   体上学习。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 在线习题、在线互助讨论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提高有效学习的时间。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 可获得学习证书、部分大学承认其有效学分。</a:t>
            </a:r>
          </a:p>
        </p:txBody>
      </p:sp>
      <p:grpSp>
        <p:nvGrpSpPr>
          <p:cNvPr id="6" name="组 28">
            <a:extLst>
              <a:ext uri="{FF2B5EF4-FFF2-40B4-BE49-F238E27FC236}">
                <a16:creationId xmlns:a16="http://schemas.microsoft.com/office/drawing/2014/main" id="{04B191AB-0D30-424D-909F-BB0CFFCC3207}"/>
              </a:ext>
            </a:extLst>
          </p:cNvPr>
          <p:cNvGrpSpPr/>
          <p:nvPr/>
        </p:nvGrpSpPr>
        <p:grpSpPr>
          <a:xfrm>
            <a:off x="11875" y="90304"/>
            <a:ext cx="3241964" cy="849132"/>
            <a:chOff x="4741949" y="1416423"/>
            <a:chExt cx="6339044" cy="1511697"/>
          </a:xfrm>
          <a:solidFill>
            <a:schemeClr val="accent4">
              <a:lumMod val="75000"/>
            </a:schemeClr>
          </a:solidFill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1737B43C-8868-4299-AC3A-A94642D25332}"/>
                </a:ext>
              </a:extLst>
            </p:cNvPr>
            <p:cNvSpPr/>
            <p:nvPr/>
          </p:nvSpPr>
          <p:spPr>
            <a:xfrm>
              <a:off x="4741949" y="1416423"/>
              <a:ext cx="1395615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0C5DD225-3E8B-48D3-A425-0F93A718702D}"/>
                </a:ext>
              </a:extLst>
            </p:cNvPr>
            <p:cNvSpPr/>
            <p:nvPr/>
          </p:nvSpPr>
          <p:spPr>
            <a:xfrm>
              <a:off x="6622472" y="1866184"/>
              <a:ext cx="4458521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平行四边形 8">
              <a:extLst>
                <a:ext uri="{FF2B5EF4-FFF2-40B4-BE49-F238E27FC236}">
                  <a16:creationId xmlns:a16="http://schemas.microsoft.com/office/drawing/2014/main" id="{EFB830B6-1596-40C3-AC50-DC0D32479CD1}"/>
                </a:ext>
              </a:extLst>
            </p:cNvPr>
            <p:cNvSpPr/>
            <p:nvPr/>
          </p:nvSpPr>
          <p:spPr>
            <a:xfrm rot="5400000">
              <a:off x="5624171" y="1929817"/>
              <a:ext cx="1511697" cy="484909"/>
            </a:xfrm>
            <a:prstGeom prst="parallelogram">
              <a:avLst>
                <a:gd name="adj" fmla="val 9105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FC716CA0-D9D4-4A45-8F76-E88CD097A5A0}"/>
              </a:ext>
            </a:extLst>
          </p:cNvPr>
          <p:cNvSpPr/>
          <p:nvPr/>
        </p:nvSpPr>
        <p:spPr>
          <a:xfrm>
            <a:off x="1122382" y="34293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阅读资料</a:t>
            </a:r>
          </a:p>
        </p:txBody>
      </p:sp>
    </p:spTree>
    <p:extLst>
      <p:ext uri="{BB962C8B-B14F-4D97-AF65-F5344CB8AC3E}">
        <p14:creationId xmlns:p14="http://schemas.microsoft.com/office/powerpoint/2010/main" val="173026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2513" y="1525352"/>
            <a:ext cx="4667003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u="sng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什么是翻转课堂？</a:t>
            </a:r>
            <a:endParaRPr lang="en-US" altLang="zh-CN" sz="2800" b="1" u="sng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  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SPOC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是英文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Small Private Online Course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的缩写（小规模限制性在线课程），这就是我们目前使用的在线平台。</a:t>
            </a: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  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翻转课堂是混合式教学的形式之一。即将原来的课堂学习放到课外在线完成，课堂则用来答疑、讨论。</a:t>
            </a:r>
          </a:p>
        </p:txBody>
      </p:sp>
      <p:grpSp>
        <p:nvGrpSpPr>
          <p:cNvPr id="6" name="组 28">
            <a:extLst>
              <a:ext uri="{FF2B5EF4-FFF2-40B4-BE49-F238E27FC236}">
                <a16:creationId xmlns:a16="http://schemas.microsoft.com/office/drawing/2014/main" id="{04B191AB-0D30-424D-909F-BB0CFFCC3207}"/>
              </a:ext>
            </a:extLst>
          </p:cNvPr>
          <p:cNvGrpSpPr/>
          <p:nvPr/>
        </p:nvGrpSpPr>
        <p:grpSpPr>
          <a:xfrm>
            <a:off x="11875" y="90304"/>
            <a:ext cx="3241964" cy="849132"/>
            <a:chOff x="4741949" y="1416423"/>
            <a:chExt cx="6339044" cy="1511697"/>
          </a:xfrm>
          <a:solidFill>
            <a:schemeClr val="accent4">
              <a:lumMod val="75000"/>
            </a:schemeClr>
          </a:solidFill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1737B43C-8868-4299-AC3A-A94642D25332}"/>
                </a:ext>
              </a:extLst>
            </p:cNvPr>
            <p:cNvSpPr/>
            <p:nvPr/>
          </p:nvSpPr>
          <p:spPr>
            <a:xfrm>
              <a:off x="4741949" y="1416423"/>
              <a:ext cx="1395615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0C5DD225-3E8B-48D3-A425-0F93A718702D}"/>
                </a:ext>
              </a:extLst>
            </p:cNvPr>
            <p:cNvSpPr/>
            <p:nvPr/>
          </p:nvSpPr>
          <p:spPr>
            <a:xfrm>
              <a:off x="6622472" y="1866184"/>
              <a:ext cx="4458521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平行四边形 8">
              <a:extLst>
                <a:ext uri="{FF2B5EF4-FFF2-40B4-BE49-F238E27FC236}">
                  <a16:creationId xmlns:a16="http://schemas.microsoft.com/office/drawing/2014/main" id="{EFB830B6-1596-40C3-AC50-DC0D32479CD1}"/>
                </a:ext>
              </a:extLst>
            </p:cNvPr>
            <p:cNvSpPr/>
            <p:nvPr/>
          </p:nvSpPr>
          <p:spPr>
            <a:xfrm rot="5400000">
              <a:off x="5624171" y="1929817"/>
              <a:ext cx="1511697" cy="484909"/>
            </a:xfrm>
            <a:prstGeom prst="parallelogram">
              <a:avLst>
                <a:gd name="adj" fmla="val 9105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FC716CA0-D9D4-4A45-8F76-E88CD097A5A0}"/>
              </a:ext>
            </a:extLst>
          </p:cNvPr>
          <p:cNvSpPr/>
          <p:nvPr/>
        </p:nvSpPr>
        <p:spPr>
          <a:xfrm>
            <a:off x="1122382" y="34293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阅读资料</a:t>
            </a:r>
          </a:p>
        </p:txBody>
      </p:sp>
    </p:spTree>
    <p:extLst>
      <p:ext uri="{BB962C8B-B14F-4D97-AF65-F5344CB8AC3E}">
        <p14:creationId xmlns:p14="http://schemas.microsoft.com/office/powerpoint/2010/main" val="73923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9387" y="1335347"/>
            <a:ext cx="483325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u="sng" dirty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如何实施翻转课堂？</a:t>
            </a:r>
            <a:endParaRPr lang="en-US" altLang="zh-CN" sz="2800" b="1" u="sng" dirty="0">
              <a:ln w="1905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课前自学质量要有保证</a:t>
            </a: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基本的概念、理论要能够记忆并理解</a:t>
            </a: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课前要有充分的学习行为和学习效果反馈</a:t>
            </a: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（通过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SPOC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平台、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QQ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课堂讨论质量是关键</a:t>
            </a: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教师不再是主角，而是帮助学生自己提升分析和应用能力</a:t>
            </a:r>
          </a:p>
        </p:txBody>
      </p:sp>
      <p:grpSp>
        <p:nvGrpSpPr>
          <p:cNvPr id="6" name="组 28">
            <a:extLst>
              <a:ext uri="{FF2B5EF4-FFF2-40B4-BE49-F238E27FC236}">
                <a16:creationId xmlns:a16="http://schemas.microsoft.com/office/drawing/2014/main" id="{04B191AB-0D30-424D-909F-BB0CFFCC3207}"/>
              </a:ext>
            </a:extLst>
          </p:cNvPr>
          <p:cNvGrpSpPr/>
          <p:nvPr/>
        </p:nvGrpSpPr>
        <p:grpSpPr>
          <a:xfrm>
            <a:off x="11875" y="90304"/>
            <a:ext cx="3241964" cy="849132"/>
            <a:chOff x="4741949" y="1416423"/>
            <a:chExt cx="6339044" cy="1511697"/>
          </a:xfrm>
          <a:solidFill>
            <a:schemeClr val="accent4">
              <a:lumMod val="75000"/>
            </a:schemeClr>
          </a:solidFill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1737B43C-8868-4299-AC3A-A94642D25332}"/>
                </a:ext>
              </a:extLst>
            </p:cNvPr>
            <p:cNvSpPr/>
            <p:nvPr/>
          </p:nvSpPr>
          <p:spPr>
            <a:xfrm>
              <a:off x="4741949" y="1416423"/>
              <a:ext cx="1395615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0C5DD225-3E8B-48D3-A425-0F93A718702D}"/>
                </a:ext>
              </a:extLst>
            </p:cNvPr>
            <p:cNvSpPr/>
            <p:nvPr/>
          </p:nvSpPr>
          <p:spPr>
            <a:xfrm>
              <a:off x="6622472" y="1866184"/>
              <a:ext cx="4458521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平行四边形 8">
              <a:extLst>
                <a:ext uri="{FF2B5EF4-FFF2-40B4-BE49-F238E27FC236}">
                  <a16:creationId xmlns:a16="http://schemas.microsoft.com/office/drawing/2014/main" id="{EFB830B6-1596-40C3-AC50-DC0D32479CD1}"/>
                </a:ext>
              </a:extLst>
            </p:cNvPr>
            <p:cNvSpPr/>
            <p:nvPr/>
          </p:nvSpPr>
          <p:spPr>
            <a:xfrm rot="5400000">
              <a:off x="5624171" y="1929817"/>
              <a:ext cx="1511697" cy="484909"/>
            </a:xfrm>
            <a:prstGeom prst="parallelogram">
              <a:avLst>
                <a:gd name="adj" fmla="val 9105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FC716CA0-D9D4-4A45-8F76-E88CD097A5A0}"/>
              </a:ext>
            </a:extLst>
          </p:cNvPr>
          <p:cNvSpPr/>
          <p:nvPr/>
        </p:nvSpPr>
        <p:spPr>
          <a:xfrm>
            <a:off x="1122382" y="34293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阅读资料</a:t>
            </a:r>
          </a:p>
        </p:txBody>
      </p:sp>
    </p:spTree>
    <p:extLst>
      <p:ext uri="{BB962C8B-B14F-4D97-AF65-F5344CB8AC3E}">
        <p14:creationId xmlns:p14="http://schemas.microsoft.com/office/powerpoint/2010/main" val="150125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4">
            <a:extLst>
              <a:ext uri="{FF2B5EF4-FFF2-40B4-BE49-F238E27FC236}">
                <a16:creationId xmlns:a16="http://schemas.microsoft.com/office/drawing/2014/main" id="{A6AD658E-7E3A-4896-9C75-11D7796EF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581" y="1158521"/>
            <a:ext cx="434780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寒石体简" panose="00020600040101010101" pitchFamily="18" charset="-122"/>
                <a:ea typeface="汉仪寒石体简" panose="00020600040101010101" pitchFamily="18" charset="-122"/>
              </a:rPr>
              <a:t>在学习过程中</a:t>
            </a:r>
            <a:endParaRPr lang="en-US" altLang="zh-CN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寒石体简" panose="00020600040101010101" pitchFamily="18" charset="-122"/>
              <a:ea typeface="汉仪寒石体简" panose="00020600040101010101" pitchFamily="18" charset="-122"/>
            </a:endParaRPr>
          </a:p>
          <a:p>
            <a:pPr eaLnBrk="1" hangingPunct="1"/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寒石体简" panose="00020600040101010101" pitchFamily="18" charset="-122"/>
                <a:ea typeface="汉仪寒石体简" panose="00020600040101010101" pitchFamily="18" charset="-122"/>
              </a:rPr>
              <a:t>有任何想法或建议</a:t>
            </a:r>
            <a:endParaRPr lang="en-US" altLang="zh-CN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寒石体简" panose="00020600040101010101" pitchFamily="18" charset="-122"/>
              <a:ea typeface="汉仪寒石体简" panose="00020600040101010101" pitchFamily="18" charset="-122"/>
            </a:endParaRPr>
          </a:p>
          <a:p>
            <a:pPr eaLnBrk="1" hangingPunct="1"/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寒石体简" panose="00020600040101010101" pitchFamily="18" charset="-122"/>
                <a:ea typeface="汉仪寒石体简" panose="00020600040101010101" pitchFamily="18" charset="-122"/>
              </a:rPr>
              <a:t>请告诉我</a:t>
            </a:r>
            <a:endParaRPr lang="en-US" altLang="zh-CN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寒石体简" panose="00020600040101010101" pitchFamily="18" charset="-122"/>
              <a:ea typeface="汉仪寒石体简" panose="00020600040101010101" pitchFamily="18" charset="-122"/>
            </a:endParaRPr>
          </a:p>
          <a:p>
            <a:pPr eaLnBrk="1" hangingPunct="1"/>
            <a:endParaRPr lang="en-US" altLang="zh-CN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寒石体简" panose="00020600040101010101" pitchFamily="18" charset="-122"/>
              <a:ea typeface="汉仪寒石体简" panose="00020600040101010101" pitchFamily="18" charset="-122"/>
            </a:endParaRPr>
          </a:p>
          <a:p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QQ:26621167</a:t>
            </a:r>
          </a:p>
          <a:p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Tel:13913909161</a:t>
            </a:r>
          </a:p>
          <a:p>
            <a:pPr eaLnBrk="1" hangingPunct="1"/>
            <a:endParaRPr lang="en-US" altLang="zh-CN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寒石体简" panose="00020600040101010101" pitchFamily="18" charset="-122"/>
              <a:ea typeface="汉仪寒石体简" panose="00020600040101010101" pitchFamily="18" charset="-122"/>
            </a:endParaRPr>
          </a:p>
          <a:p>
            <a:pPr eaLnBrk="1" hangingPunct="1"/>
            <a:endParaRPr lang="en-US" altLang="zh-CN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寒石体简" panose="00020600040101010101" pitchFamily="18" charset="-122"/>
              <a:ea typeface="汉仪寒石体简" panose="00020600040101010101" pitchFamily="18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94CC80F5-9F72-46C4-9960-53C4DB495982}"/>
              </a:ext>
            </a:extLst>
          </p:cNvPr>
          <p:cNvGrpSpPr/>
          <p:nvPr/>
        </p:nvGrpSpPr>
        <p:grpSpPr>
          <a:xfrm>
            <a:off x="1154875" y="5144373"/>
            <a:ext cx="3333326" cy="654332"/>
            <a:chOff x="1238674" y="5803618"/>
            <a:chExt cx="3333326" cy="654332"/>
          </a:xfrm>
        </p:grpSpPr>
        <p:sp>
          <p:nvSpPr>
            <p:cNvPr id="5" name="文本框 5">
              <a:extLst>
                <a:ext uri="{FF2B5EF4-FFF2-40B4-BE49-F238E27FC236}">
                  <a16:creationId xmlns:a16="http://schemas.microsoft.com/office/drawing/2014/main" id="{9FBEA6BC-44BE-4969-808E-69294F3E54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4300" y="5915690"/>
              <a:ext cx="298894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乐喵体简" panose="00020600040101010101" pitchFamily="18" charset="-122"/>
                  <a:ea typeface="汉仪乐喵体简" panose="00020600040101010101" pitchFamily="18" charset="-122"/>
                </a:rPr>
                <a:t>期待你们的精彩表现</a:t>
              </a:r>
            </a:p>
          </p:txBody>
        </p:sp>
        <p:sp>
          <p:nvSpPr>
            <p:cNvPr id="6" name="圆角矩形 6">
              <a:extLst>
                <a:ext uri="{FF2B5EF4-FFF2-40B4-BE49-F238E27FC236}">
                  <a16:creationId xmlns:a16="http://schemas.microsoft.com/office/drawing/2014/main" id="{E4FE3FE3-0D54-4E1B-B961-DC8DE0E94C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8674" y="5803618"/>
              <a:ext cx="3333326" cy="654332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sz="105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寒石体简" panose="00020600040101010101" pitchFamily="18" charset="-122"/>
                <a:ea typeface="汉仪寒石体简" panose="00020600040101010101" pitchFamily="18" charset="-122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id="{57E6A5D7-2883-4D3A-8886-EC1F3BD48E3F}"/>
              </a:ext>
            </a:extLst>
          </p:cNvPr>
          <p:cNvSpPr/>
          <p:nvPr/>
        </p:nvSpPr>
        <p:spPr>
          <a:xfrm>
            <a:off x="758581" y="6304634"/>
            <a:ext cx="28575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南京邮电大学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电路与系统教学中心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谢娜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F670681E-7F55-4BE9-9CED-52A1E7451FCF}"/>
              </a:ext>
            </a:extLst>
          </p:cNvPr>
          <p:cNvGrpSpPr>
            <a:grpSpLocks noChangeAspect="1"/>
          </p:cNvGrpSpPr>
          <p:nvPr/>
        </p:nvGrpSpPr>
        <p:grpSpPr>
          <a:xfrm>
            <a:off x="4229654" y="7625699"/>
            <a:ext cx="921724" cy="900000"/>
            <a:chOff x="4544823" y="5017788"/>
            <a:chExt cx="1099232" cy="1099232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52498C82-F2AD-4782-9018-3AB629F1D189}"/>
                </a:ext>
              </a:extLst>
            </p:cNvPr>
            <p:cNvSpPr/>
            <p:nvPr/>
          </p:nvSpPr>
          <p:spPr>
            <a:xfrm>
              <a:off x="4544823" y="5017788"/>
              <a:ext cx="1099232" cy="1099232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7E12B820-94C3-4CFB-956A-666A87204CE0}"/>
                </a:ext>
              </a:extLst>
            </p:cNvPr>
            <p:cNvGrpSpPr/>
            <p:nvPr/>
          </p:nvGrpSpPr>
          <p:grpSpPr>
            <a:xfrm>
              <a:off x="4745187" y="5221032"/>
              <a:ext cx="698503" cy="757459"/>
              <a:chOff x="8581218" y="4906898"/>
              <a:chExt cx="698503" cy="757459"/>
            </a:xfrm>
            <a:solidFill>
              <a:schemeClr val="bg1"/>
            </a:solidFill>
          </p:grpSpPr>
          <p:sp>
            <p:nvSpPr>
              <p:cNvPr id="11" name="Freeform 164">
                <a:extLst>
                  <a:ext uri="{FF2B5EF4-FFF2-40B4-BE49-F238E27FC236}">
                    <a16:creationId xmlns:a16="http://schemas.microsoft.com/office/drawing/2014/main" id="{01E61286-D5E0-4F61-9707-3D164764AE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86191" y="4906898"/>
                <a:ext cx="193530" cy="194812"/>
              </a:xfrm>
              <a:custGeom>
                <a:avLst/>
                <a:gdLst>
                  <a:gd name="T0" fmla="*/ 59 w 119"/>
                  <a:gd name="T1" fmla="*/ 119 h 119"/>
                  <a:gd name="T2" fmla="*/ 0 w 119"/>
                  <a:gd name="T3" fmla="*/ 60 h 119"/>
                  <a:gd name="T4" fmla="*/ 59 w 119"/>
                  <a:gd name="T5" fmla="*/ 0 h 119"/>
                  <a:gd name="T6" fmla="*/ 119 w 119"/>
                  <a:gd name="T7" fmla="*/ 60 h 119"/>
                  <a:gd name="T8" fmla="*/ 59 w 119"/>
                  <a:gd name="T9" fmla="*/ 119 h 119"/>
                  <a:gd name="T10" fmla="*/ 59 w 119"/>
                  <a:gd name="T11" fmla="*/ 20 h 119"/>
                  <a:gd name="T12" fmla="*/ 20 w 119"/>
                  <a:gd name="T13" fmla="*/ 60 h 119"/>
                  <a:gd name="T14" fmla="*/ 59 w 119"/>
                  <a:gd name="T15" fmla="*/ 99 h 119"/>
                  <a:gd name="T16" fmla="*/ 99 w 119"/>
                  <a:gd name="T17" fmla="*/ 60 h 119"/>
                  <a:gd name="T18" fmla="*/ 59 w 119"/>
                  <a:gd name="T19" fmla="*/ 2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" h="119">
                    <a:moveTo>
                      <a:pt x="59" y="119"/>
                    </a:moveTo>
                    <a:cubicBezTo>
                      <a:pt x="26" y="119"/>
                      <a:pt x="0" y="93"/>
                      <a:pt x="0" y="60"/>
                    </a:cubicBezTo>
                    <a:cubicBezTo>
                      <a:pt x="0" y="27"/>
                      <a:pt x="26" y="0"/>
                      <a:pt x="59" y="0"/>
                    </a:cubicBezTo>
                    <a:cubicBezTo>
                      <a:pt x="92" y="0"/>
                      <a:pt x="119" y="27"/>
                      <a:pt x="119" y="60"/>
                    </a:cubicBezTo>
                    <a:cubicBezTo>
                      <a:pt x="119" y="93"/>
                      <a:pt x="92" y="119"/>
                      <a:pt x="59" y="119"/>
                    </a:cubicBezTo>
                    <a:moveTo>
                      <a:pt x="59" y="20"/>
                    </a:moveTo>
                    <a:cubicBezTo>
                      <a:pt x="37" y="20"/>
                      <a:pt x="20" y="38"/>
                      <a:pt x="20" y="60"/>
                    </a:cubicBezTo>
                    <a:cubicBezTo>
                      <a:pt x="20" y="82"/>
                      <a:pt x="37" y="99"/>
                      <a:pt x="59" y="99"/>
                    </a:cubicBezTo>
                    <a:cubicBezTo>
                      <a:pt x="81" y="99"/>
                      <a:pt x="99" y="82"/>
                      <a:pt x="99" y="60"/>
                    </a:cubicBezTo>
                    <a:cubicBezTo>
                      <a:pt x="99" y="38"/>
                      <a:pt x="81" y="20"/>
                      <a:pt x="59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Freeform 165">
                <a:extLst>
                  <a:ext uri="{FF2B5EF4-FFF2-40B4-BE49-F238E27FC236}">
                    <a16:creationId xmlns:a16="http://schemas.microsoft.com/office/drawing/2014/main" id="{E30A1746-967B-4D6B-B6EC-D0E7F35CD1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86191" y="5076076"/>
                <a:ext cx="193530" cy="194812"/>
              </a:xfrm>
              <a:custGeom>
                <a:avLst/>
                <a:gdLst>
                  <a:gd name="T0" fmla="*/ 59 w 119"/>
                  <a:gd name="T1" fmla="*/ 119 h 119"/>
                  <a:gd name="T2" fmla="*/ 59 w 119"/>
                  <a:gd name="T3" fmla="*/ 119 h 119"/>
                  <a:gd name="T4" fmla="*/ 0 w 119"/>
                  <a:gd name="T5" fmla="*/ 59 h 119"/>
                  <a:gd name="T6" fmla="*/ 59 w 119"/>
                  <a:gd name="T7" fmla="*/ 0 h 119"/>
                  <a:gd name="T8" fmla="*/ 119 w 119"/>
                  <a:gd name="T9" fmla="*/ 59 h 119"/>
                  <a:gd name="T10" fmla="*/ 59 w 119"/>
                  <a:gd name="T11" fmla="*/ 119 h 119"/>
                  <a:gd name="T12" fmla="*/ 59 w 119"/>
                  <a:gd name="T13" fmla="*/ 20 h 119"/>
                  <a:gd name="T14" fmla="*/ 20 w 119"/>
                  <a:gd name="T15" fmla="*/ 59 h 119"/>
                  <a:gd name="T16" fmla="*/ 59 w 119"/>
                  <a:gd name="T17" fmla="*/ 99 h 119"/>
                  <a:gd name="T18" fmla="*/ 99 w 119"/>
                  <a:gd name="T19" fmla="*/ 59 h 119"/>
                  <a:gd name="T20" fmla="*/ 59 w 119"/>
                  <a:gd name="T21" fmla="*/ 2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9" h="119">
                    <a:moveTo>
                      <a:pt x="59" y="119"/>
                    </a:moveTo>
                    <a:cubicBezTo>
                      <a:pt x="59" y="119"/>
                      <a:pt x="59" y="119"/>
                      <a:pt x="59" y="119"/>
                    </a:cubicBezTo>
                    <a:cubicBezTo>
                      <a:pt x="26" y="119"/>
                      <a:pt x="0" y="92"/>
                      <a:pt x="0" y="59"/>
                    </a:cubicBezTo>
                    <a:cubicBezTo>
                      <a:pt x="0" y="27"/>
                      <a:pt x="26" y="0"/>
                      <a:pt x="59" y="0"/>
                    </a:cubicBezTo>
                    <a:cubicBezTo>
                      <a:pt x="92" y="0"/>
                      <a:pt x="119" y="27"/>
                      <a:pt x="119" y="59"/>
                    </a:cubicBezTo>
                    <a:cubicBezTo>
                      <a:pt x="119" y="92"/>
                      <a:pt x="92" y="119"/>
                      <a:pt x="59" y="119"/>
                    </a:cubicBezTo>
                    <a:moveTo>
                      <a:pt x="59" y="20"/>
                    </a:moveTo>
                    <a:cubicBezTo>
                      <a:pt x="37" y="20"/>
                      <a:pt x="20" y="38"/>
                      <a:pt x="20" y="59"/>
                    </a:cubicBezTo>
                    <a:cubicBezTo>
                      <a:pt x="20" y="81"/>
                      <a:pt x="37" y="99"/>
                      <a:pt x="59" y="99"/>
                    </a:cubicBezTo>
                    <a:cubicBezTo>
                      <a:pt x="81" y="99"/>
                      <a:pt x="99" y="81"/>
                      <a:pt x="99" y="59"/>
                    </a:cubicBezTo>
                    <a:cubicBezTo>
                      <a:pt x="99" y="38"/>
                      <a:pt x="81" y="20"/>
                      <a:pt x="59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3" name="Freeform 166">
                <a:extLst>
                  <a:ext uri="{FF2B5EF4-FFF2-40B4-BE49-F238E27FC236}">
                    <a16:creationId xmlns:a16="http://schemas.microsoft.com/office/drawing/2014/main" id="{4AF0169C-D096-45AA-8037-DE86674866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23421" y="4906898"/>
                <a:ext cx="193530" cy="194812"/>
              </a:xfrm>
              <a:custGeom>
                <a:avLst/>
                <a:gdLst>
                  <a:gd name="T0" fmla="*/ 60 w 119"/>
                  <a:gd name="T1" fmla="*/ 119 h 119"/>
                  <a:gd name="T2" fmla="*/ 60 w 119"/>
                  <a:gd name="T3" fmla="*/ 119 h 119"/>
                  <a:gd name="T4" fmla="*/ 0 w 119"/>
                  <a:gd name="T5" fmla="*/ 60 h 119"/>
                  <a:gd name="T6" fmla="*/ 60 w 119"/>
                  <a:gd name="T7" fmla="*/ 0 h 119"/>
                  <a:gd name="T8" fmla="*/ 119 w 119"/>
                  <a:gd name="T9" fmla="*/ 60 h 119"/>
                  <a:gd name="T10" fmla="*/ 102 w 119"/>
                  <a:gd name="T11" fmla="*/ 102 h 119"/>
                  <a:gd name="T12" fmla="*/ 60 w 119"/>
                  <a:gd name="T13" fmla="*/ 119 h 119"/>
                  <a:gd name="T14" fmla="*/ 60 w 119"/>
                  <a:gd name="T15" fmla="*/ 20 h 119"/>
                  <a:gd name="T16" fmla="*/ 20 w 119"/>
                  <a:gd name="T17" fmla="*/ 60 h 119"/>
                  <a:gd name="T18" fmla="*/ 60 w 119"/>
                  <a:gd name="T19" fmla="*/ 99 h 119"/>
                  <a:gd name="T20" fmla="*/ 60 w 119"/>
                  <a:gd name="T21" fmla="*/ 99 h 119"/>
                  <a:gd name="T22" fmla="*/ 88 w 119"/>
                  <a:gd name="T23" fmla="*/ 88 h 119"/>
                  <a:gd name="T24" fmla="*/ 99 w 119"/>
                  <a:gd name="T25" fmla="*/ 60 h 119"/>
                  <a:gd name="T26" fmla="*/ 60 w 119"/>
                  <a:gd name="T27" fmla="*/ 2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9" h="119">
                    <a:moveTo>
                      <a:pt x="60" y="119"/>
                    </a:moveTo>
                    <a:cubicBezTo>
                      <a:pt x="60" y="119"/>
                      <a:pt x="60" y="119"/>
                      <a:pt x="60" y="119"/>
                    </a:cubicBezTo>
                    <a:cubicBezTo>
                      <a:pt x="27" y="119"/>
                      <a:pt x="0" y="93"/>
                      <a:pt x="0" y="60"/>
                    </a:cubicBezTo>
                    <a:cubicBezTo>
                      <a:pt x="0" y="27"/>
                      <a:pt x="27" y="0"/>
                      <a:pt x="60" y="0"/>
                    </a:cubicBezTo>
                    <a:cubicBezTo>
                      <a:pt x="92" y="0"/>
                      <a:pt x="119" y="27"/>
                      <a:pt x="119" y="60"/>
                    </a:cubicBezTo>
                    <a:cubicBezTo>
                      <a:pt x="119" y="76"/>
                      <a:pt x="113" y="91"/>
                      <a:pt x="102" y="102"/>
                    </a:cubicBezTo>
                    <a:cubicBezTo>
                      <a:pt x="91" y="113"/>
                      <a:pt x="76" y="119"/>
                      <a:pt x="60" y="119"/>
                    </a:cubicBezTo>
                    <a:moveTo>
                      <a:pt x="60" y="20"/>
                    </a:moveTo>
                    <a:cubicBezTo>
                      <a:pt x="38" y="20"/>
                      <a:pt x="20" y="38"/>
                      <a:pt x="20" y="60"/>
                    </a:cubicBezTo>
                    <a:cubicBezTo>
                      <a:pt x="20" y="82"/>
                      <a:pt x="38" y="99"/>
                      <a:pt x="60" y="99"/>
                    </a:cubicBezTo>
                    <a:cubicBezTo>
                      <a:pt x="60" y="99"/>
                      <a:pt x="60" y="99"/>
                      <a:pt x="60" y="99"/>
                    </a:cubicBezTo>
                    <a:cubicBezTo>
                      <a:pt x="70" y="99"/>
                      <a:pt x="80" y="95"/>
                      <a:pt x="88" y="88"/>
                    </a:cubicBezTo>
                    <a:cubicBezTo>
                      <a:pt x="95" y="80"/>
                      <a:pt x="99" y="70"/>
                      <a:pt x="99" y="60"/>
                    </a:cubicBezTo>
                    <a:cubicBezTo>
                      <a:pt x="99" y="38"/>
                      <a:pt x="81" y="20"/>
                      <a:pt x="60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" name="Freeform 167">
                <a:extLst>
                  <a:ext uri="{FF2B5EF4-FFF2-40B4-BE49-F238E27FC236}">
                    <a16:creationId xmlns:a16="http://schemas.microsoft.com/office/drawing/2014/main" id="{5DBF4CF9-7C4A-47D9-823F-29A45F266CE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23421" y="5076076"/>
                <a:ext cx="193530" cy="194812"/>
              </a:xfrm>
              <a:custGeom>
                <a:avLst/>
                <a:gdLst>
                  <a:gd name="T0" fmla="*/ 60 w 119"/>
                  <a:gd name="T1" fmla="*/ 119 h 119"/>
                  <a:gd name="T2" fmla="*/ 60 w 119"/>
                  <a:gd name="T3" fmla="*/ 119 h 119"/>
                  <a:gd name="T4" fmla="*/ 0 w 119"/>
                  <a:gd name="T5" fmla="*/ 59 h 119"/>
                  <a:gd name="T6" fmla="*/ 60 w 119"/>
                  <a:gd name="T7" fmla="*/ 0 h 119"/>
                  <a:gd name="T8" fmla="*/ 119 w 119"/>
                  <a:gd name="T9" fmla="*/ 59 h 119"/>
                  <a:gd name="T10" fmla="*/ 60 w 119"/>
                  <a:gd name="T11" fmla="*/ 119 h 119"/>
                  <a:gd name="T12" fmla="*/ 60 w 119"/>
                  <a:gd name="T13" fmla="*/ 20 h 119"/>
                  <a:gd name="T14" fmla="*/ 20 w 119"/>
                  <a:gd name="T15" fmla="*/ 59 h 119"/>
                  <a:gd name="T16" fmla="*/ 60 w 119"/>
                  <a:gd name="T17" fmla="*/ 99 h 119"/>
                  <a:gd name="T18" fmla="*/ 99 w 119"/>
                  <a:gd name="T19" fmla="*/ 59 h 119"/>
                  <a:gd name="T20" fmla="*/ 60 w 119"/>
                  <a:gd name="T21" fmla="*/ 2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9" h="119">
                    <a:moveTo>
                      <a:pt x="60" y="119"/>
                    </a:moveTo>
                    <a:cubicBezTo>
                      <a:pt x="60" y="119"/>
                      <a:pt x="60" y="119"/>
                      <a:pt x="60" y="119"/>
                    </a:cubicBezTo>
                    <a:cubicBezTo>
                      <a:pt x="27" y="119"/>
                      <a:pt x="0" y="92"/>
                      <a:pt x="0" y="59"/>
                    </a:cubicBezTo>
                    <a:cubicBezTo>
                      <a:pt x="0" y="27"/>
                      <a:pt x="27" y="0"/>
                      <a:pt x="60" y="0"/>
                    </a:cubicBezTo>
                    <a:cubicBezTo>
                      <a:pt x="92" y="0"/>
                      <a:pt x="119" y="27"/>
                      <a:pt x="119" y="59"/>
                    </a:cubicBezTo>
                    <a:cubicBezTo>
                      <a:pt x="119" y="92"/>
                      <a:pt x="92" y="119"/>
                      <a:pt x="60" y="119"/>
                    </a:cubicBezTo>
                    <a:moveTo>
                      <a:pt x="60" y="20"/>
                    </a:moveTo>
                    <a:cubicBezTo>
                      <a:pt x="38" y="20"/>
                      <a:pt x="20" y="38"/>
                      <a:pt x="20" y="59"/>
                    </a:cubicBezTo>
                    <a:cubicBezTo>
                      <a:pt x="20" y="81"/>
                      <a:pt x="38" y="99"/>
                      <a:pt x="60" y="99"/>
                    </a:cubicBezTo>
                    <a:cubicBezTo>
                      <a:pt x="81" y="99"/>
                      <a:pt x="99" y="81"/>
                      <a:pt x="99" y="59"/>
                    </a:cubicBezTo>
                    <a:cubicBezTo>
                      <a:pt x="99" y="38"/>
                      <a:pt x="81" y="20"/>
                      <a:pt x="60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5" name="Freeform 168">
                <a:extLst>
                  <a:ext uri="{FF2B5EF4-FFF2-40B4-BE49-F238E27FC236}">
                    <a16:creationId xmlns:a16="http://schemas.microsoft.com/office/drawing/2014/main" id="{4A1B08CA-7B24-4FA0-B271-AAF346C762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1218" y="5213213"/>
                <a:ext cx="393469" cy="390905"/>
              </a:xfrm>
              <a:custGeom>
                <a:avLst/>
                <a:gdLst>
                  <a:gd name="T0" fmla="*/ 11 w 242"/>
                  <a:gd name="T1" fmla="*/ 240 h 240"/>
                  <a:gd name="T2" fmla="*/ 4 w 242"/>
                  <a:gd name="T3" fmla="*/ 237 h 240"/>
                  <a:gd name="T4" fmla="*/ 4 w 242"/>
                  <a:gd name="T5" fmla="*/ 223 h 240"/>
                  <a:gd name="T6" fmla="*/ 224 w 242"/>
                  <a:gd name="T7" fmla="*/ 4 h 240"/>
                  <a:gd name="T8" fmla="*/ 238 w 242"/>
                  <a:gd name="T9" fmla="*/ 4 h 240"/>
                  <a:gd name="T10" fmla="*/ 238 w 242"/>
                  <a:gd name="T11" fmla="*/ 18 h 240"/>
                  <a:gd name="T12" fmla="*/ 18 w 242"/>
                  <a:gd name="T13" fmla="*/ 237 h 240"/>
                  <a:gd name="T14" fmla="*/ 11 w 242"/>
                  <a:gd name="T15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2" h="240">
                    <a:moveTo>
                      <a:pt x="11" y="240"/>
                    </a:moveTo>
                    <a:cubicBezTo>
                      <a:pt x="9" y="240"/>
                      <a:pt x="6" y="239"/>
                      <a:pt x="4" y="237"/>
                    </a:cubicBezTo>
                    <a:cubicBezTo>
                      <a:pt x="0" y="233"/>
                      <a:pt x="0" y="227"/>
                      <a:pt x="4" y="223"/>
                    </a:cubicBezTo>
                    <a:cubicBezTo>
                      <a:pt x="224" y="4"/>
                      <a:pt x="224" y="4"/>
                      <a:pt x="224" y="4"/>
                    </a:cubicBezTo>
                    <a:cubicBezTo>
                      <a:pt x="228" y="0"/>
                      <a:pt x="234" y="0"/>
                      <a:pt x="238" y="4"/>
                    </a:cubicBezTo>
                    <a:cubicBezTo>
                      <a:pt x="242" y="8"/>
                      <a:pt x="242" y="14"/>
                      <a:pt x="238" y="18"/>
                    </a:cubicBezTo>
                    <a:cubicBezTo>
                      <a:pt x="18" y="237"/>
                      <a:pt x="18" y="237"/>
                      <a:pt x="18" y="237"/>
                    </a:cubicBezTo>
                    <a:cubicBezTo>
                      <a:pt x="16" y="239"/>
                      <a:pt x="14" y="240"/>
                      <a:pt x="11" y="24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6" name="Freeform 169">
                <a:extLst>
                  <a:ext uri="{FF2B5EF4-FFF2-40B4-BE49-F238E27FC236}">
                    <a16:creationId xmlns:a16="http://schemas.microsoft.com/office/drawing/2014/main" id="{D5670747-B4DA-446C-AB0D-B9F27F6BC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4004" y="5469544"/>
                <a:ext cx="107659" cy="105096"/>
              </a:xfrm>
              <a:custGeom>
                <a:avLst/>
                <a:gdLst>
                  <a:gd name="T0" fmla="*/ 55 w 66"/>
                  <a:gd name="T1" fmla="*/ 65 h 65"/>
                  <a:gd name="T2" fmla="*/ 48 w 66"/>
                  <a:gd name="T3" fmla="*/ 62 h 65"/>
                  <a:gd name="T4" fmla="*/ 4 w 66"/>
                  <a:gd name="T5" fmla="*/ 18 h 65"/>
                  <a:gd name="T6" fmla="*/ 4 w 66"/>
                  <a:gd name="T7" fmla="*/ 4 h 65"/>
                  <a:gd name="T8" fmla="*/ 18 w 66"/>
                  <a:gd name="T9" fmla="*/ 4 h 65"/>
                  <a:gd name="T10" fmla="*/ 62 w 66"/>
                  <a:gd name="T11" fmla="*/ 48 h 65"/>
                  <a:gd name="T12" fmla="*/ 62 w 66"/>
                  <a:gd name="T13" fmla="*/ 62 h 65"/>
                  <a:gd name="T14" fmla="*/ 55 w 66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65">
                    <a:moveTo>
                      <a:pt x="55" y="65"/>
                    </a:moveTo>
                    <a:cubicBezTo>
                      <a:pt x="53" y="65"/>
                      <a:pt x="50" y="64"/>
                      <a:pt x="48" y="62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4" y="0"/>
                      <a:pt x="18" y="4"/>
                    </a:cubicBezTo>
                    <a:cubicBezTo>
                      <a:pt x="62" y="48"/>
                      <a:pt x="62" y="48"/>
                      <a:pt x="62" y="48"/>
                    </a:cubicBezTo>
                    <a:cubicBezTo>
                      <a:pt x="66" y="52"/>
                      <a:pt x="66" y="58"/>
                      <a:pt x="62" y="62"/>
                    </a:cubicBezTo>
                    <a:cubicBezTo>
                      <a:pt x="60" y="64"/>
                      <a:pt x="58" y="65"/>
                      <a:pt x="55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Freeform 170">
                <a:extLst>
                  <a:ext uri="{FF2B5EF4-FFF2-40B4-BE49-F238E27FC236}">
                    <a16:creationId xmlns:a16="http://schemas.microsoft.com/office/drawing/2014/main" id="{76419777-DCC3-49B9-A529-C0FD8A94A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5048" y="5527219"/>
                <a:ext cx="137138" cy="137138"/>
              </a:xfrm>
              <a:custGeom>
                <a:avLst/>
                <a:gdLst>
                  <a:gd name="T0" fmla="*/ 74 w 85"/>
                  <a:gd name="T1" fmla="*/ 84 h 84"/>
                  <a:gd name="T2" fmla="*/ 66 w 85"/>
                  <a:gd name="T3" fmla="*/ 81 h 84"/>
                  <a:gd name="T4" fmla="*/ 4 w 85"/>
                  <a:gd name="T5" fmla="*/ 18 h 84"/>
                  <a:gd name="T6" fmla="*/ 4 w 85"/>
                  <a:gd name="T7" fmla="*/ 4 h 84"/>
                  <a:gd name="T8" fmla="*/ 18 w 85"/>
                  <a:gd name="T9" fmla="*/ 4 h 84"/>
                  <a:gd name="T10" fmla="*/ 81 w 85"/>
                  <a:gd name="T11" fmla="*/ 66 h 84"/>
                  <a:gd name="T12" fmla="*/ 81 w 85"/>
                  <a:gd name="T13" fmla="*/ 81 h 84"/>
                  <a:gd name="T14" fmla="*/ 74 w 85"/>
                  <a:gd name="T1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84">
                    <a:moveTo>
                      <a:pt x="74" y="84"/>
                    </a:moveTo>
                    <a:cubicBezTo>
                      <a:pt x="71" y="84"/>
                      <a:pt x="68" y="83"/>
                      <a:pt x="66" y="81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4" y="0"/>
                      <a:pt x="18" y="4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5" y="70"/>
                      <a:pt x="85" y="77"/>
                      <a:pt x="81" y="81"/>
                    </a:cubicBezTo>
                    <a:cubicBezTo>
                      <a:pt x="79" y="83"/>
                      <a:pt x="76" y="84"/>
                      <a:pt x="74" y="8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8360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6">
            <a:extLst>
              <a:ext uri="{FF2B5EF4-FFF2-40B4-BE49-F238E27FC236}">
                <a16:creationId xmlns:a16="http://schemas.microsoft.com/office/drawing/2014/main" id="{60467304-C30F-4F51-85FE-F70A6A0FAC48}"/>
              </a:ext>
            </a:extLst>
          </p:cNvPr>
          <p:cNvSpPr/>
          <p:nvPr/>
        </p:nvSpPr>
        <p:spPr>
          <a:xfrm flipH="1" flipV="1">
            <a:off x="380204" y="1456452"/>
            <a:ext cx="1416841" cy="346313"/>
          </a:xfrm>
          <a:custGeom>
            <a:avLst/>
            <a:gdLst>
              <a:gd name="connsiteX0" fmla="*/ 0 w 987173"/>
              <a:gd name="connsiteY0" fmla="*/ 302545 h 302545"/>
              <a:gd name="connsiteX1" fmla="*/ 0 w 987173"/>
              <a:gd name="connsiteY1" fmla="*/ 0 h 302545"/>
              <a:gd name="connsiteX2" fmla="*/ 987173 w 987173"/>
              <a:gd name="connsiteY2" fmla="*/ 302545 h 302545"/>
              <a:gd name="connsiteX3" fmla="*/ 0 w 987173"/>
              <a:gd name="connsiteY3" fmla="*/ 302545 h 302545"/>
              <a:gd name="connsiteX0" fmla="*/ 0 w 987173"/>
              <a:gd name="connsiteY0" fmla="*/ 302545 h 302545"/>
              <a:gd name="connsiteX1" fmla="*/ 0 w 987173"/>
              <a:gd name="connsiteY1" fmla="*/ 0 h 302545"/>
              <a:gd name="connsiteX2" fmla="*/ 987173 w 987173"/>
              <a:gd name="connsiteY2" fmla="*/ 302545 h 302545"/>
              <a:gd name="connsiteX3" fmla="*/ 0 w 987173"/>
              <a:gd name="connsiteY3" fmla="*/ 302545 h 302545"/>
              <a:gd name="connsiteX0" fmla="*/ 0 w 987173"/>
              <a:gd name="connsiteY0" fmla="*/ 302545 h 302545"/>
              <a:gd name="connsiteX1" fmla="*/ 0 w 987173"/>
              <a:gd name="connsiteY1" fmla="*/ 0 h 302545"/>
              <a:gd name="connsiteX2" fmla="*/ 987173 w 987173"/>
              <a:gd name="connsiteY2" fmla="*/ 302545 h 302545"/>
              <a:gd name="connsiteX3" fmla="*/ 0 w 987173"/>
              <a:gd name="connsiteY3" fmla="*/ 302545 h 30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7173" h="302545">
                <a:moveTo>
                  <a:pt x="0" y="302545"/>
                </a:moveTo>
                <a:lnTo>
                  <a:pt x="0" y="0"/>
                </a:lnTo>
                <a:cubicBezTo>
                  <a:pt x="310008" y="129423"/>
                  <a:pt x="331883" y="151691"/>
                  <a:pt x="987173" y="302545"/>
                </a:cubicBezTo>
                <a:lnTo>
                  <a:pt x="0" y="302545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rgbClr val="ECECEC">
                  <a:alpha val="2100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5D1C1E6-0B32-4CC9-AF71-8EF76BC0BB0B}"/>
              </a:ext>
            </a:extLst>
          </p:cNvPr>
          <p:cNvSpPr/>
          <p:nvPr/>
        </p:nvSpPr>
        <p:spPr>
          <a:xfrm>
            <a:off x="440336" y="964203"/>
            <a:ext cx="1343471" cy="534335"/>
          </a:xfrm>
          <a:prstGeom prst="rect">
            <a:avLst/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26">
            <a:extLst>
              <a:ext uri="{FF2B5EF4-FFF2-40B4-BE49-F238E27FC236}">
                <a16:creationId xmlns:a16="http://schemas.microsoft.com/office/drawing/2014/main" id="{05B76859-ED6E-45E8-AA0A-CA7EF23F781D}"/>
              </a:ext>
            </a:extLst>
          </p:cNvPr>
          <p:cNvSpPr/>
          <p:nvPr/>
        </p:nvSpPr>
        <p:spPr>
          <a:xfrm flipH="1" flipV="1">
            <a:off x="380204" y="2324633"/>
            <a:ext cx="1416841" cy="346313"/>
          </a:xfrm>
          <a:custGeom>
            <a:avLst/>
            <a:gdLst>
              <a:gd name="connsiteX0" fmla="*/ 0 w 987173"/>
              <a:gd name="connsiteY0" fmla="*/ 302545 h 302545"/>
              <a:gd name="connsiteX1" fmla="*/ 0 w 987173"/>
              <a:gd name="connsiteY1" fmla="*/ 0 h 302545"/>
              <a:gd name="connsiteX2" fmla="*/ 987173 w 987173"/>
              <a:gd name="connsiteY2" fmla="*/ 302545 h 302545"/>
              <a:gd name="connsiteX3" fmla="*/ 0 w 987173"/>
              <a:gd name="connsiteY3" fmla="*/ 302545 h 302545"/>
              <a:gd name="connsiteX0" fmla="*/ 0 w 987173"/>
              <a:gd name="connsiteY0" fmla="*/ 302545 h 302545"/>
              <a:gd name="connsiteX1" fmla="*/ 0 w 987173"/>
              <a:gd name="connsiteY1" fmla="*/ 0 h 302545"/>
              <a:gd name="connsiteX2" fmla="*/ 987173 w 987173"/>
              <a:gd name="connsiteY2" fmla="*/ 302545 h 302545"/>
              <a:gd name="connsiteX3" fmla="*/ 0 w 987173"/>
              <a:gd name="connsiteY3" fmla="*/ 302545 h 302545"/>
              <a:gd name="connsiteX0" fmla="*/ 0 w 987173"/>
              <a:gd name="connsiteY0" fmla="*/ 302545 h 302545"/>
              <a:gd name="connsiteX1" fmla="*/ 0 w 987173"/>
              <a:gd name="connsiteY1" fmla="*/ 0 h 302545"/>
              <a:gd name="connsiteX2" fmla="*/ 987173 w 987173"/>
              <a:gd name="connsiteY2" fmla="*/ 302545 h 302545"/>
              <a:gd name="connsiteX3" fmla="*/ 0 w 987173"/>
              <a:gd name="connsiteY3" fmla="*/ 302545 h 30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7173" h="302545">
                <a:moveTo>
                  <a:pt x="0" y="302545"/>
                </a:moveTo>
                <a:lnTo>
                  <a:pt x="0" y="0"/>
                </a:lnTo>
                <a:cubicBezTo>
                  <a:pt x="310008" y="129423"/>
                  <a:pt x="331883" y="151691"/>
                  <a:pt x="987173" y="302545"/>
                </a:cubicBezTo>
                <a:lnTo>
                  <a:pt x="0" y="302545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rgbClr val="ECECEC">
                  <a:alpha val="2100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746D34F-C3F6-4FC4-A99B-F9DDA8889C52}"/>
              </a:ext>
            </a:extLst>
          </p:cNvPr>
          <p:cNvSpPr/>
          <p:nvPr/>
        </p:nvSpPr>
        <p:spPr>
          <a:xfrm>
            <a:off x="440336" y="1830979"/>
            <a:ext cx="1343471" cy="534335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26">
            <a:extLst>
              <a:ext uri="{FF2B5EF4-FFF2-40B4-BE49-F238E27FC236}">
                <a16:creationId xmlns:a16="http://schemas.microsoft.com/office/drawing/2014/main" id="{938FC565-E91A-4B78-B597-71EAF33CFD2C}"/>
              </a:ext>
            </a:extLst>
          </p:cNvPr>
          <p:cNvSpPr/>
          <p:nvPr/>
        </p:nvSpPr>
        <p:spPr>
          <a:xfrm flipH="1" flipV="1">
            <a:off x="380204" y="3184137"/>
            <a:ext cx="1416841" cy="346313"/>
          </a:xfrm>
          <a:custGeom>
            <a:avLst/>
            <a:gdLst>
              <a:gd name="connsiteX0" fmla="*/ 0 w 987173"/>
              <a:gd name="connsiteY0" fmla="*/ 302545 h 302545"/>
              <a:gd name="connsiteX1" fmla="*/ 0 w 987173"/>
              <a:gd name="connsiteY1" fmla="*/ 0 h 302545"/>
              <a:gd name="connsiteX2" fmla="*/ 987173 w 987173"/>
              <a:gd name="connsiteY2" fmla="*/ 302545 h 302545"/>
              <a:gd name="connsiteX3" fmla="*/ 0 w 987173"/>
              <a:gd name="connsiteY3" fmla="*/ 302545 h 302545"/>
              <a:gd name="connsiteX0" fmla="*/ 0 w 987173"/>
              <a:gd name="connsiteY0" fmla="*/ 302545 h 302545"/>
              <a:gd name="connsiteX1" fmla="*/ 0 w 987173"/>
              <a:gd name="connsiteY1" fmla="*/ 0 h 302545"/>
              <a:gd name="connsiteX2" fmla="*/ 987173 w 987173"/>
              <a:gd name="connsiteY2" fmla="*/ 302545 h 302545"/>
              <a:gd name="connsiteX3" fmla="*/ 0 w 987173"/>
              <a:gd name="connsiteY3" fmla="*/ 302545 h 302545"/>
              <a:gd name="connsiteX0" fmla="*/ 0 w 987173"/>
              <a:gd name="connsiteY0" fmla="*/ 302545 h 302545"/>
              <a:gd name="connsiteX1" fmla="*/ 0 w 987173"/>
              <a:gd name="connsiteY1" fmla="*/ 0 h 302545"/>
              <a:gd name="connsiteX2" fmla="*/ 987173 w 987173"/>
              <a:gd name="connsiteY2" fmla="*/ 302545 h 302545"/>
              <a:gd name="connsiteX3" fmla="*/ 0 w 987173"/>
              <a:gd name="connsiteY3" fmla="*/ 302545 h 30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7173" h="302545">
                <a:moveTo>
                  <a:pt x="0" y="302545"/>
                </a:moveTo>
                <a:lnTo>
                  <a:pt x="0" y="0"/>
                </a:lnTo>
                <a:cubicBezTo>
                  <a:pt x="310008" y="129423"/>
                  <a:pt x="331883" y="151691"/>
                  <a:pt x="987173" y="302545"/>
                </a:cubicBezTo>
                <a:lnTo>
                  <a:pt x="0" y="302545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rgbClr val="ECECEC">
                  <a:alpha val="2100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B59247D-C7CF-4BB3-A848-A229B343BBCB}"/>
              </a:ext>
            </a:extLst>
          </p:cNvPr>
          <p:cNvSpPr/>
          <p:nvPr/>
        </p:nvSpPr>
        <p:spPr>
          <a:xfrm>
            <a:off x="440336" y="2697754"/>
            <a:ext cx="1343471" cy="534335"/>
          </a:xfrm>
          <a:prstGeom prst="rect">
            <a:avLst/>
          </a:prstGeom>
          <a:solidFill>
            <a:srgbClr val="E87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直角三角形 26">
            <a:extLst>
              <a:ext uri="{FF2B5EF4-FFF2-40B4-BE49-F238E27FC236}">
                <a16:creationId xmlns:a16="http://schemas.microsoft.com/office/drawing/2014/main" id="{F3DFAF02-CDF1-4CD2-9E2B-721DD44C3285}"/>
              </a:ext>
            </a:extLst>
          </p:cNvPr>
          <p:cNvSpPr/>
          <p:nvPr/>
        </p:nvSpPr>
        <p:spPr>
          <a:xfrm flipH="1" flipV="1">
            <a:off x="380204" y="4048295"/>
            <a:ext cx="1416841" cy="346313"/>
          </a:xfrm>
          <a:custGeom>
            <a:avLst/>
            <a:gdLst>
              <a:gd name="connsiteX0" fmla="*/ 0 w 987173"/>
              <a:gd name="connsiteY0" fmla="*/ 302545 h 302545"/>
              <a:gd name="connsiteX1" fmla="*/ 0 w 987173"/>
              <a:gd name="connsiteY1" fmla="*/ 0 h 302545"/>
              <a:gd name="connsiteX2" fmla="*/ 987173 w 987173"/>
              <a:gd name="connsiteY2" fmla="*/ 302545 h 302545"/>
              <a:gd name="connsiteX3" fmla="*/ 0 w 987173"/>
              <a:gd name="connsiteY3" fmla="*/ 302545 h 302545"/>
              <a:gd name="connsiteX0" fmla="*/ 0 w 987173"/>
              <a:gd name="connsiteY0" fmla="*/ 302545 h 302545"/>
              <a:gd name="connsiteX1" fmla="*/ 0 w 987173"/>
              <a:gd name="connsiteY1" fmla="*/ 0 h 302545"/>
              <a:gd name="connsiteX2" fmla="*/ 987173 w 987173"/>
              <a:gd name="connsiteY2" fmla="*/ 302545 h 302545"/>
              <a:gd name="connsiteX3" fmla="*/ 0 w 987173"/>
              <a:gd name="connsiteY3" fmla="*/ 302545 h 302545"/>
              <a:gd name="connsiteX0" fmla="*/ 0 w 987173"/>
              <a:gd name="connsiteY0" fmla="*/ 302545 h 302545"/>
              <a:gd name="connsiteX1" fmla="*/ 0 w 987173"/>
              <a:gd name="connsiteY1" fmla="*/ 0 h 302545"/>
              <a:gd name="connsiteX2" fmla="*/ 987173 w 987173"/>
              <a:gd name="connsiteY2" fmla="*/ 302545 h 302545"/>
              <a:gd name="connsiteX3" fmla="*/ 0 w 987173"/>
              <a:gd name="connsiteY3" fmla="*/ 302545 h 30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7173" h="302545">
                <a:moveTo>
                  <a:pt x="0" y="302545"/>
                </a:moveTo>
                <a:lnTo>
                  <a:pt x="0" y="0"/>
                </a:lnTo>
                <a:cubicBezTo>
                  <a:pt x="310008" y="129423"/>
                  <a:pt x="331883" y="151691"/>
                  <a:pt x="987173" y="302545"/>
                </a:cubicBezTo>
                <a:lnTo>
                  <a:pt x="0" y="302545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rgbClr val="ECECEC">
                  <a:alpha val="2100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EC46B2C-CBA9-46CE-9534-6A534F2CC9CD}"/>
              </a:ext>
            </a:extLst>
          </p:cNvPr>
          <p:cNvSpPr/>
          <p:nvPr/>
        </p:nvSpPr>
        <p:spPr>
          <a:xfrm>
            <a:off x="440336" y="3564529"/>
            <a:ext cx="1343471" cy="534335"/>
          </a:xfrm>
          <a:prstGeom prst="rect">
            <a:avLst/>
          </a:prstGeom>
          <a:solidFill>
            <a:srgbClr val="00AF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27D6C5CA-C2F8-428A-ABBC-8C5ADDCB3D9B}"/>
              </a:ext>
            </a:extLst>
          </p:cNvPr>
          <p:cNvSpPr/>
          <p:nvPr/>
        </p:nvSpPr>
        <p:spPr>
          <a:xfrm>
            <a:off x="440336" y="5024507"/>
            <a:ext cx="1343471" cy="534335"/>
          </a:xfrm>
          <a:prstGeom prst="rect">
            <a:avLst/>
          </a:prstGeom>
          <a:solidFill>
            <a:srgbClr val="663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B89632E-C544-4764-BAD2-2A708C9D99B3}"/>
              </a:ext>
            </a:extLst>
          </p:cNvPr>
          <p:cNvSpPr/>
          <p:nvPr/>
        </p:nvSpPr>
        <p:spPr>
          <a:xfrm>
            <a:off x="795068" y="964677"/>
            <a:ext cx="990596" cy="534335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18000">
                <a:schemeClr val="bg1">
                  <a:alpha val="30000"/>
                </a:schemeClr>
              </a:gs>
              <a:gs pos="78000">
                <a:schemeClr val="bg1">
                  <a:alpha val="30000"/>
                </a:schemeClr>
              </a:gs>
              <a:gs pos="50000">
                <a:schemeClr val="bg1">
                  <a:alpha val="43000"/>
                </a:schemeClr>
              </a:gs>
              <a:gs pos="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436A88E-0151-4D41-B351-F67387C6A476}"/>
              </a:ext>
            </a:extLst>
          </p:cNvPr>
          <p:cNvSpPr/>
          <p:nvPr/>
        </p:nvSpPr>
        <p:spPr>
          <a:xfrm>
            <a:off x="795068" y="1830979"/>
            <a:ext cx="990596" cy="534335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18000">
                <a:schemeClr val="bg1">
                  <a:alpha val="30000"/>
                </a:schemeClr>
              </a:gs>
              <a:gs pos="78000">
                <a:schemeClr val="bg1">
                  <a:alpha val="30000"/>
                </a:schemeClr>
              </a:gs>
              <a:gs pos="50000">
                <a:schemeClr val="bg1">
                  <a:alpha val="43000"/>
                </a:schemeClr>
              </a:gs>
              <a:gs pos="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5F8F66E-03EA-41BE-9D9A-E3F039E07158}"/>
              </a:ext>
            </a:extLst>
          </p:cNvPr>
          <p:cNvSpPr/>
          <p:nvPr/>
        </p:nvSpPr>
        <p:spPr>
          <a:xfrm>
            <a:off x="795068" y="2698024"/>
            <a:ext cx="990596" cy="534335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18000">
                <a:schemeClr val="bg1">
                  <a:alpha val="30000"/>
                </a:schemeClr>
              </a:gs>
              <a:gs pos="78000">
                <a:schemeClr val="bg1">
                  <a:alpha val="30000"/>
                </a:schemeClr>
              </a:gs>
              <a:gs pos="50000">
                <a:schemeClr val="bg1">
                  <a:alpha val="43000"/>
                </a:schemeClr>
              </a:gs>
              <a:gs pos="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FEE22976-8793-4664-874C-EBCA3C302B4A}"/>
              </a:ext>
            </a:extLst>
          </p:cNvPr>
          <p:cNvSpPr/>
          <p:nvPr/>
        </p:nvSpPr>
        <p:spPr>
          <a:xfrm>
            <a:off x="795068" y="3564528"/>
            <a:ext cx="990596" cy="534335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18000">
                <a:schemeClr val="bg1">
                  <a:alpha val="30000"/>
                </a:schemeClr>
              </a:gs>
              <a:gs pos="78000">
                <a:schemeClr val="bg1">
                  <a:alpha val="30000"/>
                </a:schemeClr>
              </a:gs>
              <a:gs pos="50000">
                <a:schemeClr val="bg1">
                  <a:alpha val="43000"/>
                </a:schemeClr>
              </a:gs>
              <a:gs pos="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0A5B7B13-A7BD-481F-823F-10D0C1D753C3}"/>
              </a:ext>
            </a:extLst>
          </p:cNvPr>
          <p:cNvSpPr/>
          <p:nvPr/>
        </p:nvSpPr>
        <p:spPr>
          <a:xfrm>
            <a:off x="795068" y="5023569"/>
            <a:ext cx="990596" cy="534335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18000">
                <a:schemeClr val="bg1">
                  <a:alpha val="30000"/>
                </a:schemeClr>
              </a:gs>
              <a:gs pos="78000">
                <a:schemeClr val="bg1">
                  <a:alpha val="30000"/>
                </a:schemeClr>
              </a:gs>
              <a:gs pos="50000">
                <a:schemeClr val="bg1">
                  <a:alpha val="43000"/>
                </a:schemeClr>
              </a:gs>
              <a:gs pos="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1E55CA2D-44F4-4652-ADF9-C14EECB25135}"/>
              </a:ext>
            </a:extLst>
          </p:cNvPr>
          <p:cNvGrpSpPr/>
          <p:nvPr/>
        </p:nvGrpSpPr>
        <p:grpSpPr>
          <a:xfrm>
            <a:off x="768696" y="908778"/>
            <a:ext cx="1035091" cy="604997"/>
            <a:chOff x="9714688" y="1379036"/>
            <a:chExt cx="1035091" cy="604997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9E03D443-44AC-41C7-B4C2-3C1757285D5B}"/>
                </a:ext>
              </a:extLst>
            </p:cNvPr>
            <p:cNvSpPr txBox="1"/>
            <p:nvPr/>
          </p:nvSpPr>
          <p:spPr>
            <a:xfrm>
              <a:off x="9714688" y="1379036"/>
              <a:ext cx="10305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12EDE20D-EC85-4260-8229-6497CE3F03B8}"/>
                </a:ext>
              </a:extLst>
            </p:cNvPr>
            <p:cNvSpPr txBox="1"/>
            <p:nvPr/>
          </p:nvSpPr>
          <p:spPr>
            <a:xfrm>
              <a:off x="9719265" y="1737812"/>
              <a:ext cx="10305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00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7D21C59B-D98A-4408-B688-398E70204A9E}"/>
              </a:ext>
            </a:extLst>
          </p:cNvPr>
          <p:cNvGrpSpPr/>
          <p:nvPr/>
        </p:nvGrpSpPr>
        <p:grpSpPr>
          <a:xfrm>
            <a:off x="768696" y="1776008"/>
            <a:ext cx="1035091" cy="604997"/>
            <a:chOff x="9714688" y="1379036"/>
            <a:chExt cx="1035091" cy="604997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0138ED50-2F33-4C5D-AC2B-83BD64BCC95C}"/>
                </a:ext>
              </a:extLst>
            </p:cNvPr>
            <p:cNvSpPr txBox="1"/>
            <p:nvPr/>
          </p:nvSpPr>
          <p:spPr>
            <a:xfrm>
              <a:off x="9714688" y="1379036"/>
              <a:ext cx="10305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1D5B1B43-2ACF-4B34-98A9-3B075E80092C}"/>
                </a:ext>
              </a:extLst>
            </p:cNvPr>
            <p:cNvSpPr txBox="1"/>
            <p:nvPr/>
          </p:nvSpPr>
          <p:spPr>
            <a:xfrm>
              <a:off x="9719265" y="1737812"/>
              <a:ext cx="10305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00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26C05588-0D83-4CFC-A3B4-F696C9DB89D7}"/>
              </a:ext>
            </a:extLst>
          </p:cNvPr>
          <p:cNvGrpSpPr/>
          <p:nvPr/>
        </p:nvGrpSpPr>
        <p:grpSpPr>
          <a:xfrm>
            <a:off x="768696" y="2652897"/>
            <a:ext cx="1035091" cy="604997"/>
            <a:chOff x="9714688" y="1379036"/>
            <a:chExt cx="1035091" cy="604997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18FB3BD9-C8C2-40A4-969C-51EA4797BE45}"/>
                </a:ext>
              </a:extLst>
            </p:cNvPr>
            <p:cNvSpPr txBox="1"/>
            <p:nvPr/>
          </p:nvSpPr>
          <p:spPr>
            <a:xfrm>
              <a:off x="9714688" y="1379036"/>
              <a:ext cx="10305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FDACB45C-FA27-4FF4-BD15-5900B317B7C0}"/>
                </a:ext>
              </a:extLst>
            </p:cNvPr>
            <p:cNvSpPr txBox="1"/>
            <p:nvPr/>
          </p:nvSpPr>
          <p:spPr>
            <a:xfrm>
              <a:off x="9719265" y="1737812"/>
              <a:ext cx="10305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00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FBC4DDE0-2D47-44FA-9B83-3449CAC3D257}"/>
              </a:ext>
            </a:extLst>
          </p:cNvPr>
          <p:cNvGrpSpPr/>
          <p:nvPr/>
        </p:nvGrpSpPr>
        <p:grpSpPr>
          <a:xfrm>
            <a:off x="768696" y="3523573"/>
            <a:ext cx="1035091" cy="604997"/>
            <a:chOff x="9714688" y="1379036"/>
            <a:chExt cx="1035091" cy="604997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1D82B5E1-5C85-4DB9-B339-D31EA873B213}"/>
                </a:ext>
              </a:extLst>
            </p:cNvPr>
            <p:cNvSpPr txBox="1"/>
            <p:nvPr/>
          </p:nvSpPr>
          <p:spPr>
            <a:xfrm>
              <a:off x="9714688" y="1379036"/>
              <a:ext cx="10305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780F5DE7-8967-4270-A7FB-33A37CAFBBD0}"/>
                </a:ext>
              </a:extLst>
            </p:cNvPr>
            <p:cNvSpPr txBox="1"/>
            <p:nvPr/>
          </p:nvSpPr>
          <p:spPr>
            <a:xfrm>
              <a:off x="9719265" y="1737812"/>
              <a:ext cx="10305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00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A42145D8-4B74-47A6-8CA8-30F98B113891}"/>
              </a:ext>
            </a:extLst>
          </p:cNvPr>
          <p:cNvGrpSpPr/>
          <p:nvPr/>
        </p:nvGrpSpPr>
        <p:grpSpPr>
          <a:xfrm>
            <a:off x="768696" y="4973224"/>
            <a:ext cx="1035091" cy="604997"/>
            <a:chOff x="9714688" y="1379036"/>
            <a:chExt cx="1035091" cy="604997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087A404F-16DB-4C43-9D8A-AFCDA4BAE22B}"/>
                </a:ext>
              </a:extLst>
            </p:cNvPr>
            <p:cNvSpPr txBox="1"/>
            <p:nvPr/>
          </p:nvSpPr>
          <p:spPr>
            <a:xfrm>
              <a:off x="9714688" y="1379036"/>
              <a:ext cx="10305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8CF3CD2C-F0AC-4360-9A62-8D7C613DDB66}"/>
                </a:ext>
              </a:extLst>
            </p:cNvPr>
            <p:cNvSpPr txBox="1"/>
            <p:nvPr/>
          </p:nvSpPr>
          <p:spPr>
            <a:xfrm>
              <a:off x="9719265" y="1737812"/>
              <a:ext cx="10305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00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121" name="组 911">
            <a:extLst>
              <a:ext uri="{FF2B5EF4-FFF2-40B4-BE49-F238E27FC236}">
                <a16:creationId xmlns:a16="http://schemas.microsoft.com/office/drawing/2014/main" id="{CE4A3A80-E276-452B-A2A8-343006DD6919}"/>
              </a:ext>
            </a:extLst>
          </p:cNvPr>
          <p:cNvGrpSpPr/>
          <p:nvPr/>
        </p:nvGrpSpPr>
        <p:grpSpPr>
          <a:xfrm>
            <a:off x="2598214" y="7615191"/>
            <a:ext cx="998602" cy="637130"/>
            <a:chOff x="7585076" y="3881438"/>
            <a:chExt cx="609600" cy="388938"/>
          </a:xfrm>
          <a:blipFill>
            <a:blip r:embed="rId2"/>
            <a:stretch>
              <a:fillRect/>
            </a:stretch>
          </a:blipFill>
        </p:grpSpPr>
        <p:sp>
          <p:nvSpPr>
            <p:cNvPr id="122" name="Freeform 660">
              <a:extLst>
                <a:ext uri="{FF2B5EF4-FFF2-40B4-BE49-F238E27FC236}">
                  <a16:creationId xmlns:a16="http://schemas.microsoft.com/office/drawing/2014/main" id="{2F7802D5-82C5-4601-9D1C-C6C92CED0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5076" y="3894138"/>
              <a:ext cx="214313" cy="374650"/>
            </a:xfrm>
            <a:custGeom>
              <a:avLst/>
              <a:gdLst>
                <a:gd name="T0" fmla="*/ 88 w 88"/>
                <a:gd name="T1" fmla="*/ 149 h 154"/>
                <a:gd name="T2" fmla="*/ 49 w 88"/>
                <a:gd name="T3" fmla="*/ 0 h 154"/>
                <a:gd name="T4" fmla="*/ 22 w 88"/>
                <a:gd name="T5" fmla="*/ 7 h 154"/>
                <a:gd name="T6" fmla="*/ 3 w 88"/>
                <a:gd name="T7" fmla="*/ 134 h 154"/>
                <a:gd name="T8" fmla="*/ 3 w 88"/>
                <a:gd name="T9" fmla="*/ 148 h 154"/>
                <a:gd name="T10" fmla="*/ 23 w 88"/>
                <a:gd name="T11" fmla="*/ 147 h 154"/>
                <a:gd name="T12" fmla="*/ 35 w 88"/>
                <a:gd name="T13" fmla="*/ 147 h 154"/>
                <a:gd name="T14" fmla="*/ 37 w 88"/>
                <a:gd name="T15" fmla="*/ 114 h 154"/>
                <a:gd name="T16" fmla="*/ 39 w 88"/>
                <a:gd name="T17" fmla="*/ 92 h 154"/>
                <a:gd name="T18" fmla="*/ 53 w 88"/>
                <a:gd name="T19" fmla="*/ 149 h 154"/>
                <a:gd name="T20" fmla="*/ 76 w 88"/>
                <a:gd name="T21" fmla="*/ 149 h 154"/>
                <a:gd name="T22" fmla="*/ 88 w 88"/>
                <a:gd name="T23" fmla="*/ 149 h 154"/>
                <a:gd name="T24" fmla="*/ 58 w 88"/>
                <a:gd name="T25" fmla="*/ 143 h 154"/>
                <a:gd name="T26" fmla="*/ 46 w 88"/>
                <a:gd name="T27" fmla="*/ 84 h 154"/>
                <a:gd name="T28" fmla="*/ 30 w 88"/>
                <a:gd name="T29" fmla="*/ 86 h 154"/>
                <a:gd name="T30" fmla="*/ 29 w 88"/>
                <a:gd name="T31" fmla="*/ 140 h 154"/>
                <a:gd name="T32" fmla="*/ 10 w 88"/>
                <a:gd name="T33" fmla="*/ 141 h 154"/>
                <a:gd name="T34" fmla="*/ 26 w 88"/>
                <a:gd name="T35" fmla="*/ 13 h 154"/>
                <a:gd name="T36" fmla="*/ 43 w 88"/>
                <a:gd name="T37" fmla="*/ 9 h 154"/>
                <a:gd name="T38" fmla="*/ 50 w 88"/>
                <a:gd name="T39" fmla="*/ 24 h 154"/>
                <a:gd name="T40" fmla="*/ 80 w 88"/>
                <a:gd name="T41" fmla="*/ 143 h 154"/>
                <a:gd name="T42" fmla="*/ 58 w 88"/>
                <a:gd name="T43" fmla="*/ 14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154">
                  <a:moveTo>
                    <a:pt x="88" y="149"/>
                  </a:moveTo>
                  <a:cubicBezTo>
                    <a:pt x="79" y="102"/>
                    <a:pt x="63" y="42"/>
                    <a:pt x="49" y="0"/>
                  </a:cubicBezTo>
                  <a:cubicBezTo>
                    <a:pt x="42" y="0"/>
                    <a:pt x="28" y="5"/>
                    <a:pt x="22" y="7"/>
                  </a:cubicBezTo>
                  <a:cubicBezTo>
                    <a:pt x="11" y="46"/>
                    <a:pt x="9" y="93"/>
                    <a:pt x="3" y="134"/>
                  </a:cubicBezTo>
                  <a:cubicBezTo>
                    <a:pt x="2" y="141"/>
                    <a:pt x="0" y="149"/>
                    <a:pt x="3" y="148"/>
                  </a:cubicBezTo>
                  <a:cubicBezTo>
                    <a:pt x="8" y="153"/>
                    <a:pt x="16" y="147"/>
                    <a:pt x="23" y="147"/>
                  </a:cubicBezTo>
                  <a:cubicBezTo>
                    <a:pt x="27" y="147"/>
                    <a:pt x="31" y="149"/>
                    <a:pt x="35" y="147"/>
                  </a:cubicBezTo>
                  <a:cubicBezTo>
                    <a:pt x="33" y="137"/>
                    <a:pt x="36" y="127"/>
                    <a:pt x="37" y="114"/>
                  </a:cubicBezTo>
                  <a:cubicBezTo>
                    <a:pt x="37" y="105"/>
                    <a:pt x="34" y="95"/>
                    <a:pt x="39" y="92"/>
                  </a:cubicBezTo>
                  <a:cubicBezTo>
                    <a:pt x="46" y="109"/>
                    <a:pt x="46" y="132"/>
                    <a:pt x="53" y="149"/>
                  </a:cubicBezTo>
                  <a:cubicBezTo>
                    <a:pt x="59" y="151"/>
                    <a:pt x="65" y="148"/>
                    <a:pt x="76" y="149"/>
                  </a:cubicBezTo>
                  <a:cubicBezTo>
                    <a:pt x="83" y="148"/>
                    <a:pt x="84" y="154"/>
                    <a:pt x="88" y="149"/>
                  </a:cubicBezTo>
                  <a:close/>
                  <a:moveTo>
                    <a:pt x="58" y="143"/>
                  </a:moveTo>
                  <a:cubicBezTo>
                    <a:pt x="52" y="128"/>
                    <a:pt x="49" y="106"/>
                    <a:pt x="46" y="84"/>
                  </a:cubicBezTo>
                  <a:cubicBezTo>
                    <a:pt x="40" y="81"/>
                    <a:pt x="34" y="87"/>
                    <a:pt x="30" y="86"/>
                  </a:cubicBezTo>
                  <a:cubicBezTo>
                    <a:pt x="30" y="102"/>
                    <a:pt x="30" y="120"/>
                    <a:pt x="29" y="140"/>
                  </a:cubicBezTo>
                  <a:cubicBezTo>
                    <a:pt x="25" y="143"/>
                    <a:pt x="16" y="141"/>
                    <a:pt x="10" y="141"/>
                  </a:cubicBezTo>
                  <a:cubicBezTo>
                    <a:pt x="13" y="96"/>
                    <a:pt x="16" y="53"/>
                    <a:pt x="26" y="13"/>
                  </a:cubicBezTo>
                  <a:cubicBezTo>
                    <a:pt x="33" y="12"/>
                    <a:pt x="36" y="9"/>
                    <a:pt x="43" y="9"/>
                  </a:cubicBezTo>
                  <a:cubicBezTo>
                    <a:pt x="48" y="12"/>
                    <a:pt x="49" y="19"/>
                    <a:pt x="50" y="24"/>
                  </a:cubicBezTo>
                  <a:cubicBezTo>
                    <a:pt x="61" y="60"/>
                    <a:pt x="73" y="100"/>
                    <a:pt x="80" y="143"/>
                  </a:cubicBezTo>
                  <a:cubicBezTo>
                    <a:pt x="77" y="142"/>
                    <a:pt x="64" y="141"/>
                    <a:pt x="58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661">
              <a:extLst>
                <a:ext uri="{FF2B5EF4-FFF2-40B4-BE49-F238E27FC236}">
                  <a16:creationId xmlns:a16="http://schemas.microsoft.com/office/drawing/2014/main" id="{E3FE6425-D81A-48CA-8192-F566025829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8913" y="3881438"/>
              <a:ext cx="201613" cy="388938"/>
            </a:xfrm>
            <a:custGeom>
              <a:avLst/>
              <a:gdLst>
                <a:gd name="T0" fmla="*/ 69 w 83"/>
                <a:gd name="T1" fmla="*/ 24 h 160"/>
                <a:gd name="T2" fmla="*/ 0 w 83"/>
                <a:gd name="T3" fmla="*/ 20 h 160"/>
                <a:gd name="T4" fmla="*/ 5 w 83"/>
                <a:gd name="T5" fmla="*/ 158 h 160"/>
                <a:gd name="T6" fmla="*/ 13 w 83"/>
                <a:gd name="T7" fmla="*/ 153 h 160"/>
                <a:gd name="T8" fmla="*/ 81 w 83"/>
                <a:gd name="T9" fmla="*/ 106 h 160"/>
                <a:gd name="T10" fmla="*/ 55 w 83"/>
                <a:gd name="T11" fmla="*/ 83 h 160"/>
                <a:gd name="T12" fmla="*/ 69 w 83"/>
                <a:gd name="T13" fmla="*/ 24 h 160"/>
                <a:gd name="T14" fmla="*/ 40 w 83"/>
                <a:gd name="T15" fmla="*/ 82 h 160"/>
                <a:gd name="T16" fmla="*/ 71 w 83"/>
                <a:gd name="T17" fmla="*/ 97 h 160"/>
                <a:gd name="T18" fmla="*/ 12 w 83"/>
                <a:gd name="T19" fmla="*/ 146 h 160"/>
                <a:gd name="T20" fmla="*/ 8 w 83"/>
                <a:gd name="T21" fmla="*/ 121 h 160"/>
                <a:gd name="T22" fmla="*/ 7 w 83"/>
                <a:gd name="T23" fmla="*/ 20 h 160"/>
                <a:gd name="T24" fmla="*/ 24 w 83"/>
                <a:gd name="T25" fmla="*/ 13 h 160"/>
                <a:gd name="T26" fmla="*/ 66 w 83"/>
                <a:gd name="T27" fmla="*/ 34 h 160"/>
                <a:gd name="T28" fmla="*/ 59 w 83"/>
                <a:gd name="T29" fmla="*/ 70 h 160"/>
                <a:gd name="T30" fmla="*/ 40 w 83"/>
                <a:gd name="T31" fmla="*/ 8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160">
                  <a:moveTo>
                    <a:pt x="69" y="24"/>
                  </a:moveTo>
                  <a:cubicBezTo>
                    <a:pt x="58" y="0"/>
                    <a:pt x="15" y="1"/>
                    <a:pt x="0" y="20"/>
                  </a:cubicBezTo>
                  <a:cubicBezTo>
                    <a:pt x="0" y="64"/>
                    <a:pt x="1" y="115"/>
                    <a:pt x="5" y="158"/>
                  </a:cubicBezTo>
                  <a:cubicBezTo>
                    <a:pt x="11" y="160"/>
                    <a:pt x="9" y="153"/>
                    <a:pt x="13" y="153"/>
                  </a:cubicBezTo>
                  <a:cubicBezTo>
                    <a:pt x="37" y="152"/>
                    <a:pt x="83" y="138"/>
                    <a:pt x="81" y="106"/>
                  </a:cubicBezTo>
                  <a:cubicBezTo>
                    <a:pt x="80" y="93"/>
                    <a:pt x="70" y="83"/>
                    <a:pt x="55" y="83"/>
                  </a:cubicBezTo>
                  <a:cubicBezTo>
                    <a:pt x="67" y="76"/>
                    <a:pt x="75" y="39"/>
                    <a:pt x="69" y="24"/>
                  </a:cubicBezTo>
                  <a:close/>
                  <a:moveTo>
                    <a:pt x="40" y="82"/>
                  </a:moveTo>
                  <a:cubicBezTo>
                    <a:pt x="46" y="91"/>
                    <a:pt x="65" y="88"/>
                    <a:pt x="71" y="97"/>
                  </a:cubicBezTo>
                  <a:cubicBezTo>
                    <a:pt x="83" y="137"/>
                    <a:pt x="40" y="143"/>
                    <a:pt x="12" y="146"/>
                  </a:cubicBezTo>
                  <a:cubicBezTo>
                    <a:pt x="9" y="139"/>
                    <a:pt x="9" y="130"/>
                    <a:pt x="8" y="121"/>
                  </a:cubicBezTo>
                  <a:cubicBezTo>
                    <a:pt x="5" y="91"/>
                    <a:pt x="4" y="53"/>
                    <a:pt x="7" y="20"/>
                  </a:cubicBezTo>
                  <a:cubicBezTo>
                    <a:pt x="13" y="21"/>
                    <a:pt x="17" y="14"/>
                    <a:pt x="24" y="13"/>
                  </a:cubicBezTo>
                  <a:cubicBezTo>
                    <a:pt x="41" y="10"/>
                    <a:pt x="64" y="19"/>
                    <a:pt x="66" y="34"/>
                  </a:cubicBezTo>
                  <a:cubicBezTo>
                    <a:pt x="67" y="41"/>
                    <a:pt x="64" y="63"/>
                    <a:pt x="59" y="70"/>
                  </a:cubicBezTo>
                  <a:cubicBezTo>
                    <a:pt x="55" y="77"/>
                    <a:pt x="48" y="77"/>
                    <a:pt x="40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663">
              <a:extLst>
                <a:ext uri="{FF2B5EF4-FFF2-40B4-BE49-F238E27FC236}">
                  <a16:creationId xmlns:a16="http://schemas.microsoft.com/office/drawing/2014/main" id="{786F7596-E34D-4B0B-A7C9-6DDE440EA2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1476" y="3905250"/>
              <a:ext cx="203200" cy="365125"/>
            </a:xfrm>
            <a:custGeom>
              <a:avLst/>
              <a:gdLst>
                <a:gd name="T0" fmla="*/ 47 w 83"/>
                <a:gd name="T1" fmla="*/ 36 h 150"/>
                <a:gd name="T2" fmla="*/ 59 w 83"/>
                <a:gd name="T3" fmla="*/ 37 h 150"/>
                <a:gd name="T4" fmla="*/ 62 w 83"/>
                <a:gd name="T5" fmla="*/ 6 h 150"/>
                <a:gd name="T6" fmla="*/ 28 w 83"/>
                <a:gd name="T7" fmla="*/ 14 h 150"/>
                <a:gd name="T8" fmla="*/ 9 w 83"/>
                <a:gd name="T9" fmla="*/ 113 h 150"/>
                <a:gd name="T10" fmla="*/ 79 w 83"/>
                <a:gd name="T11" fmla="*/ 133 h 150"/>
                <a:gd name="T12" fmla="*/ 77 w 83"/>
                <a:gd name="T13" fmla="*/ 105 h 150"/>
                <a:gd name="T14" fmla="*/ 58 w 83"/>
                <a:gd name="T15" fmla="*/ 112 h 150"/>
                <a:gd name="T16" fmla="*/ 47 w 83"/>
                <a:gd name="T17" fmla="*/ 36 h 150"/>
                <a:gd name="T18" fmla="*/ 74 w 83"/>
                <a:gd name="T19" fmla="*/ 114 h 150"/>
                <a:gd name="T20" fmla="*/ 72 w 83"/>
                <a:gd name="T21" fmla="*/ 130 h 150"/>
                <a:gd name="T22" fmla="*/ 15 w 83"/>
                <a:gd name="T23" fmla="*/ 113 h 150"/>
                <a:gd name="T24" fmla="*/ 14 w 83"/>
                <a:gd name="T25" fmla="*/ 66 h 150"/>
                <a:gd name="T26" fmla="*/ 40 w 83"/>
                <a:gd name="T27" fmla="*/ 12 h 150"/>
                <a:gd name="T28" fmla="*/ 52 w 83"/>
                <a:gd name="T29" fmla="*/ 9 h 150"/>
                <a:gd name="T30" fmla="*/ 55 w 83"/>
                <a:gd name="T31" fmla="*/ 29 h 150"/>
                <a:gd name="T32" fmla="*/ 43 w 83"/>
                <a:gd name="T33" fmla="*/ 30 h 150"/>
                <a:gd name="T34" fmla="*/ 74 w 83"/>
                <a:gd name="T35" fmla="*/ 11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150">
                  <a:moveTo>
                    <a:pt x="47" y="36"/>
                  </a:moveTo>
                  <a:cubicBezTo>
                    <a:pt x="50" y="37"/>
                    <a:pt x="57" y="39"/>
                    <a:pt x="59" y="37"/>
                  </a:cubicBezTo>
                  <a:cubicBezTo>
                    <a:pt x="61" y="28"/>
                    <a:pt x="61" y="20"/>
                    <a:pt x="62" y="6"/>
                  </a:cubicBezTo>
                  <a:cubicBezTo>
                    <a:pt x="49" y="0"/>
                    <a:pt x="36" y="5"/>
                    <a:pt x="28" y="14"/>
                  </a:cubicBezTo>
                  <a:cubicBezTo>
                    <a:pt x="11" y="34"/>
                    <a:pt x="0" y="83"/>
                    <a:pt x="9" y="113"/>
                  </a:cubicBezTo>
                  <a:cubicBezTo>
                    <a:pt x="17" y="142"/>
                    <a:pt x="60" y="150"/>
                    <a:pt x="79" y="133"/>
                  </a:cubicBezTo>
                  <a:cubicBezTo>
                    <a:pt x="78" y="122"/>
                    <a:pt x="83" y="112"/>
                    <a:pt x="77" y="105"/>
                  </a:cubicBezTo>
                  <a:cubicBezTo>
                    <a:pt x="68" y="107"/>
                    <a:pt x="66" y="113"/>
                    <a:pt x="58" y="112"/>
                  </a:cubicBezTo>
                  <a:cubicBezTo>
                    <a:pt x="30" y="110"/>
                    <a:pt x="24" y="51"/>
                    <a:pt x="47" y="36"/>
                  </a:cubicBezTo>
                  <a:close/>
                  <a:moveTo>
                    <a:pt x="74" y="114"/>
                  </a:moveTo>
                  <a:cubicBezTo>
                    <a:pt x="73" y="119"/>
                    <a:pt x="75" y="127"/>
                    <a:pt x="72" y="130"/>
                  </a:cubicBezTo>
                  <a:cubicBezTo>
                    <a:pt x="48" y="140"/>
                    <a:pt x="23" y="135"/>
                    <a:pt x="15" y="113"/>
                  </a:cubicBezTo>
                  <a:cubicBezTo>
                    <a:pt x="12" y="102"/>
                    <a:pt x="12" y="81"/>
                    <a:pt x="14" y="66"/>
                  </a:cubicBezTo>
                  <a:cubicBezTo>
                    <a:pt x="17" y="43"/>
                    <a:pt x="30" y="18"/>
                    <a:pt x="40" y="12"/>
                  </a:cubicBezTo>
                  <a:cubicBezTo>
                    <a:pt x="44" y="10"/>
                    <a:pt x="49" y="10"/>
                    <a:pt x="52" y="9"/>
                  </a:cubicBezTo>
                  <a:cubicBezTo>
                    <a:pt x="58" y="11"/>
                    <a:pt x="53" y="27"/>
                    <a:pt x="55" y="29"/>
                  </a:cubicBezTo>
                  <a:cubicBezTo>
                    <a:pt x="52" y="33"/>
                    <a:pt x="45" y="26"/>
                    <a:pt x="43" y="30"/>
                  </a:cubicBezTo>
                  <a:cubicBezTo>
                    <a:pt x="12" y="52"/>
                    <a:pt x="26" y="136"/>
                    <a:pt x="74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664">
              <a:extLst>
                <a:ext uri="{FF2B5EF4-FFF2-40B4-BE49-F238E27FC236}">
                  <a16:creationId xmlns:a16="http://schemas.microsoft.com/office/drawing/2014/main" id="{8CFC4DF3-BB7E-4629-ABA2-FAAF10DFAF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8601" y="3940175"/>
              <a:ext cx="87313" cy="114300"/>
            </a:xfrm>
            <a:custGeom>
              <a:avLst/>
              <a:gdLst>
                <a:gd name="T0" fmla="*/ 22 w 36"/>
                <a:gd name="T1" fmla="*/ 3 h 47"/>
                <a:gd name="T2" fmla="*/ 11 w 36"/>
                <a:gd name="T3" fmla="*/ 0 h 47"/>
                <a:gd name="T4" fmla="*/ 3 w 36"/>
                <a:gd name="T5" fmla="*/ 17 h 47"/>
                <a:gd name="T6" fmla="*/ 5 w 36"/>
                <a:gd name="T7" fmla="*/ 46 h 47"/>
                <a:gd name="T8" fmla="*/ 8 w 36"/>
                <a:gd name="T9" fmla="*/ 47 h 47"/>
                <a:gd name="T10" fmla="*/ 22 w 36"/>
                <a:gd name="T11" fmla="*/ 3 h 47"/>
                <a:gd name="T12" fmla="*/ 10 w 36"/>
                <a:gd name="T13" fmla="*/ 40 h 47"/>
                <a:gd name="T14" fmla="*/ 8 w 36"/>
                <a:gd name="T15" fmla="*/ 8 h 47"/>
                <a:gd name="T16" fmla="*/ 10 w 36"/>
                <a:gd name="T17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47">
                  <a:moveTo>
                    <a:pt x="22" y="3"/>
                  </a:moveTo>
                  <a:cubicBezTo>
                    <a:pt x="21" y="2"/>
                    <a:pt x="13" y="0"/>
                    <a:pt x="11" y="0"/>
                  </a:cubicBezTo>
                  <a:cubicBezTo>
                    <a:pt x="0" y="1"/>
                    <a:pt x="3" y="9"/>
                    <a:pt x="3" y="17"/>
                  </a:cubicBezTo>
                  <a:cubicBezTo>
                    <a:pt x="3" y="26"/>
                    <a:pt x="0" y="37"/>
                    <a:pt x="5" y="46"/>
                  </a:cubicBezTo>
                  <a:cubicBezTo>
                    <a:pt x="7" y="46"/>
                    <a:pt x="8" y="46"/>
                    <a:pt x="8" y="47"/>
                  </a:cubicBezTo>
                  <a:cubicBezTo>
                    <a:pt x="35" y="47"/>
                    <a:pt x="36" y="13"/>
                    <a:pt x="22" y="3"/>
                  </a:cubicBezTo>
                  <a:close/>
                  <a:moveTo>
                    <a:pt x="10" y="40"/>
                  </a:moveTo>
                  <a:cubicBezTo>
                    <a:pt x="8" y="35"/>
                    <a:pt x="8" y="19"/>
                    <a:pt x="8" y="8"/>
                  </a:cubicBezTo>
                  <a:cubicBezTo>
                    <a:pt x="30" y="4"/>
                    <a:pt x="29" y="42"/>
                    <a:pt x="1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666">
              <a:extLst>
                <a:ext uri="{FF2B5EF4-FFF2-40B4-BE49-F238E27FC236}">
                  <a16:creationId xmlns:a16="http://schemas.microsoft.com/office/drawing/2014/main" id="{0E62E15B-D446-49D1-AE18-E5FE68FF7E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5401" y="3956050"/>
              <a:ext cx="61913" cy="122238"/>
            </a:xfrm>
            <a:custGeom>
              <a:avLst/>
              <a:gdLst>
                <a:gd name="T0" fmla="*/ 6 w 25"/>
                <a:gd name="T1" fmla="*/ 2 h 50"/>
                <a:gd name="T2" fmla="*/ 0 w 25"/>
                <a:gd name="T3" fmla="*/ 46 h 50"/>
                <a:gd name="T4" fmla="*/ 21 w 25"/>
                <a:gd name="T5" fmla="*/ 48 h 50"/>
                <a:gd name="T6" fmla="*/ 17 w 25"/>
                <a:gd name="T7" fmla="*/ 1 h 50"/>
                <a:gd name="T8" fmla="*/ 6 w 25"/>
                <a:gd name="T9" fmla="*/ 2 h 50"/>
                <a:gd name="T10" fmla="*/ 9 w 25"/>
                <a:gd name="T11" fmla="*/ 44 h 50"/>
                <a:gd name="T12" fmla="*/ 10 w 25"/>
                <a:gd name="T13" fmla="*/ 8 h 50"/>
                <a:gd name="T14" fmla="*/ 14 w 25"/>
                <a:gd name="T15" fmla="*/ 8 h 50"/>
                <a:gd name="T16" fmla="*/ 17 w 25"/>
                <a:gd name="T17" fmla="*/ 42 h 50"/>
                <a:gd name="T18" fmla="*/ 9 w 25"/>
                <a:gd name="T19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50">
                  <a:moveTo>
                    <a:pt x="6" y="2"/>
                  </a:moveTo>
                  <a:cubicBezTo>
                    <a:pt x="1" y="16"/>
                    <a:pt x="3" y="33"/>
                    <a:pt x="0" y="46"/>
                  </a:cubicBezTo>
                  <a:cubicBezTo>
                    <a:pt x="7" y="48"/>
                    <a:pt x="14" y="50"/>
                    <a:pt x="21" y="48"/>
                  </a:cubicBezTo>
                  <a:cubicBezTo>
                    <a:pt x="25" y="33"/>
                    <a:pt x="22" y="13"/>
                    <a:pt x="17" y="1"/>
                  </a:cubicBezTo>
                  <a:cubicBezTo>
                    <a:pt x="13" y="1"/>
                    <a:pt x="8" y="0"/>
                    <a:pt x="6" y="2"/>
                  </a:cubicBezTo>
                  <a:close/>
                  <a:moveTo>
                    <a:pt x="9" y="44"/>
                  </a:moveTo>
                  <a:cubicBezTo>
                    <a:pt x="3" y="35"/>
                    <a:pt x="10" y="19"/>
                    <a:pt x="10" y="8"/>
                  </a:cubicBezTo>
                  <a:cubicBezTo>
                    <a:pt x="12" y="8"/>
                    <a:pt x="13" y="8"/>
                    <a:pt x="14" y="8"/>
                  </a:cubicBezTo>
                  <a:cubicBezTo>
                    <a:pt x="16" y="21"/>
                    <a:pt x="17" y="28"/>
                    <a:pt x="17" y="42"/>
                  </a:cubicBezTo>
                  <a:cubicBezTo>
                    <a:pt x="15" y="43"/>
                    <a:pt x="9" y="40"/>
                    <a:pt x="9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676">
              <a:extLst>
                <a:ext uri="{FF2B5EF4-FFF2-40B4-BE49-F238E27FC236}">
                  <a16:creationId xmlns:a16="http://schemas.microsoft.com/office/drawing/2014/main" id="{9FA66194-13DC-410F-8CB1-9B1331F007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54951" y="4117975"/>
              <a:ext cx="93663" cy="88900"/>
            </a:xfrm>
            <a:custGeom>
              <a:avLst/>
              <a:gdLst>
                <a:gd name="T0" fmla="*/ 0 w 38"/>
                <a:gd name="T1" fmla="*/ 9 h 37"/>
                <a:gd name="T2" fmla="*/ 1 w 38"/>
                <a:gd name="T3" fmla="*/ 37 h 37"/>
                <a:gd name="T4" fmla="*/ 32 w 38"/>
                <a:gd name="T5" fmla="*/ 8 h 37"/>
                <a:gd name="T6" fmla="*/ 0 w 38"/>
                <a:gd name="T7" fmla="*/ 9 h 37"/>
                <a:gd name="T8" fmla="*/ 27 w 38"/>
                <a:gd name="T9" fmla="*/ 13 h 37"/>
                <a:gd name="T10" fmla="*/ 25 w 38"/>
                <a:gd name="T11" fmla="*/ 24 h 37"/>
                <a:gd name="T12" fmla="*/ 8 w 38"/>
                <a:gd name="T13" fmla="*/ 28 h 37"/>
                <a:gd name="T14" fmla="*/ 8 w 38"/>
                <a:gd name="T15" fmla="*/ 10 h 37"/>
                <a:gd name="T16" fmla="*/ 27 w 38"/>
                <a:gd name="T17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7">
                  <a:moveTo>
                    <a:pt x="0" y="9"/>
                  </a:moveTo>
                  <a:cubicBezTo>
                    <a:pt x="0" y="16"/>
                    <a:pt x="2" y="27"/>
                    <a:pt x="1" y="37"/>
                  </a:cubicBezTo>
                  <a:cubicBezTo>
                    <a:pt x="15" y="36"/>
                    <a:pt x="38" y="33"/>
                    <a:pt x="32" y="8"/>
                  </a:cubicBezTo>
                  <a:cubicBezTo>
                    <a:pt x="26" y="2"/>
                    <a:pt x="4" y="0"/>
                    <a:pt x="0" y="9"/>
                  </a:cubicBezTo>
                  <a:close/>
                  <a:moveTo>
                    <a:pt x="27" y="13"/>
                  </a:moveTo>
                  <a:cubicBezTo>
                    <a:pt x="28" y="18"/>
                    <a:pt x="25" y="20"/>
                    <a:pt x="25" y="24"/>
                  </a:cubicBezTo>
                  <a:cubicBezTo>
                    <a:pt x="22" y="28"/>
                    <a:pt x="16" y="29"/>
                    <a:pt x="8" y="28"/>
                  </a:cubicBezTo>
                  <a:cubicBezTo>
                    <a:pt x="6" y="25"/>
                    <a:pt x="6" y="14"/>
                    <a:pt x="8" y="10"/>
                  </a:cubicBezTo>
                  <a:cubicBezTo>
                    <a:pt x="15" y="11"/>
                    <a:pt x="24" y="9"/>
                    <a:pt x="2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8" name="组 912">
            <a:extLst>
              <a:ext uri="{FF2B5EF4-FFF2-40B4-BE49-F238E27FC236}">
                <a16:creationId xmlns:a16="http://schemas.microsoft.com/office/drawing/2014/main" id="{741736D3-773B-47A4-B312-85C748DCBBD1}"/>
              </a:ext>
            </a:extLst>
          </p:cNvPr>
          <p:cNvGrpSpPr/>
          <p:nvPr/>
        </p:nvGrpSpPr>
        <p:grpSpPr>
          <a:xfrm rot="900000">
            <a:off x="3789485" y="7508437"/>
            <a:ext cx="954105" cy="892681"/>
            <a:chOff x="7913688" y="4706938"/>
            <a:chExt cx="739776" cy="692150"/>
          </a:xfrm>
          <a:blipFill>
            <a:blip r:embed="rId2"/>
            <a:stretch>
              <a:fillRect/>
            </a:stretch>
          </a:blipFill>
        </p:grpSpPr>
        <p:sp>
          <p:nvSpPr>
            <p:cNvPr id="129" name="Freeform 716">
              <a:extLst>
                <a:ext uri="{FF2B5EF4-FFF2-40B4-BE49-F238E27FC236}">
                  <a16:creationId xmlns:a16="http://schemas.microsoft.com/office/drawing/2014/main" id="{12EF6A51-E616-4A9C-9D51-BCCD1C0719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8613" y="4706938"/>
              <a:ext cx="617538" cy="536575"/>
            </a:xfrm>
            <a:custGeom>
              <a:avLst/>
              <a:gdLst>
                <a:gd name="T0" fmla="*/ 250 w 254"/>
                <a:gd name="T1" fmla="*/ 156 h 220"/>
                <a:gd name="T2" fmla="*/ 235 w 254"/>
                <a:gd name="T3" fmla="*/ 150 h 220"/>
                <a:gd name="T4" fmla="*/ 172 w 254"/>
                <a:gd name="T5" fmla="*/ 149 h 220"/>
                <a:gd name="T6" fmla="*/ 130 w 254"/>
                <a:gd name="T7" fmla="*/ 28 h 220"/>
                <a:gd name="T8" fmla="*/ 148 w 254"/>
                <a:gd name="T9" fmla="*/ 9 h 220"/>
                <a:gd name="T10" fmla="*/ 126 w 254"/>
                <a:gd name="T11" fmla="*/ 24 h 220"/>
                <a:gd name="T12" fmla="*/ 108 w 254"/>
                <a:gd name="T13" fmla="*/ 0 h 220"/>
                <a:gd name="T14" fmla="*/ 120 w 254"/>
                <a:gd name="T15" fmla="*/ 28 h 220"/>
                <a:gd name="T16" fmla="*/ 25 w 254"/>
                <a:gd name="T17" fmla="*/ 139 h 220"/>
                <a:gd name="T18" fmla="*/ 10 w 254"/>
                <a:gd name="T19" fmla="*/ 158 h 220"/>
                <a:gd name="T20" fmla="*/ 2 w 254"/>
                <a:gd name="T21" fmla="*/ 180 h 220"/>
                <a:gd name="T22" fmla="*/ 168 w 254"/>
                <a:gd name="T23" fmla="*/ 158 h 220"/>
                <a:gd name="T24" fmla="*/ 169 w 254"/>
                <a:gd name="T25" fmla="*/ 220 h 220"/>
                <a:gd name="T26" fmla="*/ 174 w 254"/>
                <a:gd name="T27" fmla="*/ 191 h 220"/>
                <a:gd name="T28" fmla="*/ 174 w 254"/>
                <a:gd name="T29" fmla="*/ 157 h 220"/>
                <a:gd name="T30" fmla="*/ 224 w 254"/>
                <a:gd name="T31" fmla="*/ 157 h 220"/>
                <a:gd name="T32" fmla="*/ 250 w 254"/>
                <a:gd name="T33" fmla="*/ 156 h 220"/>
                <a:gd name="T34" fmla="*/ 10 w 254"/>
                <a:gd name="T35" fmla="*/ 172 h 220"/>
                <a:gd name="T36" fmla="*/ 122 w 254"/>
                <a:gd name="T37" fmla="*/ 35 h 220"/>
                <a:gd name="T38" fmla="*/ 124 w 254"/>
                <a:gd name="T39" fmla="*/ 35 h 220"/>
                <a:gd name="T40" fmla="*/ 168 w 254"/>
                <a:gd name="T41" fmla="*/ 151 h 220"/>
                <a:gd name="T42" fmla="*/ 10 w 254"/>
                <a:gd name="T43" fmla="*/ 17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" h="220">
                  <a:moveTo>
                    <a:pt x="250" y="156"/>
                  </a:moveTo>
                  <a:cubicBezTo>
                    <a:pt x="254" y="147"/>
                    <a:pt x="240" y="150"/>
                    <a:pt x="235" y="150"/>
                  </a:cubicBezTo>
                  <a:cubicBezTo>
                    <a:pt x="208" y="148"/>
                    <a:pt x="190" y="152"/>
                    <a:pt x="172" y="149"/>
                  </a:cubicBezTo>
                  <a:cubicBezTo>
                    <a:pt x="168" y="99"/>
                    <a:pt x="141" y="71"/>
                    <a:pt x="130" y="28"/>
                  </a:cubicBezTo>
                  <a:cubicBezTo>
                    <a:pt x="135" y="20"/>
                    <a:pt x="148" y="22"/>
                    <a:pt x="148" y="9"/>
                  </a:cubicBezTo>
                  <a:cubicBezTo>
                    <a:pt x="136" y="10"/>
                    <a:pt x="134" y="20"/>
                    <a:pt x="126" y="24"/>
                  </a:cubicBezTo>
                  <a:cubicBezTo>
                    <a:pt x="120" y="15"/>
                    <a:pt x="116" y="5"/>
                    <a:pt x="108" y="0"/>
                  </a:cubicBezTo>
                  <a:cubicBezTo>
                    <a:pt x="102" y="9"/>
                    <a:pt x="118" y="18"/>
                    <a:pt x="120" y="28"/>
                  </a:cubicBezTo>
                  <a:cubicBezTo>
                    <a:pt x="85" y="59"/>
                    <a:pt x="53" y="100"/>
                    <a:pt x="25" y="139"/>
                  </a:cubicBezTo>
                  <a:cubicBezTo>
                    <a:pt x="21" y="145"/>
                    <a:pt x="15" y="151"/>
                    <a:pt x="10" y="158"/>
                  </a:cubicBezTo>
                  <a:cubicBezTo>
                    <a:pt x="6" y="164"/>
                    <a:pt x="0" y="172"/>
                    <a:pt x="2" y="180"/>
                  </a:cubicBezTo>
                  <a:cubicBezTo>
                    <a:pt x="56" y="177"/>
                    <a:pt x="112" y="162"/>
                    <a:pt x="168" y="158"/>
                  </a:cubicBezTo>
                  <a:cubicBezTo>
                    <a:pt x="174" y="179"/>
                    <a:pt x="162" y="207"/>
                    <a:pt x="169" y="220"/>
                  </a:cubicBezTo>
                  <a:cubicBezTo>
                    <a:pt x="177" y="214"/>
                    <a:pt x="173" y="201"/>
                    <a:pt x="174" y="191"/>
                  </a:cubicBezTo>
                  <a:cubicBezTo>
                    <a:pt x="174" y="179"/>
                    <a:pt x="176" y="167"/>
                    <a:pt x="174" y="157"/>
                  </a:cubicBezTo>
                  <a:cubicBezTo>
                    <a:pt x="194" y="157"/>
                    <a:pt x="211" y="156"/>
                    <a:pt x="224" y="157"/>
                  </a:cubicBezTo>
                  <a:cubicBezTo>
                    <a:pt x="234" y="157"/>
                    <a:pt x="250" y="163"/>
                    <a:pt x="250" y="156"/>
                  </a:cubicBezTo>
                  <a:close/>
                  <a:moveTo>
                    <a:pt x="10" y="172"/>
                  </a:moveTo>
                  <a:cubicBezTo>
                    <a:pt x="42" y="120"/>
                    <a:pt x="78" y="73"/>
                    <a:pt x="122" y="35"/>
                  </a:cubicBezTo>
                  <a:cubicBezTo>
                    <a:pt x="123" y="35"/>
                    <a:pt x="124" y="35"/>
                    <a:pt x="124" y="35"/>
                  </a:cubicBezTo>
                  <a:cubicBezTo>
                    <a:pt x="139" y="73"/>
                    <a:pt x="161" y="105"/>
                    <a:pt x="168" y="151"/>
                  </a:cubicBezTo>
                  <a:cubicBezTo>
                    <a:pt x="112" y="156"/>
                    <a:pt x="64" y="169"/>
                    <a:pt x="10" y="1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721">
              <a:extLst>
                <a:ext uri="{FF2B5EF4-FFF2-40B4-BE49-F238E27FC236}">
                  <a16:creationId xmlns:a16="http://schemas.microsoft.com/office/drawing/2014/main" id="{312301CC-F441-4A9C-85A1-6A4A462FA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5913" y="4765675"/>
              <a:ext cx="184150" cy="200025"/>
            </a:xfrm>
            <a:custGeom>
              <a:avLst/>
              <a:gdLst>
                <a:gd name="T0" fmla="*/ 53 w 76"/>
                <a:gd name="T1" fmla="*/ 23 h 82"/>
                <a:gd name="T2" fmla="*/ 71 w 76"/>
                <a:gd name="T3" fmla="*/ 33 h 82"/>
                <a:gd name="T4" fmla="*/ 57 w 76"/>
                <a:gd name="T5" fmla="*/ 0 h 82"/>
                <a:gd name="T6" fmla="*/ 32 w 76"/>
                <a:gd name="T7" fmla="*/ 51 h 82"/>
                <a:gd name="T8" fmla="*/ 2 w 76"/>
                <a:gd name="T9" fmla="*/ 71 h 82"/>
                <a:gd name="T10" fmla="*/ 53 w 76"/>
                <a:gd name="T11" fmla="*/ 2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82">
                  <a:moveTo>
                    <a:pt x="53" y="23"/>
                  </a:moveTo>
                  <a:cubicBezTo>
                    <a:pt x="59" y="27"/>
                    <a:pt x="66" y="29"/>
                    <a:pt x="71" y="33"/>
                  </a:cubicBezTo>
                  <a:cubicBezTo>
                    <a:pt x="76" y="19"/>
                    <a:pt x="70" y="4"/>
                    <a:pt x="57" y="0"/>
                  </a:cubicBezTo>
                  <a:cubicBezTo>
                    <a:pt x="46" y="16"/>
                    <a:pt x="43" y="34"/>
                    <a:pt x="32" y="51"/>
                  </a:cubicBezTo>
                  <a:cubicBezTo>
                    <a:pt x="15" y="44"/>
                    <a:pt x="0" y="59"/>
                    <a:pt x="2" y="71"/>
                  </a:cubicBezTo>
                  <a:cubicBezTo>
                    <a:pt x="35" y="82"/>
                    <a:pt x="40" y="41"/>
                    <a:pt x="5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722">
              <a:extLst>
                <a:ext uri="{FF2B5EF4-FFF2-40B4-BE49-F238E27FC236}">
                  <a16:creationId xmlns:a16="http://schemas.microsoft.com/office/drawing/2014/main" id="{1E4E5AFC-5FFA-452A-8F1D-04BA9C2B6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8613" y="4765675"/>
              <a:ext cx="23813" cy="74613"/>
            </a:xfrm>
            <a:custGeom>
              <a:avLst/>
              <a:gdLst>
                <a:gd name="T0" fmla="*/ 6 w 10"/>
                <a:gd name="T1" fmla="*/ 0 h 31"/>
                <a:gd name="T2" fmla="*/ 2 w 10"/>
                <a:gd name="T3" fmla="*/ 0 h 31"/>
                <a:gd name="T4" fmla="*/ 0 w 10"/>
                <a:gd name="T5" fmla="*/ 31 h 31"/>
                <a:gd name="T6" fmla="*/ 6 w 10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1">
                  <a:moveTo>
                    <a:pt x="6" y="0"/>
                  </a:moveTo>
                  <a:cubicBezTo>
                    <a:pt x="5" y="0"/>
                    <a:pt x="4" y="0"/>
                    <a:pt x="2" y="0"/>
                  </a:cubicBezTo>
                  <a:cubicBezTo>
                    <a:pt x="0" y="10"/>
                    <a:pt x="4" y="22"/>
                    <a:pt x="0" y="31"/>
                  </a:cubicBezTo>
                  <a:cubicBezTo>
                    <a:pt x="10" y="28"/>
                    <a:pt x="8" y="12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732">
              <a:extLst>
                <a:ext uri="{FF2B5EF4-FFF2-40B4-BE49-F238E27FC236}">
                  <a16:creationId xmlns:a16="http://schemas.microsoft.com/office/drawing/2014/main" id="{2D08FBB0-9DB8-4D3E-8401-63511573F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6738" y="4916488"/>
              <a:ext cx="55563" cy="63500"/>
            </a:xfrm>
            <a:custGeom>
              <a:avLst/>
              <a:gdLst>
                <a:gd name="T0" fmla="*/ 7 w 23"/>
                <a:gd name="T1" fmla="*/ 3 h 26"/>
                <a:gd name="T2" fmla="*/ 7 w 23"/>
                <a:gd name="T3" fmla="*/ 10 h 26"/>
                <a:gd name="T4" fmla="*/ 16 w 23"/>
                <a:gd name="T5" fmla="*/ 9 h 26"/>
                <a:gd name="T6" fmla="*/ 10 w 23"/>
                <a:gd name="T7" fmla="*/ 17 h 26"/>
                <a:gd name="T8" fmla="*/ 3 w 23"/>
                <a:gd name="T9" fmla="*/ 8 h 26"/>
                <a:gd name="T10" fmla="*/ 16 w 23"/>
                <a:gd name="T11" fmla="*/ 24 h 26"/>
                <a:gd name="T12" fmla="*/ 22 w 23"/>
                <a:gd name="T13" fmla="*/ 6 h 26"/>
                <a:gd name="T14" fmla="*/ 7 w 23"/>
                <a:gd name="T15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6">
                  <a:moveTo>
                    <a:pt x="7" y="3"/>
                  </a:moveTo>
                  <a:cubicBezTo>
                    <a:pt x="7" y="5"/>
                    <a:pt x="7" y="7"/>
                    <a:pt x="7" y="10"/>
                  </a:cubicBezTo>
                  <a:cubicBezTo>
                    <a:pt x="11" y="11"/>
                    <a:pt x="14" y="4"/>
                    <a:pt x="16" y="9"/>
                  </a:cubicBezTo>
                  <a:cubicBezTo>
                    <a:pt x="15" y="13"/>
                    <a:pt x="15" y="17"/>
                    <a:pt x="10" y="17"/>
                  </a:cubicBezTo>
                  <a:cubicBezTo>
                    <a:pt x="9" y="13"/>
                    <a:pt x="8" y="9"/>
                    <a:pt x="3" y="8"/>
                  </a:cubicBezTo>
                  <a:cubicBezTo>
                    <a:pt x="0" y="16"/>
                    <a:pt x="5" y="26"/>
                    <a:pt x="16" y="24"/>
                  </a:cubicBezTo>
                  <a:cubicBezTo>
                    <a:pt x="18" y="18"/>
                    <a:pt x="23" y="14"/>
                    <a:pt x="22" y="6"/>
                  </a:cubicBezTo>
                  <a:cubicBezTo>
                    <a:pt x="21" y="2"/>
                    <a:pt x="12" y="0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746">
              <a:extLst>
                <a:ext uri="{FF2B5EF4-FFF2-40B4-BE49-F238E27FC236}">
                  <a16:creationId xmlns:a16="http://schemas.microsoft.com/office/drawing/2014/main" id="{444FD3D8-B691-4A61-A124-9DE1A5970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3551" y="4976813"/>
              <a:ext cx="53975" cy="112713"/>
            </a:xfrm>
            <a:custGeom>
              <a:avLst/>
              <a:gdLst>
                <a:gd name="T0" fmla="*/ 22 w 22"/>
                <a:gd name="T1" fmla="*/ 14 h 46"/>
                <a:gd name="T2" fmla="*/ 5 w 22"/>
                <a:gd name="T3" fmla="*/ 3 h 46"/>
                <a:gd name="T4" fmla="*/ 17 w 22"/>
                <a:gd name="T5" fmla="*/ 18 h 46"/>
                <a:gd name="T6" fmla="*/ 2 w 22"/>
                <a:gd name="T7" fmla="*/ 23 h 46"/>
                <a:gd name="T8" fmla="*/ 13 w 22"/>
                <a:gd name="T9" fmla="*/ 36 h 46"/>
                <a:gd name="T10" fmla="*/ 0 w 22"/>
                <a:gd name="T11" fmla="*/ 42 h 46"/>
                <a:gd name="T12" fmla="*/ 21 w 22"/>
                <a:gd name="T13" fmla="*/ 34 h 46"/>
                <a:gd name="T14" fmla="*/ 14 w 22"/>
                <a:gd name="T15" fmla="*/ 26 h 46"/>
                <a:gd name="T16" fmla="*/ 22 w 22"/>
                <a:gd name="T17" fmla="*/ 1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46">
                  <a:moveTo>
                    <a:pt x="22" y="14"/>
                  </a:moveTo>
                  <a:cubicBezTo>
                    <a:pt x="18" y="9"/>
                    <a:pt x="12" y="0"/>
                    <a:pt x="5" y="3"/>
                  </a:cubicBezTo>
                  <a:cubicBezTo>
                    <a:pt x="4" y="12"/>
                    <a:pt x="18" y="12"/>
                    <a:pt x="17" y="18"/>
                  </a:cubicBezTo>
                  <a:cubicBezTo>
                    <a:pt x="16" y="22"/>
                    <a:pt x="8" y="20"/>
                    <a:pt x="2" y="23"/>
                  </a:cubicBezTo>
                  <a:cubicBezTo>
                    <a:pt x="1" y="32"/>
                    <a:pt x="12" y="28"/>
                    <a:pt x="13" y="36"/>
                  </a:cubicBezTo>
                  <a:cubicBezTo>
                    <a:pt x="9" y="38"/>
                    <a:pt x="2" y="37"/>
                    <a:pt x="0" y="42"/>
                  </a:cubicBezTo>
                  <a:cubicBezTo>
                    <a:pt x="5" y="46"/>
                    <a:pt x="19" y="41"/>
                    <a:pt x="21" y="34"/>
                  </a:cubicBezTo>
                  <a:cubicBezTo>
                    <a:pt x="20" y="30"/>
                    <a:pt x="17" y="28"/>
                    <a:pt x="14" y="26"/>
                  </a:cubicBezTo>
                  <a:cubicBezTo>
                    <a:pt x="20" y="25"/>
                    <a:pt x="22" y="21"/>
                    <a:pt x="2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748">
              <a:extLst>
                <a:ext uri="{FF2B5EF4-FFF2-40B4-BE49-F238E27FC236}">
                  <a16:creationId xmlns:a16="http://schemas.microsoft.com/office/drawing/2014/main" id="{184AD152-9E84-456F-9A8E-ED806D9AC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5463" y="4994275"/>
              <a:ext cx="63500" cy="66675"/>
            </a:xfrm>
            <a:custGeom>
              <a:avLst/>
              <a:gdLst>
                <a:gd name="T0" fmla="*/ 24 w 26"/>
                <a:gd name="T1" fmla="*/ 1 h 27"/>
                <a:gd name="T2" fmla="*/ 4 w 26"/>
                <a:gd name="T3" fmla="*/ 7 h 27"/>
                <a:gd name="T4" fmla="*/ 20 w 26"/>
                <a:gd name="T5" fmla="*/ 7 h 27"/>
                <a:gd name="T6" fmla="*/ 12 w 26"/>
                <a:gd name="T7" fmla="*/ 19 h 27"/>
                <a:gd name="T8" fmla="*/ 7 w 26"/>
                <a:gd name="T9" fmla="*/ 9 h 27"/>
                <a:gd name="T10" fmla="*/ 15 w 26"/>
                <a:gd name="T11" fmla="*/ 26 h 27"/>
                <a:gd name="T12" fmla="*/ 26 w 26"/>
                <a:gd name="T13" fmla="*/ 4 h 27"/>
                <a:gd name="T14" fmla="*/ 24 w 26"/>
                <a:gd name="T1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7">
                  <a:moveTo>
                    <a:pt x="24" y="1"/>
                  </a:moveTo>
                  <a:cubicBezTo>
                    <a:pt x="18" y="0"/>
                    <a:pt x="6" y="0"/>
                    <a:pt x="4" y="7"/>
                  </a:cubicBezTo>
                  <a:cubicBezTo>
                    <a:pt x="7" y="9"/>
                    <a:pt x="14" y="5"/>
                    <a:pt x="20" y="7"/>
                  </a:cubicBezTo>
                  <a:cubicBezTo>
                    <a:pt x="18" y="11"/>
                    <a:pt x="19" y="19"/>
                    <a:pt x="12" y="19"/>
                  </a:cubicBezTo>
                  <a:cubicBezTo>
                    <a:pt x="10" y="16"/>
                    <a:pt x="14" y="10"/>
                    <a:pt x="7" y="9"/>
                  </a:cubicBezTo>
                  <a:cubicBezTo>
                    <a:pt x="0" y="18"/>
                    <a:pt x="8" y="27"/>
                    <a:pt x="15" y="26"/>
                  </a:cubicBezTo>
                  <a:cubicBezTo>
                    <a:pt x="23" y="26"/>
                    <a:pt x="24" y="13"/>
                    <a:pt x="26" y="4"/>
                  </a:cubicBezTo>
                  <a:cubicBezTo>
                    <a:pt x="25" y="4"/>
                    <a:pt x="24" y="3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764">
              <a:extLst>
                <a:ext uri="{FF2B5EF4-FFF2-40B4-BE49-F238E27FC236}">
                  <a16:creationId xmlns:a16="http://schemas.microsoft.com/office/drawing/2014/main" id="{17173161-C7FD-4A2D-ACA0-8B87B5FF8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3688" y="5191125"/>
              <a:ext cx="90488" cy="34925"/>
            </a:xfrm>
            <a:custGeom>
              <a:avLst/>
              <a:gdLst>
                <a:gd name="T0" fmla="*/ 37 w 37"/>
                <a:gd name="T1" fmla="*/ 5 h 14"/>
                <a:gd name="T2" fmla="*/ 0 w 37"/>
                <a:gd name="T3" fmla="*/ 0 h 14"/>
                <a:gd name="T4" fmla="*/ 37 w 37"/>
                <a:gd name="T5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14">
                  <a:moveTo>
                    <a:pt x="37" y="5"/>
                  </a:moveTo>
                  <a:cubicBezTo>
                    <a:pt x="23" y="4"/>
                    <a:pt x="10" y="1"/>
                    <a:pt x="0" y="0"/>
                  </a:cubicBezTo>
                  <a:cubicBezTo>
                    <a:pt x="2" y="12"/>
                    <a:pt x="31" y="14"/>
                    <a:pt x="3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765">
              <a:extLst>
                <a:ext uri="{FF2B5EF4-FFF2-40B4-BE49-F238E27FC236}">
                  <a16:creationId xmlns:a16="http://schemas.microsoft.com/office/drawing/2014/main" id="{D89B1FF0-B742-48F9-BD20-8162641308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88326" y="5202238"/>
              <a:ext cx="73025" cy="114300"/>
            </a:xfrm>
            <a:custGeom>
              <a:avLst/>
              <a:gdLst>
                <a:gd name="T0" fmla="*/ 26 w 30"/>
                <a:gd name="T1" fmla="*/ 8 h 47"/>
                <a:gd name="T2" fmla="*/ 4 w 30"/>
                <a:gd name="T3" fmla="*/ 0 h 47"/>
                <a:gd name="T4" fmla="*/ 0 w 30"/>
                <a:gd name="T5" fmla="*/ 36 h 47"/>
                <a:gd name="T6" fmla="*/ 25 w 30"/>
                <a:gd name="T7" fmla="*/ 32 h 47"/>
                <a:gd name="T8" fmla="*/ 22 w 30"/>
                <a:gd name="T9" fmla="*/ 21 h 47"/>
                <a:gd name="T10" fmla="*/ 26 w 30"/>
                <a:gd name="T11" fmla="*/ 8 h 47"/>
                <a:gd name="T12" fmla="*/ 8 w 30"/>
                <a:gd name="T13" fmla="*/ 36 h 47"/>
                <a:gd name="T14" fmla="*/ 8 w 30"/>
                <a:gd name="T15" fmla="*/ 25 h 47"/>
                <a:gd name="T16" fmla="*/ 19 w 30"/>
                <a:gd name="T17" fmla="*/ 29 h 47"/>
                <a:gd name="T18" fmla="*/ 8 w 30"/>
                <a:gd name="T19" fmla="*/ 36 h 47"/>
                <a:gd name="T20" fmla="*/ 10 w 30"/>
                <a:gd name="T21" fmla="*/ 19 h 47"/>
                <a:gd name="T22" fmla="*/ 10 w 30"/>
                <a:gd name="T23" fmla="*/ 8 h 47"/>
                <a:gd name="T24" fmla="*/ 21 w 30"/>
                <a:gd name="T25" fmla="*/ 12 h 47"/>
                <a:gd name="T26" fmla="*/ 10 w 30"/>
                <a:gd name="T27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47">
                  <a:moveTo>
                    <a:pt x="26" y="8"/>
                  </a:moveTo>
                  <a:cubicBezTo>
                    <a:pt x="21" y="3"/>
                    <a:pt x="12" y="2"/>
                    <a:pt x="4" y="0"/>
                  </a:cubicBezTo>
                  <a:cubicBezTo>
                    <a:pt x="1" y="9"/>
                    <a:pt x="6" y="28"/>
                    <a:pt x="0" y="36"/>
                  </a:cubicBezTo>
                  <a:cubicBezTo>
                    <a:pt x="8" y="47"/>
                    <a:pt x="21" y="42"/>
                    <a:pt x="25" y="32"/>
                  </a:cubicBezTo>
                  <a:cubicBezTo>
                    <a:pt x="26" y="27"/>
                    <a:pt x="22" y="25"/>
                    <a:pt x="22" y="21"/>
                  </a:cubicBezTo>
                  <a:cubicBezTo>
                    <a:pt x="22" y="19"/>
                    <a:pt x="30" y="13"/>
                    <a:pt x="26" y="8"/>
                  </a:cubicBezTo>
                  <a:close/>
                  <a:moveTo>
                    <a:pt x="8" y="36"/>
                  </a:moveTo>
                  <a:cubicBezTo>
                    <a:pt x="8" y="32"/>
                    <a:pt x="8" y="28"/>
                    <a:pt x="8" y="25"/>
                  </a:cubicBezTo>
                  <a:cubicBezTo>
                    <a:pt x="11" y="27"/>
                    <a:pt x="17" y="26"/>
                    <a:pt x="19" y="29"/>
                  </a:cubicBezTo>
                  <a:cubicBezTo>
                    <a:pt x="18" y="34"/>
                    <a:pt x="15" y="37"/>
                    <a:pt x="8" y="36"/>
                  </a:cubicBezTo>
                  <a:close/>
                  <a:moveTo>
                    <a:pt x="10" y="19"/>
                  </a:moveTo>
                  <a:cubicBezTo>
                    <a:pt x="8" y="15"/>
                    <a:pt x="10" y="14"/>
                    <a:pt x="10" y="8"/>
                  </a:cubicBezTo>
                  <a:cubicBezTo>
                    <a:pt x="14" y="9"/>
                    <a:pt x="17" y="11"/>
                    <a:pt x="21" y="12"/>
                  </a:cubicBezTo>
                  <a:cubicBezTo>
                    <a:pt x="20" y="18"/>
                    <a:pt x="16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767">
              <a:extLst>
                <a:ext uri="{FF2B5EF4-FFF2-40B4-BE49-F238E27FC236}">
                  <a16:creationId xmlns:a16="http://schemas.microsoft.com/office/drawing/2014/main" id="{554C5D93-8E4F-4F63-B988-7A6D86BD6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1" y="5213350"/>
              <a:ext cx="63500" cy="103188"/>
            </a:xfrm>
            <a:custGeom>
              <a:avLst/>
              <a:gdLst>
                <a:gd name="T0" fmla="*/ 21 w 26"/>
                <a:gd name="T1" fmla="*/ 32 h 42"/>
                <a:gd name="T2" fmla="*/ 25 w 26"/>
                <a:gd name="T3" fmla="*/ 0 h 42"/>
                <a:gd name="T4" fmla="*/ 3 w 26"/>
                <a:gd name="T5" fmla="*/ 17 h 42"/>
                <a:gd name="T6" fmla="*/ 16 w 26"/>
                <a:gd name="T7" fmla="*/ 11 h 42"/>
                <a:gd name="T8" fmla="*/ 14 w 26"/>
                <a:gd name="T9" fmla="*/ 34 h 42"/>
                <a:gd name="T10" fmla="*/ 0 w 26"/>
                <a:gd name="T11" fmla="*/ 31 h 42"/>
                <a:gd name="T12" fmla="*/ 25 w 26"/>
                <a:gd name="T13" fmla="*/ 41 h 42"/>
                <a:gd name="T14" fmla="*/ 21 w 26"/>
                <a:gd name="T15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2">
                  <a:moveTo>
                    <a:pt x="21" y="32"/>
                  </a:moveTo>
                  <a:cubicBezTo>
                    <a:pt x="21" y="26"/>
                    <a:pt x="22" y="12"/>
                    <a:pt x="25" y="0"/>
                  </a:cubicBezTo>
                  <a:cubicBezTo>
                    <a:pt x="17" y="0"/>
                    <a:pt x="7" y="8"/>
                    <a:pt x="3" y="17"/>
                  </a:cubicBezTo>
                  <a:cubicBezTo>
                    <a:pt x="9" y="21"/>
                    <a:pt x="11" y="12"/>
                    <a:pt x="16" y="11"/>
                  </a:cubicBezTo>
                  <a:cubicBezTo>
                    <a:pt x="14" y="18"/>
                    <a:pt x="16" y="28"/>
                    <a:pt x="14" y="34"/>
                  </a:cubicBezTo>
                  <a:cubicBezTo>
                    <a:pt x="11" y="34"/>
                    <a:pt x="6" y="28"/>
                    <a:pt x="0" y="31"/>
                  </a:cubicBezTo>
                  <a:cubicBezTo>
                    <a:pt x="0" y="42"/>
                    <a:pt x="18" y="41"/>
                    <a:pt x="25" y="41"/>
                  </a:cubicBezTo>
                  <a:cubicBezTo>
                    <a:pt x="26" y="35"/>
                    <a:pt x="23" y="34"/>
                    <a:pt x="2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770">
              <a:extLst>
                <a:ext uri="{FF2B5EF4-FFF2-40B4-BE49-F238E27FC236}">
                  <a16:creationId xmlns:a16="http://schemas.microsoft.com/office/drawing/2014/main" id="{73EF1309-BFAD-4D96-8615-766E733982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86726" y="5211763"/>
              <a:ext cx="76200" cy="100013"/>
            </a:xfrm>
            <a:custGeom>
              <a:avLst/>
              <a:gdLst>
                <a:gd name="T0" fmla="*/ 24 w 31"/>
                <a:gd name="T1" fmla="*/ 40 h 41"/>
                <a:gd name="T2" fmla="*/ 19 w 31"/>
                <a:gd name="T3" fmla="*/ 0 h 41"/>
                <a:gd name="T4" fmla="*/ 12 w 31"/>
                <a:gd name="T5" fmla="*/ 0 h 41"/>
                <a:gd name="T6" fmla="*/ 2 w 31"/>
                <a:gd name="T7" fmla="*/ 30 h 41"/>
                <a:gd name="T8" fmla="*/ 5 w 31"/>
                <a:gd name="T9" fmla="*/ 41 h 41"/>
                <a:gd name="T10" fmla="*/ 9 w 31"/>
                <a:gd name="T11" fmla="*/ 27 h 41"/>
                <a:gd name="T12" fmla="*/ 20 w 31"/>
                <a:gd name="T13" fmla="*/ 25 h 41"/>
                <a:gd name="T14" fmla="*/ 24 w 31"/>
                <a:gd name="T15" fmla="*/ 40 h 41"/>
                <a:gd name="T16" fmla="*/ 12 w 31"/>
                <a:gd name="T17" fmla="*/ 19 h 41"/>
                <a:gd name="T18" fmla="*/ 14 w 31"/>
                <a:gd name="T19" fmla="*/ 9 h 41"/>
                <a:gd name="T20" fmla="*/ 19 w 31"/>
                <a:gd name="T21" fmla="*/ 19 h 41"/>
                <a:gd name="T22" fmla="*/ 12 w 31"/>
                <a:gd name="T23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41">
                  <a:moveTo>
                    <a:pt x="24" y="40"/>
                  </a:moveTo>
                  <a:cubicBezTo>
                    <a:pt x="31" y="29"/>
                    <a:pt x="22" y="10"/>
                    <a:pt x="19" y="0"/>
                  </a:cubicBezTo>
                  <a:cubicBezTo>
                    <a:pt x="16" y="0"/>
                    <a:pt x="14" y="0"/>
                    <a:pt x="12" y="0"/>
                  </a:cubicBezTo>
                  <a:cubicBezTo>
                    <a:pt x="9" y="7"/>
                    <a:pt x="3" y="20"/>
                    <a:pt x="2" y="30"/>
                  </a:cubicBezTo>
                  <a:cubicBezTo>
                    <a:pt x="2" y="33"/>
                    <a:pt x="0" y="40"/>
                    <a:pt x="5" y="41"/>
                  </a:cubicBezTo>
                  <a:cubicBezTo>
                    <a:pt x="9" y="39"/>
                    <a:pt x="8" y="32"/>
                    <a:pt x="9" y="27"/>
                  </a:cubicBezTo>
                  <a:cubicBezTo>
                    <a:pt x="14" y="28"/>
                    <a:pt x="17" y="26"/>
                    <a:pt x="20" y="25"/>
                  </a:cubicBezTo>
                  <a:cubicBezTo>
                    <a:pt x="23" y="28"/>
                    <a:pt x="19" y="39"/>
                    <a:pt x="24" y="40"/>
                  </a:cubicBezTo>
                  <a:close/>
                  <a:moveTo>
                    <a:pt x="12" y="19"/>
                  </a:moveTo>
                  <a:cubicBezTo>
                    <a:pt x="12" y="15"/>
                    <a:pt x="14" y="13"/>
                    <a:pt x="14" y="9"/>
                  </a:cubicBezTo>
                  <a:cubicBezTo>
                    <a:pt x="17" y="11"/>
                    <a:pt x="17" y="16"/>
                    <a:pt x="19" y="19"/>
                  </a:cubicBezTo>
                  <a:cubicBezTo>
                    <a:pt x="16" y="22"/>
                    <a:pt x="16" y="18"/>
                    <a:pt x="1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772">
              <a:extLst>
                <a:ext uri="{FF2B5EF4-FFF2-40B4-BE49-F238E27FC236}">
                  <a16:creationId xmlns:a16="http://schemas.microsoft.com/office/drawing/2014/main" id="{C64BC485-44F1-4786-A239-4177DE690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6588" y="5262563"/>
              <a:ext cx="95250" cy="136525"/>
            </a:xfrm>
            <a:custGeom>
              <a:avLst/>
              <a:gdLst>
                <a:gd name="T0" fmla="*/ 39 w 39"/>
                <a:gd name="T1" fmla="*/ 11 h 56"/>
                <a:gd name="T2" fmla="*/ 21 w 39"/>
                <a:gd name="T3" fmla="*/ 6 h 56"/>
                <a:gd name="T4" fmla="*/ 39 w 39"/>
                <a:gd name="T5" fmla="*/ 37 h 56"/>
                <a:gd name="T6" fmla="*/ 39 w 39"/>
                <a:gd name="T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56">
                  <a:moveTo>
                    <a:pt x="39" y="11"/>
                  </a:moveTo>
                  <a:cubicBezTo>
                    <a:pt x="37" y="0"/>
                    <a:pt x="25" y="4"/>
                    <a:pt x="21" y="6"/>
                  </a:cubicBezTo>
                  <a:cubicBezTo>
                    <a:pt x="0" y="18"/>
                    <a:pt x="19" y="56"/>
                    <a:pt x="39" y="37"/>
                  </a:cubicBezTo>
                  <a:cubicBezTo>
                    <a:pt x="13" y="42"/>
                    <a:pt x="13" y="5"/>
                    <a:pt x="3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774">
              <a:extLst>
                <a:ext uri="{FF2B5EF4-FFF2-40B4-BE49-F238E27FC236}">
                  <a16:creationId xmlns:a16="http://schemas.microsoft.com/office/drawing/2014/main" id="{6B4CAD86-2D9F-439F-8F6A-B6D52370C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5826" y="5218113"/>
              <a:ext cx="73025" cy="122238"/>
            </a:xfrm>
            <a:custGeom>
              <a:avLst/>
              <a:gdLst>
                <a:gd name="T0" fmla="*/ 28 w 30"/>
                <a:gd name="T1" fmla="*/ 40 h 50"/>
                <a:gd name="T2" fmla="*/ 18 w 30"/>
                <a:gd name="T3" fmla="*/ 34 h 50"/>
                <a:gd name="T4" fmla="*/ 2 w 30"/>
                <a:gd name="T5" fmla="*/ 8 h 50"/>
                <a:gd name="T6" fmla="*/ 3 w 30"/>
                <a:gd name="T7" fmla="*/ 18 h 50"/>
                <a:gd name="T8" fmla="*/ 12 w 30"/>
                <a:gd name="T9" fmla="*/ 14 h 50"/>
                <a:gd name="T10" fmla="*/ 2 w 30"/>
                <a:gd name="T11" fmla="*/ 38 h 50"/>
                <a:gd name="T12" fmla="*/ 17 w 30"/>
                <a:gd name="T13" fmla="*/ 44 h 50"/>
                <a:gd name="T14" fmla="*/ 28 w 30"/>
                <a:gd name="T15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50">
                  <a:moveTo>
                    <a:pt x="28" y="40"/>
                  </a:moveTo>
                  <a:cubicBezTo>
                    <a:pt x="26" y="36"/>
                    <a:pt x="19" y="38"/>
                    <a:pt x="18" y="34"/>
                  </a:cubicBezTo>
                  <a:cubicBezTo>
                    <a:pt x="30" y="24"/>
                    <a:pt x="18" y="0"/>
                    <a:pt x="2" y="8"/>
                  </a:cubicBezTo>
                  <a:cubicBezTo>
                    <a:pt x="0" y="13"/>
                    <a:pt x="1" y="15"/>
                    <a:pt x="3" y="18"/>
                  </a:cubicBezTo>
                  <a:cubicBezTo>
                    <a:pt x="8" y="19"/>
                    <a:pt x="7" y="13"/>
                    <a:pt x="12" y="14"/>
                  </a:cubicBezTo>
                  <a:cubicBezTo>
                    <a:pt x="28" y="28"/>
                    <a:pt x="4" y="32"/>
                    <a:pt x="2" y="38"/>
                  </a:cubicBezTo>
                  <a:cubicBezTo>
                    <a:pt x="5" y="42"/>
                    <a:pt x="13" y="41"/>
                    <a:pt x="17" y="44"/>
                  </a:cubicBezTo>
                  <a:cubicBezTo>
                    <a:pt x="18" y="41"/>
                    <a:pt x="30" y="5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775">
              <a:extLst>
                <a:ext uri="{FF2B5EF4-FFF2-40B4-BE49-F238E27FC236}">
                  <a16:creationId xmlns:a16="http://schemas.microsoft.com/office/drawing/2014/main" id="{001692EC-54F4-493D-99DC-5016E9834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551" y="5235575"/>
              <a:ext cx="61913" cy="133350"/>
            </a:xfrm>
            <a:custGeom>
              <a:avLst/>
              <a:gdLst>
                <a:gd name="T0" fmla="*/ 26 w 26"/>
                <a:gd name="T1" fmla="*/ 19 h 55"/>
                <a:gd name="T2" fmla="*/ 4 w 26"/>
                <a:gd name="T3" fmla="*/ 2 h 55"/>
                <a:gd name="T4" fmla="*/ 19 w 26"/>
                <a:gd name="T5" fmla="*/ 21 h 55"/>
                <a:gd name="T6" fmla="*/ 3 w 26"/>
                <a:gd name="T7" fmla="*/ 25 h 55"/>
                <a:gd name="T8" fmla="*/ 19 w 26"/>
                <a:gd name="T9" fmla="*/ 40 h 55"/>
                <a:gd name="T10" fmla="*/ 15 w 26"/>
                <a:gd name="T11" fmla="*/ 44 h 55"/>
                <a:gd name="T12" fmla="*/ 0 w 26"/>
                <a:gd name="T13" fmla="*/ 41 h 55"/>
                <a:gd name="T14" fmla="*/ 26 w 26"/>
                <a:gd name="T15" fmla="*/ 39 h 55"/>
                <a:gd name="T16" fmla="*/ 20 w 26"/>
                <a:gd name="T17" fmla="*/ 26 h 55"/>
                <a:gd name="T18" fmla="*/ 26 w 26"/>
                <a:gd name="T19" fmla="*/ 1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5">
                  <a:moveTo>
                    <a:pt x="26" y="19"/>
                  </a:moveTo>
                  <a:cubicBezTo>
                    <a:pt x="23" y="10"/>
                    <a:pt x="14" y="0"/>
                    <a:pt x="4" y="2"/>
                  </a:cubicBezTo>
                  <a:cubicBezTo>
                    <a:pt x="5" y="12"/>
                    <a:pt x="19" y="10"/>
                    <a:pt x="19" y="21"/>
                  </a:cubicBezTo>
                  <a:cubicBezTo>
                    <a:pt x="12" y="25"/>
                    <a:pt x="5" y="17"/>
                    <a:pt x="3" y="25"/>
                  </a:cubicBezTo>
                  <a:cubicBezTo>
                    <a:pt x="7" y="31"/>
                    <a:pt x="18" y="30"/>
                    <a:pt x="19" y="40"/>
                  </a:cubicBezTo>
                  <a:cubicBezTo>
                    <a:pt x="18" y="42"/>
                    <a:pt x="17" y="44"/>
                    <a:pt x="15" y="44"/>
                  </a:cubicBezTo>
                  <a:cubicBezTo>
                    <a:pt x="7" y="46"/>
                    <a:pt x="7" y="41"/>
                    <a:pt x="0" y="41"/>
                  </a:cubicBezTo>
                  <a:cubicBezTo>
                    <a:pt x="2" y="55"/>
                    <a:pt x="26" y="53"/>
                    <a:pt x="26" y="39"/>
                  </a:cubicBezTo>
                  <a:cubicBezTo>
                    <a:pt x="26" y="33"/>
                    <a:pt x="21" y="32"/>
                    <a:pt x="20" y="26"/>
                  </a:cubicBezTo>
                  <a:cubicBezTo>
                    <a:pt x="24" y="26"/>
                    <a:pt x="26" y="24"/>
                    <a:pt x="2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777">
              <a:extLst>
                <a:ext uri="{FF2B5EF4-FFF2-40B4-BE49-F238E27FC236}">
                  <a16:creationId xmlns:a16="http://schemas.microsoft.com/office/drawing/2014/main" id="{3509879A-38E8-4845-86DD-04B17621D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626" y="5240338"/>
              <a:ext cx="73025" cy="26988"/>
            </a:xfrm>
            <a:custGeom>
              <a:avLst/>
              <a:gdLst>
                <a:gd name="T0" fmla="*/ 0 w 30"/>
                <a:gd name="T1" fmla="*/ 4 h 11"/>
                <a:gd name="T2" fmla="*/ 30 w 30"/>
                <a:gd name="T3" fmla="*/ 2 h 11"/>
                <a:gd name="T4" fmla="*/ 0 w 30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11">
                  <a:moveTo>
                    <a:pt x="0" y="4"/>
                  </a:moveTo>
                  <a:cubicBezTo>
                    <a:pt x="3" y="11"/>
                    <a:pt x="29" y="10"/>
                    <a:pt x="30" y="2"/>
                  </a:cubicBezTo>
                  <a:cubicBezTo>
                    <a:pt x="23" y="1"/>
                    <a:pt x="6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3" name="组 913">
            <a:extLst>
              <a:ext uri="{FF2B5EF4-FFF2-40B4-BE49-F238E27FC236}">
                <a16:creationId xmlns:a16="http://schemas.microsoft.com/office/drawing/2014/main" id="{F5D2D17E-0569-48C0-A7A8-D56A00937D88}"/>
              </a:ext>
            </a:extLst>
          </p:cNvPr>
          <p:cNvGrpSpPr/>
          <p:nvPr/>
        </p:nvGrpSpPr>
        <p:grpSpPr>
          <a:xfrm rot="4812605" flipH="1">
            <a:off x="1405081" y="7805521"/>
            <a:ext cx="1412690" cy="394296"/>
            <a:chOff x="8058150" y="6034087"/>
            <a:chExt cx="927100" cy="258763"/>
          </a:xfrm>
          <a:blipFill>
            <a:blip r:embed="rId2"/>
            <a:stretch>
              <a:fillRect/>
            </a:stretch>
          </a:blipFill>
        </p:grpSpPr>
        <p:sp>
          <p:nvSpPr>
            <p:cNvPr id="144" name="Freeform 830">
              <a:extLst>
                <a:ext uri="{FF2B5EF4-FFF2-40B4-BE49-F238E27FC236}">
                  <a16:creationId xmlns:a16="http://schemas.microsoft.com/office/drawing/2014/main" id="{BBA10C77-4EC9-49D0-A3AB-1A01CF342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58150" y="6034087"/>
              <a:ext cx="498475" cy="146050"/>
            </a:xfrm>
            <a:custGeom>
              <a:avLst/>
              <a:gdLst>
                <a:gd name="T0" fmla="*/ 77 w 205"/>
                <a:gd name="T1" fmla="*/ 59 h 60"/>
                <a:gd name="T2" fmla="*/ 104 w 205"/>
                <a:gd name="T3" fmla="*/ 55 h 60"/>
                <a:gd name="T4" fmla="*/ 157 w 205"/>
                <a:gd name="T5" fmla="*/ 53 h 60"/>
                <a:gd name="T6" fmla="*/ 190 w 205"/>
                <a:gd name="T7" fmla="*/ 36 h 60"/>
                <a:gd name="T8" fmla="*/ 205 w 205"/>
                <a:gd name="T9" fmla="*/ 19 h 60"/>
                <a:gd name="T10" fmla="*/ 145 w 205"/>
                <a:gd name="T11" fmla="*/ 1 h 60"/>
                <a:gd name="T12" fmla="*/ 108 w 205"/>
                <a:gd name="T13" fmla="*/ 4 h 60"/>
                <a:gd name="T14" fmla="*/ 10 w 205"/>
                <a:gd name="T15" fmla="*/ 27 h 60"/>
                <a:gd name="T16" fmla="*/ 77 w 205"/>
                <a:gd name="T17" fmla="*/ 59 h 60"/>
                <a:gd name="T18" fmla="*/ 153 w 205"/>
                <a:gd name="T19" fmla="*/ 44 h 60"/>
                <a:gd name="T20" fmla="*/ 78 w 205"/>
                <a:gd name="T21" fmla="*/ 50 h 60"/>
                <a:gd name="T22" fmla="*/ 77 w 205"/>
                <a:gd name="T23" fmla="*/ 32 h 60"/>
                <a:gd name="T24" fmla="*/ 160 w 205"/>
                <a:gd name="T25" fmla="*/ 36 h 60"/>
                <a:gd name="T26" fmla="*/ 153 w 205"/>
                <a:gd name="T27" fmla="*/ 44 h 60"/>
                <a:gd name="T28" fmla="*/ 155 w 205"/>
                <a:gd name="T29" fmla="*/ 12 h 60"/>
                <a:gd name="T30" fmla="*/ 179 w 205"/>
                <a:gd name="T31" fmla="*/ 16 h 60"/>
                <a:gd name="T32" fmla="*/ 182 w 205"/>
                <a:gd name="T33" fmla="*/ 30 h 60"/>
                <a:gd name="T34" fmla="*/ 171 w 205"/>
                <a:gd name="T35" fmla="*/ 37 h 60"/>
                <a:gd name="T36" fmla="*/ 150 w 205"/>
                <a:gd name="T37" fmla="*/ 28 h 60"/>
                <a:gd name="T38" fmla="*/ 155 w 205"/>
                <a:gd name="T39" fmla="*/ 12 h 60"/>
                <a:gd name="T40" fmla="*/ 75 w 205"/>
                <a:gd name="T41" fmla="*/ 11 h 60"/>
                <a:gd name="T42" fmla="*/ 149 w 205"/>
                <a:gd name="T43" fmla="*/ 12 h 60"/>
                <a:gd name="T44" fmla="*/ 115 w 205"/>
                <a:gd name="T45" fmla="*/ 22 h 60"/>
                <a:gd name="T46" fmla="*/ 75 w 205"/>
                <a:gd name="T47" fmla="*/ 25 h 60"/>
                <a:gd name="T48" fmla="*/ 75 w 205"/>
                <a:gd name="T49" fmla="*/ 11 h 60"/>
                <a:gd name="T50" fmla="*/ 16 w 205"/>
                <a:gd name="T51" fmla="*/ 39 h 60"/>
                <a:gd name="T52" fmla="*/ 48 w 205"/>
                <a:gd name="T53" fmla="*/ 13 h 60"/>
                <a:gd name="T54" fmla="*/ 51 w 205"/>
                <a:gd name="T55" fmla="*/ 50 h 60"/>
                <a:gd name="T56" fmla="*/ 16 w 205"/>
                <a:gd name="T57" fmla="*/ 39 h 60"/>
                <a:gd name="T58" fmla="*/ 58 w 205"/>
                <a:gd name="T59" fmla="*/ 51 h 60"/>
                <a:gd name="T60" fmla="*/ 56 w 205"/>
                <a:gd name="T61" fmla="*/ 12 h 60"/>
                <a:gd name="T62" fmla="*/ 67 w 205"/>
                <a:gd name="T63" fmla="*/ 12 h 60"/>
                <a:gd name="T64" fmla="*/ 71 w 205"/>
                <a:gd name="T65" fmla="*/ 50 h 60"/>
                <a:gd name="T66" fmla="*/ 58 w 205"/>
                <a:gd name="T67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5" h="60">
                  <a:moveTo>
                    <a:pt x="77" y="59"/>
                  </a:moveTo>
                  <a:cubicBezTo>
                    <a:pt x="88" y="59"/>
                    <a:pt x="95" y="57"/>
                    <a:pt x="104" y="55"/>
                  </a:cubicBezTo>
                  <a:cubicBezTo>
                    <a:pt x="123" y="53"/>
                    <a:pt x="146" y="53"/>
                    <a:pt x="157" y="53"/>
                  </a:cubicBezTo>
                  <a:cubicBezTo>
                    <a:pt x="167" y="47"/>
                    <a:pt x="178" y="35"/>
                    <a:pt x="190" y="36"/>
                  </a:cubicBezTo>
                  <a:cubicBezTo>
                    <a:pt x="191" y="28"/>
                    <a:pt x="202" y="29"/>
                    <a:pt x="205" y="19"/>
                  </a:cubicBezTo>
                  <a:cubicBezTo>
                    <a:pt x="190" y="13"/>
                    <a:pt x="166" y="2"/>
                    <a:pt x="145" y="1"/>
                  </a:cubicBezTo>
                  <a:cubicBezTo>
                    <a:pt x="137" y="0"/>
                    <a:pt x="119" y="4"/>
                    <a:pt x="108" y="4"/>
                  </a:cubicBezTo>
                  <a:cubicBezTo>
                    <a:pt x="71" y="5"/>
                    <a:pt x="18" y="3"/>
                    <a:pt x="10" y="27"/>
                  </a:cubicBezTo>
                  <a:cubicBezTo>
                    <a:pt x="0" y="60"/>
                    <a:pt x="52" y="59"/>
                    <a:pt x="77" y="59"/>
                  </a:cubicBezTo>
                  <a:close/>
                  <a:moveTo>
                    <a:pt x="153" y="44"/>
                  </a:moveTo>
                  <a:cubicBezTo>
                    <a:pt x="128" y="45"/>
                    <a:pt x="97" y="52"/>
                    <a:pt x="78" y="50"/>
                  </a:cubicBezTo>
                  <a:cubicBezTo>
                    <a:pt x="79" y="43"/>
                    <a:pt x="76" y="40"/>
                    <a:pt x="77" y="32"/>
                  </a:cubicBezTo>
                  <a:cubicBezTo>
                    <a:pt x="105" y="29"/>
                    <a:pt x="134" y="25"/>
                    <a:pt x="160" y="36"/>
                  </a:cubicBezTo>
                  <a:cubicBezTo>
                    <a:pt x="158" y="39"/>
                    <a:pt x="154" y="41"/>
                    <a:pt x="153" y="44"/>
                  </a:cubicBezTo>
                  <a:close/>
                  <a:moveTo>
                    <a:pt x="155" y="12"/>
                  </a:moveTo>
                  <a:cubicBezTo>
                    <a:pt x="163" y="8"/>
                    <a:pt x="170" y="16"/>
                    <a:pt x="179" y="16"/>
                  </a:cubicBezTo>
                  <a:cubicBezTo>
                    <a:pt x="178" y="23"/>
                    <a:pt x="182" y="24"/>
                    <a:pt x="182" y="30"/>
                  </a:cubicBezTo>
                  <a:cubicBezTo>
                    <a:pt x="177" y="31"/>
                    <a:pt x="174" y="33"/>
                    <a:pt x="171" y="37"/>
                  </a:cubicBezTo>
                  <a:cubicBezTo>
                    <a:pt x="173" y="27"/>
                    <a:pt x="157" y="29"/>
                    <a:pt x="150" y="28"/>
                  </a:cubicBezTo>
                  <a:cubicBezTo>
                    <a:pt x="152" y="23"/>
                    <a:pt x="157" y="16"/>
                    <a:pt x="155" y="12"/>
                  </a:cubicBezTo>
                  <a:close/>
                  <a:moveTo>
                    <a:pt x="75" y="11"/>
                  </a:moveTo>
                  <a:cubicBezTo>
                    <a:pt x="101" y="13"/>
                    <a:pt x="132" y="5"/>
                    <a:pt x="149" y="12"/>
                  </a:cubicBezTo>
                  <a:cubicBezTo>
                    <a:pt x="146" y="27"/>
                    <a:pt x="127" y="22"/>
                    <a:pt x="115" y="22"/>
                  </a:cubicBezTo>
                  <a:cubicBezTo>
                    <a:pt x="102" y="23"/>
                    <a:pt x="88" y="25"/>
                    <a:pt x="75" y="25"/>
                  </a:cubicBezTo>
                  <a:cubicBezTo>
                    <a:pt x="77" y="19"/>
                    <a:pt x="74" y="13"/>
                    <a:pt x="75" y="11"/>
                  </a:cubicBezTo>
                  <a:close/>
                  <a:moveTo>
                    <a:pt x="16" y="39"/>
                  </a:moveTo>
                  <a:cubicBezTo>
                    <a:pt x="16" y="19"/>
                    <a:pt x="34" y="18"/>
                    <a:pt x="48" y="13"/>
                  </a:cubicBezTo>
                  <a:cubicBezTo>
                    <a:pt x="49" y="27"/>
                    <a:pt x="48" y="36"/>
                    <a:pt x="51" y="50"/>
                  </a:cubicBezTo>
                  <a:cubicBezTo>
                    <a:pt x="38" y="52"/>
                    <a:pt x="22" y="47"/>
                    <a:pt x="16" y="39"/>
                  </a:cubicBezTo>
                  <a:close/>
                  <a:moveTo>
                    <a:pt x="58" y="51"/>
                  </a:moveTo>
                  <a:cubicBezTo>
                    <a:pt x="57" y="39"/>
                    <a:pt x="56" y="28"/>
                    <a:pt x="56" y="12"/>
                  </a:cubicBezTo>
                  <a:cubicBezTo>
                    <a:pt x="59" y="15"/>
                    <a:pt x="62" y="11"/>
                    <a:pt x="67" y="12"/>
                  </a:cubicBezTo>
                  <a:cubicBezTo>
                    <a:pt x="69" y="25"/>
                    <a:pt x="68" y="37"/>
                    <a:pt x="71" y="50"/>
                  </a:cubicBezTo>
                  <a:cubicBezTo>
                    <a:pt x="69" y="53"/>
                    <a:pt x="62" y="50"/>
                    <a:pt x="58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832">
              <a:extLst>
                <a:ext uri="{FF2B5EF4-FFF2-40B4-BE49-F238E27FC236}">
                  <a16:creationId xmlns:a16="http://schemas.microsoft.com/office/drawing/2014/main" id="{CF147A96-6237-4A65-A27E-B218E04883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96250" y="6096000"/>
              <a:ext cx="889000" cy="196850"/>
            </a:xfrm>
            <a:custGeom>
              <a:avLst/>
              <a:gdLst>
                <a:gd name="T0" fmla="*/ 350 w 365"/>
                <a:gd name="T1" fmla="*/ 37 h 81"/>
                <a:gd name="T2" fmla="*/ 327 w 365"/>
                <a:gd name="T3" fmla="*/ 0 h 81"/>
                <a:gd name="T4" fmla="*/ 313 w 365"/>
                <a:gd name="T5" fmla="*/ 31 h 81"/>
                <a:gd name="T6" fmla="*/ 4 w 365"/>
                <a:gd name="T7" fmla="*/ 39 h 81"/>
                <a:gd name="T8" fmla="*/ 4 w 365"/>
                <a:gd name="T9" fmla="*/ 72 h 81"/>
                <a:gd name="T10" fmla="*/ 57 w 365"/>
                <a:gd name="T11" fmla="*/ 75 h 81"/>
                <a:gd name="T12" fmla="*/ 312 w 365"/>
                <a:gd name="T13" fmla="*/ 64 h 81"/>
                <a:gd name="T14" fmla="*/ 314 w 365"/>
                <a:gd name="T15" fmla="*/ 81 h 81"/>
                <a:gd name="T16" fmla="*/ 365 w 365"/>
                <a:gd name="T17" fmla="*/ 56 h 81"/>
                <a:gd name="T18" fmla="*/ 350 w 365"/>
                <a:gd name="T19" fmla="*/ 37 h 81"/>
                <a:gd name="T20" fmla="*/ 318 w 365"/>
                <a:gd name="T21" fmla="*/ 70 h 81"/>
                <a:gd name="T22" fmla="*/ 316 w 365"/>
                <a:gd name="T23" fmla="*/ 52 h 81"/>
                <a:gd name="T24" fmla="*/ 306 w 365"/>
                <a:gd name="T25" fmla="*/ 58 h 81"/>
                <a:gd name="T26" fmla="*/ 12 w 365"/>
                <a:gd name="T27" fmla="*/ 67 h 81"/>
                <a:gd name="T28" fmla="*/ 10 w 365"/>
                <a:gd name="T29" fmla="*/ 45 h 81"/>
                <a:gd name="T30" fmla="*/ 317 w 365"/>
                <a:gd name="T31" fmla="*/ 39 h 81"/>
                <a:gd name="T32" fmla="*/ 325 w 365"/>
                <a:gd name="T33" fmla="*/ 14 h 81"/>
                <a:gd name="T34" fmla="*/ 352 w 365"/>
                <a:gd name="T35" fmla="*/ 54 h 81"/>
                <a:gd name="T36" fmla="*/ 318 w 365"/>
                <a:gd name="T37" fmla="*/ 7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5" h="81">
                  <a:moveTo>
                    <a:pt x="350" y="37"/>
                  </a:moveTo>
                  <a:cubicBezTo>
                    <a:pt x="344" y="29"/>
                    <a:pt x="329" y="0"/>
                    <a:pt x="327" y="0"/>
                  </a:cubicBezTo>
                  <a:cubicBezTo>
                    <a:pt x="314" y="0"/>
                    <a:pt x="321" y="18"/>
                    <a:pt x="313" y="31"/>
                  </a:cubicBezTo>
                  <a:cubicBezTo>
                    <a:pt x="206" y="41"/>
                    <a:pt x="101" y="43"/>
                    <a:pt x="4" y="39"/>
                  </a:cubicBezTo>
                  <a:cubicBezTo>
                    <a:pt x="0" y="49"/>
                    <a:pt x="5" y="60"/>
                    <a:pt x="4" y="72"/>
                  </a:cubicBezTo>
                  <a:cubicBezTo>
                    <a:pt x="21" y="76"/>
                    <a:pt x="35" y="76"/>
                    <a:pt x="57" y="75"/>
                  </a:cubicBezTo>
                  <a:cubicBezTo>
                    <a:pt x="141" y="74"/>
                    <a:pt x="218" y="73"/>
                    <a:pt x="312" y="64"/>
                  </a:cubicBezTo>
                  <a:cubicBezTo>
                    <a:pt x="313" y="73"/>
                    <a:pt x="311" y="76"/>
                    <a:pt x="314" y="81"/>
                  </a:cubicBezTo>
                  <a:cubicBezTo>
                    <a:pt x="331" y="72"/>
                    <a:pt x="348" y="61"/>
                    <a:pt x="365" y="56"/>
                  </a:cubicBezTo>
                  <a:cubicBezTo>
                    <a:pt x="365" y="49"/>
                    <a:pt x="357" y="46"/>
                    <a:pt x="350" y="37"/>
                  </a:cubicBezTo>
                  <a:close/>
                  <a:moveTo>
                    <a:pt x="318" y="70"/>
                  </a:moveTo>
                  <a:cubicBezTo>
                    <a:pt x="317" y="63"/>
                    <a:pt x="320" y="57"/>
                    <a:pt x="316" y="52"/>
                  </a:cubicBezTo>
                  <a:cubicBezTo>
                    <a:pt x="309" y="50"/>
                    <a:pt x="311" y="58"/>
                    <a:pt x="306" y="58"/>
                  </a:cubicBezTo>
                  <a:cubicBezTo>
                    <a:pt x="213" y="64"/>
                    <a:pt x="105" y="70"/>
                    <a:pt x="12" y="67"/>
                  </a:cubicBezTo>
                  <a:cubicBezTo>
                    <a:pt x="9" y="62"/>
                    <a:pt x="11" y="52"/>
                    <a:pt x="10" y="45"/>
                  </a:cubicBezTo>
                  <a:cubicBezTo>
                    <a:pt x="113" y="57"/>
                    <a:pt x="211" y="45"/>
                    <a:pt x="317" y="39"/>
                  </a:cubicBezTo>
                  <a:cubicBezTo>
                    <a:pt x="322" y="33"/>
                    <a:pt x="322" y="25"/>
                    <a:pt x="325" y="14"/>
                  </a:cubicBezTo>
                  <a:cubicBezTo>
                    <a:pt x="334" y="28"/>
                    <a:pt x="343" y="40"/>
                    <a:pt x="352" y="54"/>
                  </a:cubicBezTo>
                  <a:cubicBezTo>
                    <a:pt x="339" y="58"/>
                    <a:pt x="331" y="66"/>
                    <a:pt x="31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835">
              <a:extLst>
                <a:ext uri="{FF2B5EF4-FFF2-40B4-BE49-F238E27FC236}">
                  <a16:creationId xmlns:a16="http://schemas.microsoft.com/office/drawing/2014/main" id="{9A34D1C3-B58F-46C0-9A54-1BCCAD26C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3613" y="6100762"/>
              <a:ext cx="258763" cy="47625"/>
            </a:xfrm>
            <a:custGeom>
              <a:avLst/>
              <a:gdLst>
                <a:gd name="T0" fmla="*/ 23 w 106"/>
                <a:gd name="T1" fmla="*/ 9 h 20"/>
                <a:gd name="T2" fmla="*/ 48 w 106"/>
                <a:gd name="T3" fmla="*/ 15 h 20"/>
                <a:gd name="T4" fmla="*/ 63 w 106"/>
                <a:gd name="T5" fmla="*/ 9 h 20"/>
                <a:gd name="T6" fmla="*/ 106 w 106"/>
                <a:gd name="T7" fmla="*/ 4 h 20"/>
                <a:gd name="T8" fmla="*/ 62 w 106"/>
                <a:gd name="T9" fmla="*/ 0 h 20"/>
                <a:gd name="T10" fmla="*/ 43 w 106"/>
                <a:gd name="T11" fmla="*/ 8 h 20"/>
                <a:gd name="T12" fmla="*/ 29 w 106"/>
                <a:gd name="T13" fmla="*/ 2 h 20"/>
                <a:gd name="T14" fmla="*/ 17 w 106"/>
                <a:gd name="T15" fmla="*/ 3 h 20"/>
                <a:gd name="T16" fmla="*/ 3 w 106"/>
                <a:gd name="T17" fmla="*/ 17 h 20"/>
                <a:gd name="T18" fmla="*/ 23 w 106"/>
                <a:gd name="T19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20">
                  <a:moveTo>
                    <a:pt x="23" y="9"/>
                  </a:moveTo>
                  <a:cubicBezTo>
                    <a:pt x="31" y="9"/>
                    <a:pt x="39" y="16"/>
                    <a:pt x="48" y="15"/>
                  </a:cubicBezTo>
                  <a:cubicBezTo>
                    <a:pt x="54" y="15"/>
                    <a:pt x="57" y="11"/>
                    <a:pt x="63" y="9"/>
                  </a:cubicBezTo>
                  <a:cubicBezTo>
                    <a:pt x="74" y="20"/>
                    <a:pt x="106" y="18"/>
                    <a:pt x="106" y="4"/>
                  </a:cubicBezTo>
                  <a:cubicBezTo>
                    <a:pt x="92" y="12"/>
                    <a:pt x="75" y="8"/>
                    <a:pt x="62" y="0"/>
                  </a:cubicBezTo>
                  <a:cubicBezTo>
                    <a:pt x="55" y="4"/>
                    <a:pt x="52" y="9"/>
                    <a:pt x="43" y="8"/>
                  </a:cubicBezTo>
                  <a:cubicBezTo>
                    <a:pt x="38" y="7"/>
                    <a:pt x="34" y="3"/>
                    <a:pt x="29" y="2"/>
                  </a:cubicBezTo>
                  <a:cubicBezTo>
                    <a:pt x="26" y="2"/>
                    <a:pt x="20" y="2"/>
                    <a:pt x="17" y="3"/>
                  </a:cubicBezTo>
                  <a:cubicBezTo>
                    <a:pt x="11" y="5"/>
                    <a:pt x="0" y="11"/>
                    <a:pt x="3" y="17"/>
                  </a:cubicBezTo>
                  <a:cubicBezTo>
                    <a:pt x="12" y="19"/>
                    <a:pt x="13" y="9"/>
                    <a:pt x="2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7" name="组 915">
            <a:extLst>
              <a:ext uri="{FF2B5EF4-FFF2-40B4-BE49-F238E27FC236}">
                <a16:creationId xmlns:a16="http://schemas.microsoft.com/office/drawing/2014/main" id="{C9B448EC-9DB0-4881-B0E9-38597294048A}"/>
              </a:ext>
            </a:extLst>
          </p:cNvPr>
          <p:cNvGrpSpPr/>
          <p:nvPr/>
        </p:nvGrpSpPr>
        <p:grpSpPr>
          <a:xfrm rot="544241">
            <a:off x="4206720" y="6535032"/>
            <a:ext cx="841471" cy="922833"/>
            <a:chOff x="6321425" y="4789488"/>
            <a:chExt cx="623888" cy="684212"/>
          </a:xfrm>
          <a:blipFill>
            <a:blip r:embed="rId2"/>
            <a:stretch>
              <a:fillRect/>
            </a:stretch>
          </a:blipFill>
        </p:grpSpPr>
        <p:sp>
          <p:nvSpPr>
            <p:cNvPr id="148" name="Freeform 586">
              <a:extLst>
                <a:ext uri="{FF2B5EF4-FFF2-40B4-BE49-F238E27FC236}">
                  <a16:creationId xmlns:a16="http://schemas.microsoft.com/office/drawing/2014/main" id="{B1A742FF-A033-4114-877F-5CE8EB0C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4962525"/>
              <a:ext cx="112713" cy="355600"/>
            </a:xfrm>
            <a:custGeom>
              <a:avLst/>
              <a:gdLst>
                <a:gd name="T0" fmla="*/ 0 w 46"/>
                <a:gd name="T1" fmla="*/ 25 h 146"/>
                <a:gd name="T2" fmla="*/ 0 w 46"/>
                <a:gd name="T3" fmla="*/ 118 h 146"/>
                <a:gd name="T4" fmla="*/ 46 w 46"/>
                <a:gd name="T5" fmla="*/ 146 h 146"/>
                <a:gd name="T6" fmla="*/ 46 w 46"/>
                <a:gd name="T7" fmla="*/ 138 h 146"/>
                <a:gd name="T8" fmla="*/ 13 w 46"/>
                <a:gd name="T9" fmla="*/ 117 h 146"/>
                <a:gd name="T10" fmla="*/ 19 w 46"/>
                <a:gd name="T11" fmla="*/ 115 h 146"/>
                <a:gd name="T12" fmla="*/ 7 w 46"/>
                <a:gd name="T13" fmla="*/ 111 h 146"/>
                <a:gd name="T14" fmla="*/ 6 w 46"/>
                <a:gd name="T15" fmla="*/ 34 h 146"/>
                <a:gd name="T16" fmla="*/ 46 w 46"/>
                <a:gd name="T17" fmla="*/ 52 h 146"/>
                <a:gd name="T18" fmla="*/ 46 w 46"/>
                <a:gd name="T19" fmla="*/ 44 h 146"/>
                <a:gd name="T20" fmla="*/ 9 w 46"/>
                <a:gd name="T21" fmla="*/ 26 h 146"/>
                <a:gd name="T22" fmla="*/ 46 w 46"/>
                <a:gd name="T23" fmla="*/ 7 h 146"/>
                <a:gd name="T24" fmla="*/ 46 w 46"/>
                <a:gd name="T25" fmla="*/ 0 h 146"/>
                <a:gd name="T26" fmla="*/ 24 w 46"/>
                <a:gd name="T27" fmla="*/ 10 h 146"/>
                <a:gd name="T28" fmla="*/ 0 w 46"/>
                <a:gd name="T29" fmla="*/ 2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146">
                  <a:moveTo>
                    <a:pt x="0" y="25"/>
                  </a:moveTo>
                  <a:cubicBezTo>
                    <a:pt x="1" y="47"/>
                    <a:pt x="0" y="100"/>
                    <a:pt x="0" y="118"/>
                  </a:cubicBezTo>
                  <a:cubicBezTo>
                    <a:pt x="14" y="128"/>
                    <a:pt x="29" y="138"/>
                    <a:pt x="46" y="146"/>
                  </a:cubicBezTo>
                  <a:cubicBezTo>
                    <a:pt x="46" y="138"/>
                    <a:pt x="46" y="138"/>
                    <a:pt x="46" y="138"/>
                  </a:cubicBezTo>
                  <a:cubicBezTo>
                    <a:pt x="34" y="132"/>
                    <a:pt x="23" y="125"/>
                    <a:pt x="13" y="117"/>
                  </a:cubicBezTo>
                  <a:cubicBezTo>
                    <a:pt x="15" y="114"/>
                    <a:pt x="16" y="118"/>
                    <a:pt x="19" y="115"/>
                  </a:cubicBezTo>
                  <a:cubicBezTo>
                    <a:pt x="17" y="110"/>
                    <a:pt x="14" y="110"/>
                    <a:pt x="7" y="111"/>
                  </a:cubicBezTo>
                  <a:cubicBezTo>
                    <a:pt x="4" y="91"/>
                    <a:pt x="8" y="56"/>
                    <a:pt x="6" y="34"/>
                  </a:cubicBezTo>
                  <a:cubicBezTo>
                    <a:pt x="20" y="40"/>
                    <a:pt x="33" y="46"/>
                    <a:pt x="46" y="52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33" y="38"/>
                    <a:pt x="21" y="32"/>
                    <a:pt x="9" y="26"/>
                  </a:cubicBezTo>
                  <a:cubicBezTo>
                    <a:pt x="21" y="20"/>
                    <a:pt x="33" y="13"/>
                    <a:pt x="46" y="7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9" y="3"/>
                    <a:pt x="31" y="7"/>
                    <a:pt x="24" y="10"/>
                  </a:cubicBezTo>
                  <a:cubicBezTo>
                    <a:pt x="16" y="14"/>
                    <a:pt x="5" y="17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87">
              <a:extLst>
                <a:ext uri="{FF2B5EF4-FFF2-40B4-BE49-F238E27FC236}">
                  <a16:creationId xmlns:a16="http://schemas.microsoft.com/office/drawing/2014/main" id="{E14B53D8-9A67-4721-B024-9E371BB8B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425" y="4926012"/>
              <a:ext cx="82550" cy="103187"/>
            </a:xfrm>
            <a:custGeom>
              <a:avLst/>
              <a:gdLst>
                <a:gd name="T0" fmla="*/ 16 w 34"/>
                <a:gd name="T1" fmla="*/ 9 h 42"/>
                <a:gd name="T2" fmla="*/ 34 w 34"/>
                <a:gd name="T3" fmla="*/ 4 h 42"/>
                <a:gd name="T4" fmla="*/ 8 w 34"/>
                <a:gd name="T5" fmla="*/ 4 h 42"/>
                <a:gd name="T6" fmla="*/ 11 w 34"/>
                <a:gd name="T7" fmla="*/ 42 h 42"/>
                <a:gd name="T8" fmla="*/ 12 w 34"/>
                <a:gd name="T9" fmla="*/ 26 h 42"/>
                <a:gd name="T10" fmla="*/ 34 w 34"/>
                <a:gd name="T11" fmla="*/ 21 h 42"/>
                <a:gd name="T12" fmla="*/ 12 w 34"/>
                <a:gd name="T13" fmla="*/ 16 h 42"/>
                <a:gd name="T14" fmla="*/ 16 w 34"/>
                <a:gd name="T15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2">
                  <a:moveTo>
                    <a:pt x="16" y="9"/>
                  </a:moveTo>
                  <a:cubicBezTo>
                    <a:pt x="23" y="9"/>
                    <a:pt x="33" y="11"/>
                    <a:pt x="34" y="4"/>
                  </a:cubicBezTo>
                  <a:cubicBezTo>
                    <a:pt x="26" y="0"/>
                    <a:pt x="15" y="2"/>
                    <a:pt x="8" y="4"/>
                  </a:cubicBezTo>
                  <a:cubicBezTo>
                    <a:pt x="9" y="12"/>
                    <a:pt x="0" y="39"/>
                    <a:pt x="11" y="42"/>
                  </a:cubicBezTo>
                  <a:cubicBezTo>
                    <a:pt x="14" y="39"/>
                    <a:pt x="8" y="30"/>
                    <a:pt x="12" y="26"/>
                  </a:cubicBezTo>
                  <a:cubicBezTo>
                    <a:pt x="17" y="28"/>
                    <a:pt x="30" y="27"/>
                    <a:pt x="34" y="21"/>
                  </a:cubicBezTo>
                  <a:cubicBezTo>
                    <a:pt x="26" y="20"/>
                    <a:pt x="16" y="22"/>
                    <a:pt x="12" y="16"/>
                  </a:cubicBezTo>
                  <a:cubicBezTo>
                    <a:pt x="15" y="15"/>
                    <a:pt x="13" y="10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588">
              <a:extLst>
                <a:ext uri="{FF2B5EF4-FFF2-40B4-BE49-F238E27FC236}">
                  <a16:creationId xmlns:a16="http://schemas.microsoft.com/office/drawing/2014/main" id="{DD692599-9265-46A1-B5AF-C14C5C6D0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575" y="5207000"/>
              <a:ext cx="3175" cy="1587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589">
              <a:extLst>
                <a:ext uri="{FF2B5EF4-FFF2-40B4-BE49-F238E27FC236}">
                  <a16:creationId xmlns:a16="http://schemas.microsoft.com/office/drawing/2014/main" id="{7E7C4FD5-FCE6-44C1-B4D4-58720C43A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0013" y="5186362"/>
              <a:ext cx="50800" cy="44450"/>
            </a:xfrm>
            <a:custGeom>
              <a:avLst/>
              <a:gdLst>
                <a:gd name="T0" fmla="*/ 21 w 21"/>
                <a:gd name="T1" fmla="*/ 13 h 18"/>
                <a:gd name="T2" fmla="*/ 0 w 21"/>
                <a:gd name="T3" fmla="*/ 18 h 18"/>
                <a:gd name="T4" fmla="*/ 21 w 21"/>
                <a:gd name="T5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8">
                  <a:moveTo>
                    <a:pt x="21" y="13"/>
                  </a:moveTo>
                  <a:cubicBezTo>
                    <a:pt x="21" y="0"/>
                    <a:pt x="0" y="10"/>
                    <a:pt x="0" y="18"/>
                  </a:cubicBezTo>
                  <a:cubicBezTo>
                    <a:pt x="8" y="18"/>
                    <a:pt x="11" y="12"/>
                    <a:pt x="2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590">
              <a:extLst>
                <a:ext uri="{FF2B5EF4-FFF2-40B4-BE49-F238E27FC236}">
                  <a16:creationId xmlns:a16="http://schemas.microsoft.com/office/drawing/2014/main" id="{BBD57286-E0FE-4050-9FE9-781017E2ED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21425" y="5262562"/>
              <a:ext cx="82550" cy="92075"/>
            </a:xfrm>
            <a:custGeom>
              <a:avLst/>
              <a:gdLst>
                <a:gd name="T0" fmla="*/ 0 w 34"/>
                <a:gd name="T1" fmla="*/ 28 h 38"/>
                <a:gd name="T2" fmla="*/ 4 w 34"/>
                <a:gd name="T3" fmla="*/ 38 h 38"/>
                <a:gd name="T4" fmla="*/ 11 w 34"/>
                <a:gd name="T5" fmla="*/ 28 h 38"/>
                <a:gd name="T6" fmla="*/ 23 w 34"/>
                <a:gd name="T7" fmla="*/ 27 h 38"/>
                <a:gd name="T8" fmla="*/ 32 w 34"/>
                <a:gd name="T9" fmla="*/ 38 h 38"/>
                <a:gd name="T10" fmla="*/ 23 w 34"/>
                <a:gd name="T11" fmla="*/ 10 h 38"/>
                <a:gd name="T12" fmla="*/ 0 w 34"/>
                <a:gd name="T13" fmla="*/ 28 h 38"/>
                <a:gd name="T14" fmla="*/ 12 w 34"/>
                <a:gd name="T15" fmla="*/ 22 h 38"/>
                <a:gd name="T16" fmla="*/ 15 w 34"/>
                <a:gd name="T17" fmla="*/ 15 h 38"/>
                <a:gd name="T18" fmla="*/ 20 w 34"/>
                <a:gd name="T19" fmla="*/ 20 h 38"/>
                <a:gd name="T20" fmla="*/ 12 w 34"/>
                <a:gd name="T21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8">
                  <a:moveTo>
                    <a:pt x="0" y="28"/>
                  </a:moveTo>
                  <a:cubicBezTo>
                    <a:pt x="0" y="31"/>
                    <a:pt x="2" y="37"/>
                    <a:pt x="4" y="38"/>
                  </a:cubicBezTo>
                  <a:cubicBezTo>
                    <a:pt x="7" y="35"/>
                    <a:pt x="7" y="30"/>
                    <a:pt x="11" y="28"/>
                  </a:cubicBezTo>
                  <a:cubicBezTo>
                    <a:pt x="16" y="29"/>
                    <a:pt x="18" y="27"/>
                    <a:pt x="23" y="27"/>
                  </a:cubicBezTo>
                  <a:cubicBezTo>
                    <a:pt x="25" y="32"/>
                    <a:pt x="26" y="38"/>
                    <a:pt x="32" y="38"/>
                  </a:cubicBezTo>
                  <a:cubicBezTo>
                    <a:pt x="34" y="29"/>
                    <a:pt x="23" y="21"/>
                    <a:pt x="23" y="10"/>
                  </a:cubicBezTo>
                  <a:cubicBezTo>
                    <a:pt x="15" y="0"/>
                    <a:pt x="1" y="24"/>
                    <a:pt x="0" y="28"/>
                  </a:cubicBezTo>
                  <a:close/>
                  <a:moveTo>
                    <a:pt x="12" y="22"/>
                  </a:moveTo>
                  <a:cubicBezTo>
                    <a:pt x="13" y="19"/>
                    <a:pt x="15" y="18"/>
                    <a:pt x="15" y="15"/>
                  </a:cubicBezTo>
                  <a:cubicBezTo>
                    <a:pt x="19" y="14"/>
                    <a:pt x="17" y="20"/>
                    <a:pt x="20" y="20"/>
                  </a:cubicBezTo>
                  <a:cubicBezTo>
                    <a:pt x="20" y="23"/>
                    <a:pt x="15" y="21"/>
                    <a:pt x="1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728">
              <a:extLst>
                <a:ext uri="{FF2B5EF4-FFF2-40B4-BE49-F238E27FC236}">
                  <a16:creationId xmlns:a16="http://schemas.microsoft.com/office/drawing/2014/main" id="{581850A2-EB56-4804-B633-E4B3172D1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5751" y="4789488"/>
              <a:ext cx="74613" cy="98425"/>
            </a:xfrm>
            <a:custGeom>
              <a:avLst/>
              <a:gdLst>
                <a:gd name="T0" fmla="*/ 9 w 31"/>
                <a:gd name="T1" fmla="*/ 12 h 40"/>
                <a:gd name="T2" fmla="*/ 24 w 31"/>
                <a:gd name="T3" fmla="*/ 1 h 40"/>
                <a:gd name="T4" fmla="*/ 2 w 31"/>
                <a:gd name="T5" fmla="*/ 2 h 40"/>
                <a:gd name="T6" fmla="*/ 0 w 31"/>
                <a:gd name="T7" fmla="*/ 31 h 40"/>
                <a:gd name="T8" fmla="*/ 25 w 31"/>
                <a:gd name="T9" fmla="*/ 30 h 40"/>
                <a:gd name="T10" fmla="*/ 6 w 31"/>
                <a:gd name="T11" fmla="*/ 27 h 40"/>
                <a:gd name="T12" fmla="*/ 9 w 31"/>
                <a:gd name="T13" fmla="*/ 16 h 40"/>
                <a:gd name="T14" fmla="*/ 29 w 31"/>
                <a:gd name="T15" fmla="*/ 13 h 40"/>
                <a:gd name="T16" fmla="*/ 9 w 31"/>
                <a:gd name="T17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0">
                  <a:moveTo>
                    <a:pt x="9" y="12"/>
                  </a:moveTo>
                  <a:cubicBezTo>
                    <a:pt x="8" y="2"/>
                    <a:pt x="27" y="14"/>
                    <a:pt x="24" y="1"/>
                  </a:cubicBezTo>
                  <a:cubicBezTo>
                    <a:pt x="16" y="1"/>
                    <a:pt x="8" y="0"/>
                    <a:pt x="2" y="2"/>
                  </a:cubicBezTo>
                  <a:cubicBezTo>
                    <a:pt x="5" y="10"/>
                    <a:pt x="0" y="18"/>
                    <a:pt x="0" y="31"/>
                  </a:cubicBezTo>
                  <a:cubicBezTo>
                    <a:pt x="4" y="38"/>
                    <a:pt x="23" y="40"/>
                    <a:pt x="25" y="30"/>
                  </a:cubicBezTo>
                  <a:cubicBezTo>
                    <a:pt x="22" y="27"/>
                    <a:pt x="9" y="33"/>
                    <a:pt x="6" y="27"/>
                  </a:cubicBezTo>
                  <a:cubicBezTo>
                    <a:pt x="5" y="24"/>
                    <a:pt x="7" y="18"/>
                    <a:pt x="9" y="16"/>
                  </a:cubicBezTo>
                  <a:cubicBezTo>
                    <a:pt x="10" y="23"/>
                    <a:pt x="31" y="22"/>
                    <a:pt x="29" y="13"/>
                  </a:cubicBezTo>
                  <a:cubicBezTo>
                    <a:pt x="21" y="13"/>
                    <a:pt x="11" y="13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729">
              <a:extLst>
                <a:ext uri="{FF2B5EF4-FFF2-40B4-BE49-F238E27FC236}">
                  <a16:creationId xmlns:a16="http://schemas.microsoft.com/office/drawing/2014/main" id="{BB20DBB2-D383-4D0A-9396-37BA79787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1" y="4803775"/>
              <a:ext cx="3175" cy="7938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0 h 3"/>
                <a:gd name="T6" fmla="*/ 0 w 1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733">
              <a:extLst>
                <a:ext uri="{FF2B5EF4-FFF2-40B4-BE49-F238E27FC236}">
                  <a16:creationId xmlns:a16="http://schemas.microsoft.com/office/drawing/2014/main" id="{B198CC41-524A-46DF-8743-6E6B9FF0CA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08751" y="4897438"/>
              <a:ext cx="352425" cy="474663"/>
            </a:xfrm>
            <a:custGeom>
              <a:avLst/>
              <a:gdLst>
                <a:gd name="T0" fmla="*/ 56 w 145"/>
                <a:gd name="T1" fmla="*/ 194 h 195"/>
                <a:gd name="T2" fmla="*/ 56 w 145"/>
                <a:gd name="T3" fmla="*/ 192 h 195"/>
                <a:gd name="T4" fmla="*/ 145 w 145"/>
                <a:gd name="T5" fmla="*/ 155 h 195"/>
                <a:gd name="T6" fmla="*/ 143 w 145"/>
                <a:gd name="T7" fmla="*/ 46 h 195"/>
                <a:gd name="T8" fmla="*/ 56 w 145"/>
                <a:gd name="T9" fmla="*/ 0 h 195"/>
                <a:gd name="T10" fmla="*/ 0 w 145"/>
                <a:gd name="T11" fmla="*/ 27 h 195"/>
                <a:gd name="T12" fmla="*/ 0 w 145"/>
                <a:gd name="T13" fmla="*/ 34 h 195"/>
                <a:gd name="T14" fmla="*/ 52 w 145"/>
                <a:gd name="T15" fmla="*/ 10 h 195"/>
                <a:gd name="T16" fmla="*/ 53 w 145"/>
                <a:gd name="T17" fmla="*/ 21 h 195"/>
                <a:gd name="T18" fmla="*/ 57 w 145"/>
                <a:gd name="T19" fmla="*/ 9 h 195"/>
                <a:gd name="T20" fmla="*/ 132 w 145"/>
                <a:gd name="T21" fmla="*/ 48 h 195"/>
                <a:gd name="T22" fmla="*/ 61 w 145"/>
                <a:gd name="T23" fmla="*/ 92 h 195"/>
                <a:gd name="T24" fmla="*/ 0 w 145"/>
                <a:gd name="T25" fmla="*/ 71 h 195"/>
                <a:gd name="T26" fmla="*/ 0 w 145"/>
                <a:gd name="T27" fmla="*/ 79 h 195"/>
                <a:gd name="T28" fmla="*/ 52 w 145"/>
                <a:gd name="T29" fmla="*/ 99 h 195"/>
                <a:gd name="T30" fmla="*/ 53 w 145"/>
                <a:gd name="T31" fmla="*/ 107 h 195"/>
                <a:gd name="T32" fmla="*/ 52 w 145"/>
                <a:gd name="T33" fmla="*/ 185 h 195"/>
                <a:gd name="T34" fmla="*/ 0 w 145"/>
                <a:gd name="T35" fmla="*/ 165 h 195"/>
                <a:gd name="T36" fmla="*/ 0 w 145"/>
                <a:gd name="T37" fmla="*/ 173 h 195"/>
                <a:gd name="T38" fmla="*/ 28 w 145"/>
                <a:gd name="T39" fmla="*/ 185 h 195"/>
                <a:gd name="T40" fmla="*/ 56 w 145"/>
                <a:gd name="T41" fmla="*/ 194 h 195"/>
                <a:gd name="T42" fmla="*/ 60 w 145"/>
                <a:gd name="T43" fmla="*/ 109 h 195"/>
                <a:gd name="T44" fmla="*/ 68 w 145"/>
                <a:gd name="T45" fmla="*/ 108 h 195"/>
                <a:gd name="T46" fmla="*/ 61 w 145"/>
                <a:gd name="T47" fmla="*/ 99 h 195"/>
                <a:gd name="T48" fmla="*/ 135 w 145"/>
                <a:gd name="T49" fmla="*/ 54 h 195"/>
                <a:gd name="T50" fmla="*/ 139 w 145"/>
                <a:gd name="T51" fmla="*/ 146 h 195"/>
                <a:gd name="T52" fmla="*/ 123 w 145"/>
                <a:gd name="T53" fmla="*/ 142 h 195"/>
                <a:gd name="T54" fmla="*/ 130 w 145"/>
                <a:gd name="T55" fmla="*/ 147 h 195"/>
                <a:gd name="T56" fmla="*/ 60 w 145"/>
                <a:gd name="T57" fmla="*/ 184 h 195"/>
                <a:gd name="T58" fmla="*/ 60 w 145"/>
                <a:gd name="T59" fmla="*/ 10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195">
                  <a:moveTo>
                    <a:pt x="56" y="194"/>
                  </a:moveTo>
                  <a:cubicBezTo>
                    <a:pt x="55" y="193"/>
                    <a:pt x="54" y="193"/>
                    <a:pt x="56" y="192"/>
                  </a:cubicBezTo>
                  <a:cubicBezTo>
                    <a:pt x="83" y="183"/>
                    <a:pt x="113" y="159"/>
                    <a:pt x="145" y="155"/>
                  </a:cubicBezTo>
                  <a:cubicBezTo>
                    <a:pt x="144" y="122"/>
                    <a:pt x="144" y="88"/>
                    <a:pt x="143" y="46"/>
                  </a:cubicBezTo>
                  <a:cubicBezTo>
                    <a:pt x="120" y="24"/>
                    <a:pt x="85" y="15"/>
                    <a:pt x="56" y="0"/>
                  </a:cubicBezTo>
                  <a:cubicBezTo>
                    <a:pt x="38" y="10"/>
                    <a:pt x="19" y="18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7" y="25"/>
                    <a:pt x="34" y="17"/>
                    <a:pt x="52" y="10"/>
                  </a:cubicBezTo>
                  <a:cubicBezTo>
                    <a:pt x="53" y="13"/>
                    <a:pt x="50" y="20"/>
                    <a:pt x="53" y="21"/>
                  </a:cubicBezTo>
                  <a:cubicBezTo>
                    <a:pt x="58" y="20"/>
                    <a:pt x="58" y="14"/>
                    <a:pt x="57" y="9"/>
                  </a:cubicBezTo>
                  <a:cubicBezTo>
                    <a:pt x="80" y="24"/>
                    <a:pt x="115" y="27"/>
                    <a:pt x="132" y="48"/>
                  </a:cubicBezTo>
                  <a:cubicBezTo>
                    <a:pt x="107" y="61"/>
                    <a:pt x="84" y="77"/>
                    <a:pt x="61" y="92"/>
                  </a:cubicBezTo>
                  <a:cubicBezTo>
                    <a:pt x="41" y="89"/>
                    <a:pt x="20" y="80"/>
                    <a:pt x="0" y="7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7" y="86"/>
                    <a:pt x="34" y="93"/>
                    <a:pt x="52" y="99"/>
                  </a:cubicBezTo>
                  <a:cubicBezTo>
                    <a:pt x="48" y="102"/>
                    <a:pt x="53" y="105"/>
                    <a:pt x="53" y="107"/>
                  </a:cubicBezTo>
                  <a:cubicBezTo>
                    <a:pt x="56" y="128"/>
                    <a:pt x="50" y="159"/>
                    <a:pt x="52" y="185"/>
                  </a:cubicBezTo>
                  <a:cubicBezTo>
                    <a:pt x="33" y="180"/>
                    <a:pt x="16" y="173"/>
                    <a:pt x="0" y="165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9" y="177"/>
                    <a:pt x="19" y="181"/>
                    <a:pt x="28" y="185"/>
                  </a:cubicBezTo>
                  <a:cubicBezTo>
                    <a:pt x="37" y="188"/>
                    <a:pt x="46" y="195"/>
                    <a:pt x="56" y="194"/>
                  </a:cubicBezTo>
                  <a:close/>
                  <a:moveTo>
                    <a:pt x="60" y="109"/>
                  </a:moveTo>
                  <a:cubicBezTo>
                    <a:pt x="60" y="103"/>
                    <a:pt x="64" y="111"/>
                    <a:pt x="68" y="108"/>
                  </a:cubicBezTo>
                  <a:cubicBezTo>
                    <a:pt x="69" y="101"/>
                    <a:pt x="61" y="104"/>
                    <a:pt x="61" y="99"/>
                  </a:cubicBezTo>
                  <a:cubicBezTo>
                    <a:pt x="86" y="84"/>
                    <a:pt x="109" y="68"/>
                    <a:pt x="135" y="54"/>
                  </a:cubicBezTo>
                  <a:cubicBezTo>
                    <a:pt x="140" y="81"/>
                    <a:pt x="138" y="123"/>
                    <a:pt x="139" y="146"/>
                  </a:cubicBezTo>
                  <a:cubicBezTo>
                    <a:pt x="133" y="145"/>
                    <a:pt x="129" y="138"/>
                    <a:pt x="123" y="142"/>
                  </a:cubicBezTo>
                  <a:cubicBezTo>
                    <a:pt x="123" y="145"/>
                    <a:pt x="124" y="146"/>
                    <a:pt x="130" y="147"/>
                  </a:cubicBezTo>
                  <a:cubicBezTo>
                    <a:pt x="107" y="161"/>
                    <a:pt x="82" y="171"/>
                    <a:pt x="60" y="184"/>
                  </a:cubicBezTo>
                  <a:cubicBezTo>
                    <a:pt x="56" y="168"/>
                    <a:pt x="60" y="129"/>
                    <a:pt x="60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745">
              <a:extLst>
                <a:ext uri="{FF2B5EF4-FFF2-40B4-BE49-F238E27FC236}">
                  <a16:creationId xmlns:a16="http://schemas.microsoft.com/office/drawing/2014/main" id="{7F237ECD-02CF-4F3F-96DB-BAAFA787A0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9113" y="4948238"/>
              <a:ext cx="76200" cy="112713"/>
            </a:xfrm>
            <a:custGeom>
              <a:avLst/>
              <a:gdLst>
                <a:gd name="T0" fmla="*/ 3 w 31"/>
                <a:gd name="T1" fmla="*/ 4 h 46"/>
                <a:gd name="T2" fmla="*/ 1 w 31"/>
                <a:gd name="T3" fmla="*/ 31 h 46"/>
                <a:gd name="T4" fmla="*/ 3 w 31"/>
                <a:gd name="T5" fmla="*/ 4 h 46"/>
                <a:gd name="T6" fmla="*/ 17 w 31"/>
                <a:gd name="T7" fmla="*/ 25 h 46"/>
                <a:gd name="T8" fmla="*/ 7 w 31"/>
                <a:gd name="T9" fmla="*/ 28 h 46"/>
                <a:gd name="T10" fmla="*/ 7 w 31"/>
                <a:gd name="T11" fmla="*/ 11 h 46"/>
                <a:gd name="T12" fmla="*/ 17 w 31"/>
                <a:gd name="T13" fmla="*/ 2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6">
                  <a:moveTo>
                    <a:pt x="3" y="4"/>
                  </a:moveTo>
                  <a:cubicBezTo>
                    <a:pt x="0" y="11"/>
                    <a:pt x="2" y="22"/>
                    <a:pt x="1" y="31"/>
                  </a:cubicBezTo>
                  <a:cubicBezTo>
                    <a:pt x="27" y="46"/>
                    <a:pt x="31" y="0"/>
                    <a:pt x="3" y="4"/>
                  </a:cubicBezTo>
                  <a:close/>
                  <a:moveTo>
                    <a:pt x="17" y="25"/>
                  </a:moveTo>
                  <a:cubicBezTo>
                    <a:pt x="15" y="28"/>
                    <a:pt x="12" y="29"/>
                    <a:pt x="7" y="28"/>
                  </a:cubicBezTo>
                  <a:cubicBezTo>
                    <a:pt x="7" y="22"/>
                    <a:pt x="7" y="17"/>
                    <a:pt x="7" y="11"/>
                  </a:cubicBezTo>
                  <a:cubicBezTo>
                    <a:pt x="15" y="11"/>
                    <a:pt x="18" y="16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747">
              <a:extLst>
                <a:ext uri="{FF2B5EF4-FFF2-40B4-BE49-F238E27FC236}">
                  <a16:creationId xmlns:a16="http://schemas.microsoft.com/office/drawing/2014/main" id="{E79D8810-22B9-40AB-9E01-FE0000839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813" y="4960938"/>
              <a:ext cx="26988" cy="41275"/>
            </a:xfrm>
            <a:custGeom>
              <a:avLst/>
              <a:gdLst>
                <a:gd name="T0" fmla="*/ 8 w 11"/>
                <a:gd name="T1" fmla="*/ 0 h 17"/>
                <a:gd name="T2" fmla="*/ 4 w 11"/>
                <a:gd name="T3" fmla="*/ 0 h 17"/>
                <a:gd name="T4" fmla="*/ 5 w 11"/>
                <a:gd name="T5" fmla="*/ 17 h 17"/>
                <a:gd name="T6" fmla="*/ 8 w 11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7">
                  <a:moveTo>
                    <a:pt x="8" y="0"/>
                  </a:moveTo>
                  <a:cubicBezTo>
                    <a:pt x="7" y="0"/>
                    <a:pt x="5" y="0"/>
                    <a:pt x="4" y="0"/>
                  </a:cubicBezTo>
                  <a:cubicBezTo>
                    <a:pt x="5" y="7"/>
                    <a:pt x="0" y="12"/>
                    <a:pt x="5" y="17"/>
                  </a:cubicBezTo>
                  <a:cubicBezTo>
                    <a:pt x="8" y="10"/>
                    <a:pt x="11" y="7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752">
              <a:extLst>
                <a:ext uri="{FF2B5EF4-FFF2-40B4-BE49-F238E27FC236}">
                  <a16:creationId xmlns:a16="http://schemas.microsoft.com/office/drawing/2014/main" id="{0DA83565-24DF-4A01-B1CB-BBF8DFD6E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5751" y="5013325"/>
              <a:ext cx="22225" cy="41275"/>
            </a:xfrm>
            <a:custGeom>
              <a:avLst/>
              <a:gdLst>
                <a:gd name="T0" fmla="*/ 2 w 9"/>
                <a:gd name="T1" fmla="*/ 0 h 17"/>
                <a:gd name="T2" fmla="*/ 6 w 9"/>
                <a:gd name="T3" fmla="*/ 17 h 17"/>
                <a:gd name="T4" fmla="*/ 6 w 9"/>
                <a:gd name="T5" fmla="*/ 0 h 17"/>
                <a:gd name="T6" fmla="*/ 2 w 9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7">
                  <a:moveTo>
                    <a:pt x="2" y="0"/>
                  </a:moveTo>
                  <a:cubicBezTo>
                    <a:pt x="3" y="6"/>
                    <a:pt x="0" y="16"/>
                    <a:pt x="6" y="17"/>
                  </a:cubicBezTo>
                  <a:cubicBezTo>
                    <a:pt x="9" y="10"/>
                    <a:pt x="7" y="4"/>
                    <a:pt x="6" y="0"/>
                  </a:cubicBezTo>
                  <a:cubicBezTo>
                    <a:pt x="5" y="0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55">
              <a:extLst>
                <a:ext uri="{FF2B5EF4-FFF2-40B4-BE49-F238E27FC236}">
                  <a16:creationId xmlns:a16="http://schemas.microsoft.com/office/drawing/2014/main" id="{0D1DB4D9-4836-4D29-81E3-8DBFE20EC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7338" y="5072063"/>
              <a:ext cx="20638" cy="31750"/>
            </a:xfrm>
            <a:custGeom>
              <a:avLst/>
              <a:gdLst>
                <a:gd name="T0" fmla="*/ 3 w 8"/>
                <a:gd name="T1" fmla="*/ 1 h 13"/>
                <a:gd name="T2" fmla="*/ 4 w 8"/>
                <a:gd name="T3" fmla="*/ 13 h 13"/>
                <a:gd name="T4" fmla="*/ 3 w 8"/>
                <a:gd name="T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3">
                  <a:moveTo>
                    <a:pt x="3" y="1"/>
                  </a:moveTo>
                  <a:cubicBezTo>
                    <a:pt x="1" y="3"/>
                    <a:pt x="0" y="13"/>
                    <a:pt x="4" y="13"/>
                  </a:cubicBezTo>
                  <a:cubicBezTo>
                    <a:pt x="5" y="12"/>
                    <a:pt x="8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62">
              <a:extLst>
                <a:ext uri="{FF2B5EF4-FFF2-40B4-BE49-F238E27FC236}">
                  <a16:creationId xmlns:a16="http://schemas.microsoft.com/office/drawing/2014/main" id="{A4D7F7DC-125D-40D0-A759-A33A2E955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7013" y="5149850"/>
              <a:ext cx="41275" cy="30163"/>
            </a:xfrm>
            <a:custGeom>
              <a:avLst/>
              <a:gdLst>
                <a:gd name="T0" fmla="*/ 2 w 17"/>
                <a:gd name="T1" fmla="*/ 12 h 12"/>
                <a:gd name="T2" fmla="*/ 17 w 17"/>
                <a:gd name="T3" fmla="*/ 2 h 12"/>
                <a:gd name="T4" fmla="*/ 2 w 17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2">
                  <a:moveTo>
                    <a:pt x="2" y="12"/>
                  </a:moveTo>
                  <a:cubicBezTo>
                    <a:pt x="6" y="8"/>
                    <a:pt x="16" y="9"/>
                    <a:pt x="17" y="2"/>
                  </a:cubicBezTo>
                  <a:cubicBezTo>
                    <a:pt x="8" y="0"/>
                    <a:pt x="0" y="7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63">
              <a:extLst>
                <a:ext uri="{FF2B5EF4-FFF2-40B4-BE49-F238E27FC236}">
                  <a16:creationId xmlns:a16="http://schemas.microsoft.com/office/drawing/2014/main" id="{B03212E3-F2DC-4C2E-87EE-D991DDEE2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5154613"/>
              <a:ext cx="30163" cy="25400"/>
            </a:xfrm>
            <a:custGeom>
              <a:avLst/>
              <a:gdLst>
                <a:gd name="T0" fmla="*/ 12 w 12"/>
                <a:gd name="T1" fmla="*/ 9 h 10"/>
                <a:gd name="T2" fmla="*/ 2 w 12"/>
                <a:gd name="T3" fmla="*/ 0 h 10"/>
                <a:gd name="T4" fmla="*/ 0 w 12"/>
                <a:gd name="T5" fmla="*/ 4 h 10"/>
                <a:gd name="T6" fmla="*/ 12 w 12"/>
                <a:gd name="T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0">
                  <a:moveTo>
                    <a:pt x="12" y="9"/>
                  </a:moveTo>
                  <a:cubicBezTo>
                    <a:pt x="12" y="2"/>
                    <a:pt x="6" y="2"/>
                    <a:pt x="2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4" y="6"/>
                    <a:pt x="5" y="10"/>
                    <a:pt x="1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69">
              <a:extLst>
                <a:ext uri="{FF2B5EF4-FFF2-40B4-BE49-F238E27FC236}">
                  <a16:creationId xmlns:a16="http://schemas.microsoft.com/office/drawing/2014/main" id="{6BE899F1-83A2-41E3-B59A-C0D8778E2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01" y="5180013"/>
              <a:ext cx="38100" cy="28575"/>
            </a:xfrm>
            <a:custGeom>
              <a:avLst/>
              <a:gdLst>
                <a:gd name="T0" fmla="*/ 16 w 16"/>
                <a:gd name="T1" fmla="*/ 10 h 12"/>
                <a:gd name="T2" fmla="*/ 4 w 16"/>
                <a:gd name="T3" fmla="*/ 0 h 12"/>
                <a:gd name="T4" fmla="*/ 16 w 16"/>
                <a:gd name="T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6" y="10"/>
                  </a:moveTo>
                  <a:cubicBezTo>
                    <a:pt x="15" y="3"/>
                    <a:pt x="8" y="4"/>
                    <a:pt x="4" y="0"/>
                  </a:cubicBezTo>
                  <a:cubicBezTo>
                    <a:pt x="0" y="7"/>
                    <a:pt x="11" y="12"/>
                    <a:pt x="1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73">
              <a:extLst>
                <a:ext uri="{FF2B5EF4-FFF2-40B4-BE49-F238E27FC236}">
                  <a16:creationId xmlns:a16="http://schemas.microsoft.com/office/drawing/2014/main" id="{E98F3921-5F59-4D48-8789-EEB14B03A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1" y="5184775"/>
              <a:ext cx="46038" cy="23813"/>
            </a:xfrm>
            <a:custGeom>
              <a:avLst/>
              <a:gdLst>
                <a:gd name="T0" fmla="*/ 19 w 19"/>
                <a:gd name="T1" fmla="*/ 1 h 10"/>
                <a:gd name="T2" fmla="*/ 0 w 19"/>
                <a:gd name="T3" fmla="*/ 9 h 10"/>
                <a:gd name="T4" fmla="*/ 0 w 19"/>
                <a:gd name="T5" fmla="*/ 10 h 10"/>
                <a:gd name="T6" fmla="*/ 19 w 19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0">
                  <a:moveTo>
                    <a:pt x="19" y="1"/>
                  </a:moveTo>
                  <a:cubicBezTo>
                    <a:pt x="11" y="0"/>
                    <a:pt x="3" y="2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7" y="8"/>
                    <a:pt x="17" y="8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76">
              <a:extLst>
                <a:ext uri="{FF2B5EF4-FFF2-40B4-BE49-F238E27FC236}">
                  <a16:creationId xmlns:a16="http://schemas.microsoft.com/office/drawing/2014/main" id="{A452E1CB-D5BF-4CDB-9C42-3F351B6A5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7513" y="5208588"/>
              <a:ext cx="20638" cy="23813"/>
            </a:xfrm>
            <a:custGeom>
              <a:avLst/>
              <a:gdLst>
                <a:gd name="T0" fmla="*/ 9 w 9"/>
                <a:gd name="T1" fmla="*/ 8 h 10"/>
                <a:gd name="T2" fmla="*/ 2 w 9"/>
                <a:gd name="T3" fmla="*/ 0 h 10"/>
                <a:gd name="T4" fmla="*/ 0 w 9"/>
                <a:gd name="T5" fmla="*/ 1 h 10"/>
                <a:gd name="T6" fmla="*/ 9 w 9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0">
                  <a:moveTo>
                    <a:pt x="9" y="8"/>
                  </a:moveTo>
                  <a:cubicBezTo>
                    <a:pt x="8" y="4"/>
                    <a:pt x="7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6"/>
                    <a:pt x="6" y="10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81">
              <a:extLst>
                <a:ext uri="{FF2B5EF4-FFF2-40B4-BE49-F238E27FC236}">
                  <a16:creationId xmlns:a16="http://schemas.microsoft.com/office/drawing/2014/main" id="{5709CCC7-F876-480D-AC84-4F0F2B699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1651" y="5243513"/>
              <a:ext cx="58738" cy="128588"/>
            </a:xfrm>
            <a:custGeom>
              <a:avLst/>
              <a:gdLst>
                <a:gd name="T0" fmla="*/ 24 w 24"/>
                <a:gd name="T1" fmla="*/ 10 h 53"/>
                <a:gd name="T2" fmla="*/ 24 w 24"/>
                <a:gd name="T3" fmla="*/ 32 h 53"/>
                <a:gd name="T4" fmla="*/ 12 w 24"/>
                <a:gd name="T5" fmla="*/ 20 h 53"/>
                <a:gd name="T6" fmla="*/ 24 w 24"/>
                <a:gd name="T7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53">
                  <a:moveTo>
                    <a:pt x="24" y="10"/>
                  </a:moveTo>
                  <a:cubicBezTo>
                    <a:pt x="0" y="0"/>
                    <a:pt x="3" y="53"/>
                    <a:pt x="24" y="32"/>
                  </a:cubicBezTo>
                  <a:cubicBezTo>
                    <a:pt x="19" y="31"/>
                    <a:pt x="10" y="32"/>
                    <a:pt x="12" y="20"/>
                  </a:cubicBezTo>
                  <a:cubicBezTo>
                    <a:pt x="16" y="14"/>
                    <a:pt x="23" y="18"/>
                    <a:pt x="2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91">
              <a:extLst>
                <a:ext uri="{FF2B5EF4-FFF2-40B4-BE49-F238E27FC236}">
                  <a16:creationId xmlns:a16="http://schemas.microsoft.com/office/drawing/2014/main" id="{11099EF1-C521-4B4C-9148-F47B37499A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1463" y="5372100"/>
              <a:ext cx="60325" cy="101600"/>
            </a:xfrm>
            <a:custGeom>
              <a:avLst/>
              <a:gdLst>
                <a:gd name="T0" fmla="*/ 23 w 25"/>
                <a:gd name="T1" fmla="*/ 7 h 42"/>
                <a:gd name="T2" fmla="*/ 2 w 25"/>
                <a:gd name="T3" fmla="*/ 4 h 42"/>
                <a:gd name="T4" fmla="*/ 1 w 25"/>
                <a:gd name="T5" fmla="*/ 35 h 42"/>
                <a:gd name="T6" fmla="*/ 23 w 25"/>
                <a:gd name="T7" fmla="*/ 36 h 42"/>
                <a:gd name="T8" fmla="*/ 16 w 25"/>
                <a:gd name="T9" fmla="*/ 21 h 42"/>
                <a:gd name="T10" fmla="*/ 23 w 25"/>
                <a:gd name="T11" fmla="*/ 7 h 42"/>
                <a:gd name="T12" fmla="*/ 18 w 25"/>
                <a:gd name="T13" fmla="*/ 10 h 42"/>
                <a:gd name="T14" fmla="*/ 7 w 25"/>
                <a:gd name="T15" fmla="*/ 19 h 42"/>
                <a:gd name="T16" fmla="*/ 18 w 25"/>
                <a:gd name="T17" fmla="*/ 10 h 42"/>
                <a:gd name="T18" fmla="*/ 18 w 25"/>
                <a:gd name="T19" fmla="*/ 32 h 42"/>
                <a:gd name="T20" fmla="*/ 5 w 25"/>
                <a:gd name="T21" fmla="*/ 25 h 42"/>
                <a:gd name="T22" fmla="*/ 18 w 25"/>
                <a:gd name="T23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42">
                  <a:moveTo>
                    <a:pt x="23" y="7"/>
                  </a:moveTo>
                  <a:cubicBezTo>
                    <a:pt x="19" y="2"/>
                    <a:pt x="9" y="0"/>
                    <a:pt x="2" y="4"/>
                  </a:cubicBezTo>
                  <a:cubicBezTo>
                    <a:pt x="2" y="15"/>
                    <a:pt x="0" y="23"/>
                    <a:pt x="1" y="35"/>
                  </a:cubicBezTo>
                  <a:cubicBezTo>
                    <a:pt x="6" y="41"/>
                    <a:pt x="17" y="42"/>
                    <a:pt x="23" y="36"/>
                  </a:cubicBezTo>
                  <a:cubicBezTo>
                    <a:pt x="25" y="27"/>
                    <a:pt x="19" y="25"/>
                    <a:pt x="16" y="21"/>
                  </a:cubicBezTo>
                  <a:cubicBezTo>
                    <a:pt x="22" y="19"/>
                    <a:pt x="24" y="15"/>
                    <a:pt x="23" y="7"/>
                  </a:cubicBezTo>
                  <a:close/>
                  <a:moveTo>
                    <a:pt x="18" y="10"/>
                  </a:moveTo>
                  <a:cubicBezTo>
                    <a:pt x="19" y="18"/>
                    <a:pt x="11" y="16"/>
                    <a:pt x="7" y="19"/>
                  </a:cubicBezTo>
                  <a:cubicBezTo>
                    <a:pt x="1" y="16"/>
                    <a:pt x="10" y="3"/>
                    <a:pt x="18" y="10"/>
                  </a:cubicBezTo>
                  <a:close/>
                  <a:moveTo>
                    <a:pt x="18" y="32"/>
                  </a:moveTo>
                  <a:cubicBezTo>
                    <a:pt x="15" y="39"/>
                    <a:pt x="2" y="34"/>
                    <a:pt x="5" y="25"/>
                  </a:cubicBezTo>
                  <a:cubicBezTo>
                    <a:pt x="11" y="25"/>
                    <a:pt x="17" y="26"/>
                    <a:pt x="1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7" name="组 918">
            <a:extLst>
              <a:ext uri="{FF2B5EF4-FFF2-40B4-BE49-F238E27FC236}">
                <a16:creationId xmlns:a16="http://schemas.microsoft.com/office/drawing/2014/main" id="{44BB06B7-47A1-4690-A316-2CD8CA056E22}"/>
              </a:ext>
            </a:extLst>
          </p:cNvPr>
          <p:cNvGrpSpPr/>
          <p:nvPr/>
        </p:nvGrpSpPr>
        <p:grpSpPr>
          <a:xfrm>
            <a:off x="2853634" y="6566565"/>
            <a:ext cx="915091" cy="897493"/>
            <a:chOff x="7904163" y="5362575"/>
            <a:chExt cx="660400" cy="647700"/>
          </a:xfrm>
          <a:blipFill>
            <a:blip r:embed="rId2"/>
            <a:stretch>
              <a:fillRect/>
            </a:stretch>
          </a:blipFill>
        </p:grpSpPr>
        <p:sp>
          <p:nvSpPr>
            <p:cNvPr id="168" name="Freeform 787">
              <a:extLst>
                <a:ext uri="{FF2B5EF4-FFF2-40B4-BE49-F238E27FC236}">
                  <a16:creationId xmlns:a16="http://schemas.microsoft.com/office/drawing/2014/main" id="{592A517E-A241-4753-A7C4-DB2E9E49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9726" y="5373688"/>
              <a:ext cx="73025" cy="76200"/>
            </a:xfrm>
            <a:custGeom>
              <a:avLst/>
              <a:gdLst>
                <a:gd name="T0" fmla="*/ 9 w 30"/>
                <a:gd name="T1" fmla="*/ 20 h 31"/>
                <a:gd name="T2" fmla="*/ 30 w 30"/>
                <a:gd name="T3" fmla="*/ 4 h 31"/>
                <a:gd name="T4" fmla="*/ 28 w 30"/>
                <a:gd name="T5" fmla="*/ 0 h 31"/>
                <a:gd name="T6" fmla="*/ 0 w 30"/>
                <a:gd name="T7" fmla="*/ 30 h 31"/>
                <a:gd name="T8" fmla="*/ 9 w 30"/>
                <a:gd name="T9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9" y="20"/>
                  </a:moveTo>
                  <a:cubicBezTo>
                    <a:pt x="15" y="14"/>
                    <a:pt x="22" y="9"/>
                    <a:pt x="30" y="4"/>
                  </a:cubicBezTo>
                  <a:cubicBezTo>
                    <a:pt x="30" y="2"/>
                    <a:pt x="30" y="0"/>
                    <a:pt x="28" y="0"/>
                  </a:cubicBezTo>
                  <a:cubicBezTo>
                    <a:pt x="16" y="6"/>
                    <a:pt x="1" y="16"/>
                    <a:pt x="0" y="30"/>
                  </a:cubicBezTo>
                  <a:cubicBezTo>
                    <a:pt x="6" y="31"/>
                    <a:pt x="7" y="23"/>
                    <a:pt x="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88">
              <a:extLst>
                <a:ext uri="{FF2B5EF4-FFF2-40B4-BE49-F238E27FC236}">
                  <a16:creationId xmlns:a16="http://schemas.microsoft.com/office/drawing/2014/main" id="{94DB8943-72E9-4D36-A2B3-642087D3A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8613" y="5362575"/>
              <a:ext cx="590550" cy="647700"/>
            </a:xfrm>
            <a:custGeom>
              <a:avLst/>
              <a:gdLst>
                <a:gd name="T0" fmla="*/ 216 w 243"/>
                <a:gd name="T1" fmla="*/ 220 h 266"/>
                <a:gd name="T2" fmla="*/ 96 w 243"/>
                <a:gd name="T3" fmla="*/ 9 h 266"/>
                <a:gd name="T4" fmla="*/ 12 w 243"/>
                <a:gd name="T5" fmla="*/ 166 h 266"/>
                <a:gd name="T6" fmla="*/ 43 w 243"/>
                <a:gd name="T7" fmla="*/ 228 h 266"/>
                <a:gd name="T8" fmla="*/ 153 w 243"/>
                <a:gd name="T9" fmla="*/ 259 h 266"/>
                <a:gd name="T10" fmla="*/ 159 w 243"/>
                <a:gd name="T11" fmla="*/ 238 h 266"/>
                <a:gd name="T12" fmla="*/ 169 w 243"/>
                <a:gd name="T13" fmla="*/ 201 h 266"/>
                <a:gd name="T14" fmla="*/ 202 w 243"/>
                <a:gd name="T15" fmla="*/ 195 h 266"/>
                <a:gd name="T16" fmla="*/ 226 w 243"/>
                <a:gd name="T17" fmla="*/ 163 h 266"/>
                <a:gd name="T18" fmla="*/ 159 w 243"/>
                <a:gd name="T19" fmla="*/ 32 h 266"/>
                <a:gd name="T20" fmla="*/ 208 w 243"/>
                <a:gd name="T21" fmla="*/ 72 h 266"/>
                <a:gd name="T22" fmla="*/ 187 w 243"/>
                <a:gd name="T23" fmla="*/ 74 h 266"/>
                <a:gd name="T24" fmla="*/ 176 w 243"/>
                <a:gd name="T25" fmla="*/ 92 h 266"/>
                <a:gd name="T26" fmla="*/ 161 w 243"/>
                <a:gd name="T27" fmla="*/ 74 h 266"/>
                <a:gd name="T28" fmla="*/ 161 w 243"/>
                <a:gd name="T29" fmla="*/ 50 h 266"/>
                <a:gd name="T30" fmla="*/ 152 w 243"/>
                <a:gd name="T31" fmla="*/ 52 h 266"/>
                <a:gd name="T32" fmla="*/ 153 w 243"/>
                <a:gd name="T33" fmla="*/ 23 h 266"/>
                <a:gd name="T34" fmla="*/ 137 w 243"/>
                <a:gd name="T35" fmla="*/ 59 h 266"/>
                <a:gd name="T36" fmla="*/ 168 w 243"/>
                <a:gd name="T37" fmla="*/ 60 h 266"/>
                <a:gd name="T38" fmla="*/ 171 w 243"/>
                <a:gd name="T39" fmla="*/ 81 h 266"/>
                <a:gd name="T40" fmla="*/ 193 w 243"/>
                <a:gd name="T41" fmla="*/ 76 h 266"/>
                <a:gd name="T42" fmla="*/ 220 w 243"/>
                <a:gd name="T43" fmla="*/ 102 h 266"/>
                <a:gd name="T44" fmla="*/ 183 w 243"/>
                <a:gd name="T45" fmla="*/ 133 h 266"/>
                <a:gd name="T46" fmla="*/ 122 w 243"/>
                <a:gd name="T47" fmla="*/ 120 h 266"/>
                <a:gd name="T48" fmla="*/ 111 w 243"/>
                <a:gd name="T49" fmla="*/ 47 h 266"/>
                <a:gd name="T50" fmla="*/ 153 w 243"/>
                <a:gd name="T51" fmla="*/ 23 h 266"/>
                <a:gd name="T52" fmla="*/ 17 w 243"/>
                <a:gd name="T53" fmla="*/ 123 h 266"/>
                <a:gd name="T54" fmla="*/ 55 w 243"/>
                <a:gd name="T55" fmla="*/ 51 h 266"/>
                <a:gd name="T56" fmla="*/ 66 w 243"/>
                <a:gd name="T57" fmla="*/ 82 h 266"/>
                <a:gd name="T58" fmla="*/ 46 w 243"/>
                <a:gd name="T59" fmla="*/ 101 h 266"/>
                <a:gd name="T60" fmla="*/ 76 w 243"/>
                <a:gd name="T61" fmla="*/ 138 h 266"/>
                <a:gd name="T62" fmla="*/ 108 w 243"/>
                <a:gd name="T63" fmla="*/ 173 h 266"/>
                <a:gd name="T64" fmla="*/ 55 w 243"/>
                <a:gd name="T65" fmla="*/ 213 h 266"/>
                <a:gd name="T66" fmla="*/ 65 w 243"/>
                <a:gd name="T67" fmla="*/ 237 h 266"/>
                <a:gd name="T68" fmla="*/ 52 w 243"/>
                <a:gd name="T69" fmla="*/ 221 h 266"/>
                <a:gd name="T70" fmla="*/ 108 w 243"/>
                <a:gd name="T71" fmla="*/ 181 h 266"/>
                <a:gd name="T72" fmla="*/ 88 w 243"/>
                <a:gd name="T73" fmla="*/ 151 h 266"/>
                <a:gd name="T74" fmla="*/ 51 w 243"/>
                <a:gd name="T75" fmla="*/ 131 h 266"/>
                <a:gd name="T76" fmla="*/ 90 w 243"/>
                <a:gd name="T77" fmla="*/ 115 h 266"/>
                <a:gd name="T78" fmla="*/ 62 w 243"/>
                <a:gd name="T79" fmla="*/ 63 h 266"/>
                <a:gd name="T80" fmla="*/ 131 w 243"/>
                <a:gd name="T81" fmla="*/ 17 h 266"/>
                <a:gd name="T82" fmla="*/ 105 w 243"/>
                <a:gd name="T83" fmla="*/ 62 h 266"/>
                <a:gd name="T84" fmla="*/ 115 w 243"/>
                <a:gd name="T85" fmla="*/ 121 h 266"/>
                <a:gd name="T86" fmla="*/ 180 w 243"/>
                <a:gd name="T87" fmla="*/ 142 h 266"/>
                <a:gd name="T88" fmla="*/ 221 w 243"/>
                <a:gd name="T89" fmla="*/ 109 h 266"/>
                <a:gd name="T90" fmla="*/ 213 w 243"/>
                <a:gd name="T91" fmla="*/ 156 h 266"/>
                <a:gd name="T92" fmla="*/ 195 w 243"/>
                <a:gd name="T93" fmla="*/ 192 h 266"/>
                <a:gd name="T94" fmla="*/ 171 w 243"/>
                <a:gd name="T95" fmla="*/ 192 h 266"/>
                <a:gd name="T96" fmla="*/ 165 w 243"/>
                <a:gd name="T97" fmla="*/ 230 h 266"/>
                <a:gd name="T98" fmla="*/ 153 w 243"/>
                <a:gd name="T99" fmla="*/ 252 h 266"/>
                <a:gd name="T100" fmla="*/ 135 w 243"/>
                <a:gd name="T101" fmla="*/ 236 h 266"/>
                <a:gd name="T102" fmla="*/ 65 w 243"/>
                <a:gd name="T103" fmla="*/ 237 h 266"/>
                <a:gd name="T104" fmla="*/ 71 w 243"/>
                <a:gd name="T105" fmla="*/ 233 h 266"/>
                <a:gd name="T106" fmla="*/ 133 w 243"/>
                <a:gd name="T107" fmla="*/ 243 h 266"/>
                <a:gd name="T108" fmla="*/ 70 w 243"/>
                <a:gd name="T109" fmla="*/ 237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3" h="266">
                  <a:moveTo>
                    <a:pt x="153" y="259"/>
                  </a:moveTo>
                  <a:cubicBezTo>
                    <a:pt x="179" y="254"/>
                    <a:pt x="206" y="236"/>
                    <a:pt x="216" y="220"/>
                  </a:cubicBezTo>
                  <a:cubicBezTo>
                    <a:pt x="243" y="179"/>
                    <a:pt x="238" y="111"/>
                    <a:pt x="215" y="69"/>
                  </a:cubicBezTo>
                  <a:cubicBezTo>
                    <a:pt x="193" y="30"/>
                    <a:pt x="151" y="0"/>
                    <a:pt x="96" y="9"/>
                  </a:cubicBezTo>
                  <a:cubicBezTo>
                    <a:pt x="83" y="14"/>
                    <a:pt x="69" y="22"/>
                    <a:pt x="61" y="31"/>
                  </a:cubicBezTo>
                  <a:cubicBezTo>
                    <a:pt x="31" y="59"/>
                    <a:pt x="0" y="108"/>
                    <a:pt x="12" y="166"/>
                  </a:cubicBezTo>
                  <a:cubicBezTo>
                    <a:pt x="16" y="185"/>
                    <a:pt x="25" y="209"/>
                    <a:pt x="35" y="222"/>
                  </a:cubicBezTo>
                  <a:cubicBezTo>
                    <a:pt x="36" y="224"/>
                    <a:pt x="41" y="225"/>
                    <a:pt x="43" y="228"/>
                  </a:cubicBezTo>
                  <a:cubicBezTo>
                    <a:pt x="45" y="231"/>
                    <a:pt x="46" y="234"/>
                    <a:pt x="48" y="236"/>
                  </a:cubicBezTo>
                  <a:cubicBezTo>
                    <a:pt x="72" y="257"/>
                    <a:pt x="119" y="266"/>
                    <a:pt x="153" y="259"/>
                  </a:cubicBezTo>
                  <a:close/>
                  <a:moveTo>
                    <a:pt x="160" y="249"/>
                  </a:moveTo>
                  <a:cubicBezTo>
                    <a:pt x="159" y="246"/>
                    <a:pt x="158" y="243"/>
                    <a:pt x="159" y="238"/>
                  </a:cubicBezTo>
                  <a:cubicBezTo>
                    <a:pt x="170" y="239"/>
                    <a:pt x="171" y="234"/>
                    <a:pt x="174" y="227"/>
                  </a:cubicBezTo>
                  <a:cubicBezTo>
                    <a:pt x="171" y="220"/>
                    <a:pt x="161" y="208"/>
                    <a:pt x="169" y="201"/>
                  </a:cubicBezTo>
                  <a:cubicBezTo>
                    <a:pt x="178" y="199"/>
                    <a:pt x="177" y="213"/>
                    <a:pt x="186" y="214"/>
                  </a:cubicBezTo>
                  <a:cubicBezTo>
                    <a:pt x="197" y="215"/>
                    <a:pt x="199" y="206"/>
                    <a:pt x="202" y="195"/>
                  </a:cubicBezTo>
                  <a:cubicBezTo>
                    <a:pt x="207" y="193"/>
                    <a:pt x="212" y="190"/>
                    <a:pt x="215" y="185"/>
                  </a:cubicBezTo>
                  <a:cubicBezTo>
                    <a:pt x="215" y="174"/>
                    <a:pt x="209" y="157"/>
                    <a:pt x="226" y="163"/>
                  </a:cubicBezTo>
                  <a:cubicBezTo>
                    <a:pt x="225" y="209"/>
                    <a:pt x="199" y="239"/>
                    <a:pt x="160" y="249"/>
                  </a:cubicBezTo>
                  <a:close/>
                  <a:moveTo>
                    <a:pt x="159" y="32"/>
                  </a:moveTo>
                  <a:cubicBezTo>
                    <a:pt x="160" y="31"/>
                    <a:pt x="160" y="28"/>
                    <a:pt x="160" y="26"/>
                  </a:cubicBezTo>
                  <a:cubicBezTo>
                    <a:pt x="182" y="35"/>
                    <a:pt x="195" y="54"/>
                    <a:pt x="208" y="72"/>
                  </a:cubicBezTo>
                  <a:cubicBezTo>
                    <a:pt x="206" y="74"/>
                    <a:pt x="199" y="68"/>
                    <a:pt x="195" y="67"/>
                  </a:cubicBezTo>
                  <a:cubicBezTo>
                    <a:pt x="192" y="69"/>
                    <a:pt x="189" y="71"/>
                    <a:pt x="187" y="74"/>
                  </a:cubicBezTo>
                  <a:cubicBezTo>
                    <a:pt x="187" y="78"/>
                    <a:pt x="186" y="82"/>
                    <a:pt x="190" y="83"/>
                  </a:cubicBezTo>
                  <a:cubicBezTo>
                    <a:pt x="185" y="86"/>
                    <a:pt x="185" y="93"/>
                    <a:pt x="176" y="92"/>
                  </a:cubicBezTo>
                  <a:cubicBezTo>
                    <a:pt x="178" y="87"/>
                    <a:pt x="179" y="80"/>
                    <a:pt x="175" y="74"/>
                  </a:cubicBezTo>
                  <a:cubicBezTo>
                    <a:pt x="169" y="72"/>
                    <a:pt x="165" y="77"/>
                    <a:pt x="161" y="74"/>
                  </a:cubicBezTo>
                  <a:cubicBezTo>
                    <a:pt x="165" y="69"/>
                    <a:pt x="171" y="66"/>
                    <a:pt x="175" y="61"/>
                  </a:cubicBezTo>
                  <a:cubicBezTo>
                    <a:pt x="174" y="53"/>
                    <a:pt x="166" y="51"/>
                    <a:pt x="161" y="50"/>
                  </a:cubicBezTo>
                  <a:cubicBezTo>
                    <a:pt x="156" y="54"/>
                    <a:pt x="152" y="59"/>
                    <a:pt x="146" y="63"/>
                  </a:cubicBezTo>
                  <a:cubicBezTo>
                    <a:pt x="140" y="60"/>
                    <a:pt x="151" y="57"/>
                    <a:pt x="152" y="52"/>
                  </a:cubicBezTo>
                  <a:cubicBezTo>
                    <a:pt x="153" y="43"/>
                    <a:pt x="146" y="30"/>
                    <a:pt x="159" y="32"/>
                  </a:cubicBezTo>
                  <a:close/>
                  <a:moveTo>
                    <a:pt x="153" y="23"/>
                  </a:moveTo>
                  <a:cubicBezTo>
                    <a:pt x="147" y="26"/>
                    <a:pt x="139" y="39"/>
                    <a:pt x="146" y="48"/>
                  </a:cubicBezTo>
                  <a:cubicBezTo>
                    <a:pt x="145" y="54"/>
                    <a:pt x="139" y="54"/>
                    <a:pt x="137" y="59"/>
                  </a:cubicBezTo>
                  <a:cubicBezTo>
                    <a:pt x="137" y="65"/>
                    <a:pt x="141" y="67"/>
                    <a:pt x="144" y="70"/>
                  </a:cubicBezTo>
                  <a:cubicBezTo>
                    <a:pt x="154" y="70"/>
                    <a:pt x="158" y="51"/>
                    <a:pt x="168" y="60"/>
                  </a:cubicBezTo>
                  <a:cubicBezTo>
                    <a:pt x="166" y="66"/>
                    <a:pt x="157" y="65"/>
                    <a:pt x="153" y="71"/>
                  </a:cubicBezTo>
                  <a:cubicBezTo>
                    <a:pt x="153" y="80"/>
                    <a:pt x="164" y="83"/>
                    <a:pt x="171" y="81"/>
                  </a:cubicBezTo>
                  <a:cubicBezTo>
                    <a:pt x="171" y="88"/>
                    <a:pt x="170" y="95"/>
                    <a:pt x="174" y="99"/>
                  </a:cubicBezTo>
                  <a:cubicBezTo>
                    <a:pt x="187" y="99"/>
                    <a:pt x="196" y="89"/>
                    <a:pt x="193" y="76"/>
                  </a:cubicBezTo>
                  <a:cubicBezTo>
                    <a:pt x="200" y="74"/>
                    <a:pt x="206" y="83"/>
                    <a:pt x="213" y="82"/>
                  </a:cubicBezTo>
                  <a:cubicBezTo>
                    <a:pt x="216" y="88"/>
                    <a:pt x="218" y="94"/>
                    <a:pt x="220" y="102"/>
                  </a:cubicBezTo>
                  <a:cubicBezTo>
                    <a:pt x="210" y="103"/>
                    <a:pt x="216" y="116"/>
                    <a:pt x="212" y="122"/>
                  </a:cubicBezTo>
                  <a:cubicBezTo>
                    <a:pt x="199" y="123"/>
                    <a:pt x="194" y="132"/>
                    <a:pt x="183" y="133"/>
                  </a:cubicBezTo>
                  <a:cubicBezTo>
                    <a:pt x="172" y="133"/>
                    <a:pt x="159" y="121"/>
                    <a:pt x="149" y="119"/>
                  </a:cubicBezTo>
                  <a:cubicBezTo>
                    <a:pt x="138" y="117"/>
                    <a:pt x="133" y="125"/>
                    <a:pt x="122" y="120"/>
                  </a:cubicBezTo>
                  <a:cubicBezTo>
                    <a:pt x="122" y="105"/>
                    <a:pt x="115" y="90"/>
                    <a:pt x="105" y="80"/>
                  </a:cubicBezTo>
                  <a:cubicBezTo>
                    <a:pt x="109" y="71"/>
                    <a:pt x="115" y="60"/>
                    <a:pt x="111" y="47"/>
                  </a:cubicBezTo>
                  <a:cubicBezTo>
                    <a:pt x="127" y="46"/>
                    <a:pt x="134" y="34"/>
                    <a:pt x="138" y="20"/>
                  </a:cubicBezTo>
                  <a:cubicBezTo>
                    <a:pt x="146" y="20"/>
                    <a:pt x="146" y="21"/>
                    <a:pt x="153" y="23"/>
                  </a:cubicBezTo>
                  <a:close/>
                  <a:moveTo>
                    <a:pt x="39" y="212"/>
                  </a:moveTo>
                  <a:cubicBezTo>
                    <a:pt x="23" y="189"/>
                    <a:pt x="13" y="155"/>
                    <a:pt x="17" y="123"/>
                  </a:cubicBezTo>
                  <a:cubicBezTo>
                    <a:pt x="22" y="92"/>
                    <a:pt x="38" y="69"/>
                    <a:pt x="51" y="50"/>
                  </a:cubicBezTo>
                  <a:cubicBezTo>
                    <a:pt x="53" y="50"/>
                    <a:pt x="53" y="51"/>
                    <a:pt x="55" y="51"/>
                  </a:cubicBezTo>
                  <a:cubicBezTo>
                    <a:pt x="58" y="54"/>
                    <a:pt x="52" y="61"/>
                    <a:pt x="55" y="64"/>
                  </a:cubicBezTo>
                  <a:cubicBezTo>
                    <a:pt x="59" y="72"/>
                    <a:pt x="65" y="74"/>
                    <a:pt x="66" y="82"/>
                  </a:cubicBezTo>
                  <a:cubicBezTo>
                    <a:pt x="71" y="94"/>
                    <a:pt x="88" y="93"/>
                    <a:pt x="89" y="108"/>
                  </a:cubicBezTo>
                  <a:cubicBezTo>
                    <a:pt x="75" y="103"/>
                    <a:pt x="61" y="97"/>
                    <a:pt x="46" y="101"/>
                  </a:cubicBezTo>
                  <a:cubicBezTo>
                    <a:pt x="42" y="107"/>
                    <a:pt x="50" y="119"/>
                    <a:pt x="42" y="126"/>
                  </a:cubicBezTo>
                  <a:cubicBezTo>
                    <a:pt x="46" y="141"/>
                    <a:pt x="61" y="144"/>
                    <a:pt x="76" y="138"/>
                  </a:cubicBezTo>
                  <a:cubicBezTo>
                    <a:pt x="79" y="154"/>
                    <a:pt x="89" y="164"/>
                    <a:pt x="108" y="164"/>
                  </a:cubicBezTo>
                  <a:cubicBezTo>
                    <a:pt x="108" y="167"/>
                    <a:pt x="108" y="170"/>
                    <a:pt x="108" y="173"/>
                  </a:cubicBezTo>
                  <a:cubicBezTo>
                    <a:pt x="93" y="166"/>
                    <a:pt x="57" y="158"/>
                    <a:pt x="47" y="171"/>
                  </a:cubicBezTo>
                  <a:cubicBezTo>
                    <a:pt x="52" y="184"/>
                    <a:pt x="56" y="196"/>
                    <a:pt x="55" y="213"/>
                  </a:cubicBezTo>
                  <a:cubicBezTo>
                    <a:pt x="49" y="214"/>
                    <a:pt x="43" y="208"/>
                    <a:pt x="39" y="212"/>
                  </a:cubicBezTo>
                  <a:close/>
                  <a:moveTo>
                    <a:pt x="65" y="237"/>
                  </a:moveTo>
                  <a:cubicBezTo>
                    <a:pt x="55" y="233"/>
                    <a:pt x="48" y="227"/>
                    <a:pt x="43" y="218"/>
                  </a:cubicBezTo>
                  <a:cubicBezTo>
                    <a:pt x="48" y="217"/>
                    <a:pt x="49" y="220"/>
                    <a:pt x="52" y="221"/>
                  </a:cubicBezTo>
                  <a:cubicBezTo>
                    <a:pt x="69" y="217"/>
                    <a:pt x="62" y="185"/>
                    <a:pt x="55" y="174"/>
                  </a:cubicBezTo>
                  <a:cubicBezTo>
                    <a:pt x="70" y="167"/>
                    <a:pt x="94" y="172"/>
                    <a:pt x="108" y="181"/>
                  </a:cubicBezTo>
                  <a:cubicBezTo>
                    <a:pt x="115" y="178"/>
                    <a:pt x="116" y="166"/>
                    <a:pt x="114" y="157"/>
                  </a:cubicBezTo>
                  <a:cubicBezTo>
                    <a:pt x="106" y="155"/>
                    <a:pt x="93" y="157"/>
                    <a:pt x="88" y="151"/>
                  </a:cubicBezTo>
                  <a:cubicBezTo>
                    <a:pt x="85" y="143"/>
                    <a:pt x="84" y="135"/>
                    <a:pt x="77" y="131"/>
                  </a:cubicBezTo>
                  <a:cubicBezTo>
                    <a:pt x="68" y="133"/>
                    <a:pt x="58" y="138"/>
                    <a:pt x="51" y="131"/>
                  </a:cubicBezTo>
                  <a:cubicBezTo>
                    <a:pt x="53" y="125"/>
                    <a:pt x="53" y="119"/>
                    <a:pt x="51" y="108"/>
                  </a:cubicBezTo>
                  <a:cubicBezTo>
                    <a:pt x="66" y="103"/>
                    <a:pt x="78" y="113"/>
                    <a:pt x="90" y="115"/>
                  </a:cubicBezTo>
                  <a:cubicBezTo>
                    <a:pt x="104" y="101"/>
                    <a:pt x="83" y="88"/>
                    <a:pt x="73" y="81"/>
                  </a:cubicBezTo>
                  <a:cubicBezTo>
                    <a:pt x="72" y="72"/>
                    <a:pt x="66" y="68"/>
                    <a:pt x="62" y="63"/>
                  </a:cubicBezTo>
                  <a:cubicBezTo>
                    <a:pt x="63" y="54"/>
                    <a:pt x="60" y="48"/>
                    <a:pt x="58" y="43"/>
                  </a:cubicBezTo>
                  <a:cubicBezTo>
                    <a:pt x="74" y="26"/>
                    <a:pt x="98" y="12"/>
                    <a:pt x="131" y="17"/>
                  </a:cubicBezTo>
                  <a:cubicBezTo>
                    <a:pt x="132" y="35"/>
                    <a:pt x="116" y="43"/>
                    <a:pt x="103" y="41"/>
                  </a:cubicBezTo>
                  <a:cubicBezTo>
                    <a:pt x="100" y="49"/>
                    <a:pt x="106" y="55"/>
                    <a:pt x="105" y="62"/>
                  </a:cubicBezTo>
                  <a:cubicBezTo>
                    <a:pt x="105" y="69"/>
                    <a:pt x="99" y="73"/>
                    <a:pt x="97" y="80"/>
                  </a:cubicBezTo>
                  <a:cubicBezTo>
                    <a:pt x="104" y="93"/>
                    <a:pt x="117" y="100"/>
                    <a:pt x="115" y="121"/>
                  </a:cubicBezTo>
                  <a:cubicBezTo>
                    <a:pt x="119" y="133"/>
                    <a:pt x="132" y="125"/>
                    <a:pt x="142" y="126"/>
                  </a:cubicBezTo>
                  <a:cubicBezTo>
                    <a:pt x="157" y="127"/>
                    <a:pt x="168" y="136"/>
                    <a:pt x="180" y="142"/>
                  </a:cubicBezTo>
                  <a:cubicBezTo>
                    <a:pt x="191" y="137"/>
                    <a:pt x="205" y="129"/>
                    <a:pt x="217" y="129"/>
                  </a:cubicBezTo>
                  <a:cubicBezTo>
                    <a:pt x="220" y="124"/>
                    <a:pt x="222" y="117"/>
                    <a:pt x="221" y="109"/>
                  </a:cubicBezTo>
                  <a:cubicBezTo>
                    <a:pt x="228" y="120"/>
                    <a:pt x="227" y="145"/>
                    <a:pt x="227" y="158"/>
                  </a:cubicBezTo>
                  <a:cubicBezTo>
                    <a:pt x="222" y="157"/>
                    <a:pt x="217" y="154"/>
                    <a:pt x="213" y="156"/>
                  </a:cubicBezTo>
                  <a:cubicBezTo>
                    <a:pt x="204" y="162"/>
                    <a:pt x="207" y="169"/>
                    <a:pt x="208" y="182"/>
                  </a:cubicBezTo>
                  <a:cubicBezTo>
                    <a:pt x="205" y="187"/>
                    <a:pt x="198" y="188"/>
                    <a:pt x="195" y="192"/>
                  </a:cubicBezTo>
                  <a:cubicBezTo>
                    <a:pt x="194" y="201"/>
                    <a:pt x="193" y="203"/>
                    <a:pt x="189" y="207"/>
                  </a:cubicBezTo>
                  <a:cubicBezTo>
                    <a:pt x="179" y="204"/>
                    <a:pt x="180" y="193"/>
                    <a:pt x="171" y="192"/>
                  </a:cubicBezTo>
                  <a:cubicBezTo>
                    <a:pt x="163" y="192"/>
                    <a:pt x="159" y="200"/>
                    <a:pt x="159" y="209"/>
                  </a:cubicBezTo>
                  <a:cubicBezTo>
                    <a:pt x="159" y="217"/>
                    <a:pt x="166" y="223"/>
                    <a:pt x="165" y="230"/>
                  </a:cubicBezTo>
                  <a:cubicBezTo>
                    <a:pt x="161" y="230"/>
                    <a:pt x="160" y="232"/>
                    <a:pt x="154" y="231"/>
                  </a:cubicBezTo>
                  <a:cubicBezTo>
                    <a:pt x="151" y="237"/>
                    <a:pt x="151" y="243"/>
                    <a:pt x="153" y="252"/>
                  </a:cubicBezTo>
                  <a:cubicBezTo>
                    <a:pt x="151" y="253"/>
                    <a:pt x="145" y="250"/>
                    <a:pt x="145" y="253"/>
                  </a:cubicBezTo>
                  <a:cubicBezTo>
                    <a:pt x="139" y="250"/>
                    <a:pt x="139" y="242"/>
                    <a:pt x="135" y="236"/>
                  </a:cubicBezTo>
                  <a:cubicBezTo>
                    <a:pt x="112" y="231"/>
                    <a:pt x="92" y="230"/>
                    <a:pt x="71" y="224"/>
                  </a:cubicBezTo>
                  <a:cubicBezTo>
                    <a:pt x="68" y="227"/>
                    <a:pt x="64" y="230"/>
                    <a:pt x="65" y="237"/>
                  </a:cubicBezTo>
                  <a:close/>
                  <a:moveTo>
                    <a:pt x="70" y="237"/>
                  </a:moveTo>
                  <a:cubicBezTo>
                    <a:pt x="70" y="235"/>
                    <a:pt x="71" y="235"/>
                    <a:pt x="71" y="233"/>
                  </a:cubicBezTo>
                  <a:cubicBezTo>
                    <a:pt x="77" y="228"/>
                    <a:pt x="83" y="236"/>
                    <a:pt x="89" y="238"/>
                  </a:cubicBezTo>
                  <a:cubicBezTo>
                    <a:pt x="104" y="242"/>
                    <a:pt x="123" y="238"/>
                    <a:pt x="133" y="243"/>
                  </a:cubicBezTo>
                  <a:cubicBezTo>
                    <a:pt x="134" y="247"/>
                    <a:pt x="130" y="252"/>
                    <a:pt x="133" y="253"/>
                  </a:cubicBezTo>
                  <a:cubicBezTo>
                    <a:pt x="114" y="253"/>
                    <a:pt x="81" y="253"/>
                    <a:pt x="70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789">
              <a:extLst>
                <a:ext uri="{FF2B5EF4-FFF2-40B4-BE49-F238E27FC236}">
                  <a16:creationId xmlns:a16="http://schemas.microsoft.com/office/drawing/2014/main" id="{35B4F8ED-B26F-4787-B386-09CDBBC55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5391150"/>
              <a:ext cx="68263" cy="58738"/>
            </a:xfrm>
            <a:custGeom>
              <a:avLst/>
              <a:gdLst>
                <a:gd name="T0" fmla="*/ 18 w 28"/>
                <a:gd name="T1" fmla="*/ 24 h 24"/>
                <a:gd name="T2" fmla="*/ 7 w 28"/>
                <a:gd name="T3" fmla="*/ 0 h 24"/>
                <a:gd name="T4" fmla="*/ 18 w 28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4">
                  <a:moveTo>
                    <a:pt x="18" y="24"/>
                  </a:moveTo>
                  <a:cubicBezTo>
                    <a:pt x="28" y="18"/>
                    <a:pt x="15" y="2"/>
                    <a:pt x="7" y="0"/>
                  </a:cubicBezTo>
                  <a:cubicBezTo>
                    <a:pt x="0" y="9"/>
                    <a:pt x="19" y="12"/>
                    <a:pt x="1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790">
              <a:extLst>
                <a:ext uri="{FF2B5EF4-FFF2-40B4-BE49-F238E27FC236}">
                  <a16:creationId xmlns:a16="http://schemas.microsoft.com/office/drawing/2014/main" id="{4E4761A0-BD0B-4E66-94B2-6F252B7DD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863" y="5394325"/>
              <a:ext cx="53975" cy="74613"/>
            </a:xfrm>
            <a:custGeom>
              <a:avLst/>
              <a:gdLst>
                <a:gd name="T0" fmla="*/ 20 w 22"/>
                <a:gd name="T1" fmla="*/ 31 h 31"/>
                <a:gd name="T2" fmla="*/ 21 w 22"/>
                <a:gd name="T3" fmla="*/ 16 h 31"/>
                <a:gd name="T4" fmla="*/ 2 w 22"/>
                <a:gd name="T5" fmla="*/ 0 h 31"/>
                <a:gd name="T6" fmla="*/ 1 w 22"/>
                <a:gd name="T7" fmla="*/ 6 h 31"/>
                <a:gd name="T8" fmla="*/ 17 w 22"/>
                <a:gd name="T9" fmla="*/ 21 h 31"/>
                <a:gd name="T10" fmla="*/ 20 w 22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1">
                  <a:moveTo>
                    <a:pt x="20" y="31"/>
                  </a:moveTo>
                  <a:cubicBezTo>
                    <a:pt x="22" y="28"/>
                    <a:pt x="21" y="21"/>
                    <a:pt x="21" y="16"/>
                  </a:cubicBezTo>
                  <a:cubicBezTo>
                    <a:pt x="16" y="10"/>
                    <a:pt x="11" y="3"/>
                    <a:pt x="2" y="0"/>
                  </a:cubicBezTo>
                  <a:cubicBezTo>
                    <a:pt x="2" y="2"/>
                    <a:pt x="0" y="3"/>
                    <a:pt x="1" y="6"/>
                  </a:cubicBezTo>
                  <a:cubicBezTo>
                    <a:pt x="5" y="12"/>
                    <a:pt x="14" y="14"/>
                    <a:pt x="17" y="21"/>
                  </a:cubicBezTo>
                  <a:cubicBezTo>
                    <a:pt x="17" y="25"/>
                    <a:pt x="16" y="31"/>
                    <a:pt x="2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11">
              <a:extLst>
                <a:ext uri="{FF2B5EF4-FFF2-40B4-BE49-F238E27FC236}">
                  <a16:creationId xmlns:a16="http://schemas.microsoft.com/office/drawing/2014/main" id="{CFED549F-B6B0-4493-B8E8-374E241E5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4675" y="5735637"/>
              <a:ext cx="139700" cy="157162"/>
            </a:xfrm>
            <a:custGeom>
              <a:avLst/>
              <a:gdLst>
                <a:gd name="T0" fmla="*/ 51 w 58"/>
                <a:gd name="T1" fmla="*/ 44 h 65"/>
                <a:gd name="T2" fmla="*/ 58 w 58"/>
                <a:gd name="T3" fmla="*/ 15 h 65"/>
                <a:gd name="T4" fmla="*/ 19 w 58"/>
                <a:gd name="T5" fmla="*/ 34 h 65"/>
                <a:gd name="T6" fmla="*/ 0 w 58"/>
                <a:gd name="T7" fmla="*/ 50 h 65"/>
                <a:gd name="T8" fmla="*/ 51 w 58"/>
                <a:gd name="T9" fmla="*/ 44 h 65"/>
                <a:gd name="T10" fmla="*/ 26 w 58"/>
                <a:gd name="T11" fmla="*/ 37 h 65"/>
                <a:gd name="T12" fmla="*/ 32 w 58"/>
                <a:gd name="T13" fmla="*/ 22 h 65"/>
                <a:gd name="T14" fmla="*/ 43 w 58"/>
                <a:gd name="T15" fmla="*/ 19 h 65"/>
                <a:gd name="T16" fmla="*/ 43 w 58"/>
                <a:gd name="T17" fmla="*/ 15 h 65"/>
                <a:gd name="T18" fmla="*/ 49 w 58"/>
                <a:gd name="T19" fmla="*/ 18 h 65"/>
                <a:gd name="T20" fmla="*/ 45 w 58"/>
                <a:gd name="T21" fmla="*/ 40 h 65"/>
                <a:gd name="T22" fmla="*/ 7 w 58"/>
                <a:gd name="T23" fmla="*/ 49 h 65"/>
                <a:gd name="T24" fmla="*/ 26 w 58"/>
                <a:gd name="T25" fmla="*/ 3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65">
                  <a:moveTo>
                    <a:pt x="51" y="44"/>
                  </a:moveTo>
                  <a:cubicBezTo>
                    <a:pt x="52" y="33"/>
                    <a:pt x="54" y="26"/>
                    <a:pt x="58" y="15"/>
                  </a:cubicBezTo>
                  <a:cubicBezTo>
                    <a:pt x="42" y="0"/>
                    <a:pt x="22" y="15"/>
                    <a:pt x="19" y="34"/>
                  </a:cubicBezTo>
                  <a:cubicBezTo>
                    <a:pt x="10" y="36"/>
                    <a:pt x="0" y="38"/>
                    <a:pt x="0" y="50"/>
                  </a:cubicBezTo>
                  <a:cubicBezTo>
                    <a:pt x="15" y="65"/>
                    <a:pt x="38" y="51"/>
                    <a:pt x="51" y="44"/>
                  </a:cubicBezTo>
                  <a:close/>
                  <a:moveTo>
                    <a:pt x="26" y="37"/>
                  </a:moveTo>
                  <a:cubicBezTo>
                    <a:pt x="27" y="29"/>
                    <a:pt x="32" y="26"/>
                    <a:pt x="32" y="22"/>
                  </a:cubicBezTo>
                  <a:cubicBezTo>
                    <a:pt x="36" y="22"/>
                    <a:pt x="38" y="19"/>
                    <a:pt x="43" y="19"/>
                  </a:cubicBezTo>
                  <a:cubicBezTo>
                    <a:pt x="43" y="18"/>
                    <a:pt x="43" y="16"/>
                    <a:pt x="43" y="15"/>
                  </a:cubicBezTo>
                  <a:cubicBezTo>
                    <a:pt x="46" y="15"/>
                    <a:pt x="47" y="17"/>
                    <a:pt x="49" y="18"/>
                  </a:cubicBezTo>
                  <a:cubicBezTo>
                    <a:pt x="47" y="24"/>
                    <a:pt x="46" y="32"/>
                    <a:pt x="45" y="40"/>
                  </a:cubicBezTo>
                  <a:cubicBezTo>
                    <a:pt x="33" y="44"/>
                    <a:pt x="22" y="56"/>
                    <a:pt x="7" y="49"/>
                  </a:cubicBezTo>
                  <a:cubicBezTo>
                    <a:pt x="9" y="40"/>
                    <a:pt x="22" y="43"/>
                    <a:pt x="2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13">
              <a:extLst>
                <a:ext uri="{FF2B5EF4-FFF2-40B4-BE49-F238E27FC236}">
                  <a16:creationId xmlns:a16="http://schemas.microsoft.com/office/drawing/2014/main" id="{41AE41BB-6F6C-4341-9DAF-DED86878E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4875" y="5778500"/>
              <a:ext cx="39688" cy="87312"/>
            </a:xfrm>
            <a:custGeom>
              <a:avLst/>
              <a:gdLst>
                <a:gd name="T0" fmla="*/ 4 w 16"/>
                <a:gd name="T1" fmla="*/ 36 h 36"/>
                <a:gd name="T2" fmla="*/ 16 w 16"/>
                <a:gd name="T3" fmla="*/ 1 h 36"/>
                <a:gd name="T4" fmla="*/ 12 w 16"/>
                <a:gd name="T5" fmla="*/ 0 h 36"/>
                <a:gd name="T6" fmla="*/ 9 w 16"/>
                <a:gd name="T7" fmla="*/ 4 h 36"/>
                <a:gd name="T8" fmla="*/ 4 w 16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6">
                  <a:moveTo>
                    <a:pt x="4" y="36"/>
                  </a:moveTo>
                  <a:cubicBezTo>
                    <a:pt x="13" y="30"/>
                    <a:pt x="14" y="11"/>
                    <a:pt x="16" y="1"/>
                  </a:cubicBezTo>
                  <a:cubicBezTo>
                    <a:pt x="14" y="1"/>
                    <a:pt x="13" y="1"/>
                    <a:pt x="12" y="0"/>
                  </a:cubicBezTo>
                  <a:cubicBezTo>
                    <a:pt x="12" y="2"/>
                    <a:pt x="8" y="1"/>
                    <a:pt x="9" y="4"/>
                  </a:cubicBezTo>
                  <a:cubicBezTo>
                    <a:pt x="13" y="15"/>
                    <a:pt x="0" y="26"/>
                    <a:pt x="4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17">
              <a:extLst>
                <a:ext uri="{FF2B5EF4-FFF2-40B4-BE49-F238E27FC236}">
                  <a16:creationId xmlns:a16="http://schemas.microsoft.com/office/drawing/2014/main" id="{9A2B2075-2B1E-4CFD-9D30-7ED8A3BF4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7500" y="5837237"/>
              <a:ext cx="49213" cy="63500"/>
            </a:xfrm>
            <a:custGeom>
              <a:avLst/>
              <a:gdLst>
                <a:gd name="T0" fmla="*/ 20 w 20"/>
                <a:gd name="T1" fmla="*/ 26 h 26"/>
                <a:gd name="T2" fmla="*/ 4 w 20"/>
                <a:gd name="T3" fmla="*/ 0 h 26"/>
                <a:gd name="T4" fmla="*/ 20 w 20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6">
                  <a:moveTo>
                    <a:pt x="20" y="26"/>
                  </a:moveTo>
                  <a:cubicBezTo>
                    <a:pt x="15" y="17"/>
                    <a:pt x="12" y="5"/>
                    <a:pt x="4" y="0"/>
                  </a:cubicBezTo>
                  <a:cubicBezTo>
                    <a:pt x="0" y="7"/>
                    <a:pt x="8" y="25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20">
              <a:extLst>
                <a:ext uri="{FF2B5EF4-FFF2-40B4-BE49-F238E27FC236}">
                  <a16:creationId xmlns:a16="http://schemas.microsoft.com/office/drawing/2014/main" id="{EA17B533-E356-4D07-A6C7-19363F99F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4163" y="5865812"/>
              <a:ext cx="55563" cy="52387"/>
            </a:xfrm>
            <a:custGeom>
              <a:avLst/>
              <a:gdLst>
                <a:gd name="T0" fmla="*/ 23 w 23"/>
                <a:gd name="T1" fmla="*/ 21 h 21"/>
                <a:gd name="T2" fmla="*/ 4 w 23"/>
                <a:gd name="T3" fmla="*/ 0 h 21"/>
                <a:gd name="T4" fmla="*/ 0 w 23"/>
                <a:gd name="T5" fmla="*/ 0 h 21"/>
                <a:gd name="T6" fmla="*/ 23 w 2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1">
                  <a:moveTo>
                    <a:pt x="23" y="21"/>
                  </a:moveTo>
                  <a:cubicBezTo>
                    <a:pt x="21" y="10"/>
                    <a:pt x="8" y="9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4"/>
                    <a:pt x="13" y="16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61">
              <a:extLst>
                <a:ext uri="{FF2B5EF4-FFF2-40B4-BE49-F238E27FC236}">
                  <a16:creationId xmlns:a16="http://schemas.microsoft.com/office/drawing/2014/main" id="{28CDD0B2-0864-46A3-91F6-8A9CC1AAD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2425" y="5400675"/>
              <a:ext cx="100013" cy="77787"/>
            </a:xfrm>
            <a:custGeom>
              <a:avLst/>
              <a:gdLst>
                <a:gd name="T0" fmla="*/ 26 w 41"/>
                <a:gd name="T1" fmla="*/ 17 h 32"/>
                <a:gd name="T2" fmla="*/ 41 w 41"/>
                <a:gd name="T3" fmla="*/ 3 h 32"/>
                <a:gd name="T4" fmla="*/ 38 w 41"/>
                <a:gd name="T5" fmla="*/ 0 h 32"/>
                <a:gd name="T6" fmla="*/ 11 w 41"/>
                <a:gd name="T7" fmla="*/ 26 h 32"/>
                <a:gd name="T8" fmla="*/ 13 w 41"/>
                <a:gd name="T9" fmla="*/ 32 h 32"/>
                <a:gd name="T10" fmla="*/ 26 w 41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2">
                  <a:moveTo>
                    <a:pt x="26" y="17"/>
                  </a:moveTo>
                  <a:cubicBezTo>
                    <a:pt x="31" y="12"/>
                    <a:pt x="38" y="10"/>
                    <a:pt x="41" y="3"/>
                  </a:cubicBezTo>
                  <a:cubicBezTo>
                    <a:pt x="39" y="3"/>
                    <a:pt x="38" y="3"/>
                    <a:pt x="38" y="0"/>
                  </a:cubicBezTo>
                  <a:cubicBezTo>
                    <a:pt x="25" y="4"/>
                    <a:pt x="21" y="18"/>
                    <a:pt x="11" y="26"/>
                  </a:cubicBezTo>
                  <a:cubicBezTo>
                    <a:pt x="0" y="17"/>
                    <a:pt x="10" y="29"/>
                    <a:pt x="13" y="32"/>
                  </a:cubicBezTo>
                  <a:cubicBezTo>
                    <a:pt x="21" y="31"/>
                    <a:pt x="22" y="22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7" name="组 919">
            <a:extLst>
              <a:ext uri="{FF2B5EF4-FFF2-40B4-BE49-F238E27FC236}">
                <a16:creationId xmlns:a16="http://schemas.microsoft.com/office/drawing/2014/main" id="{06661010-7004-494F-A903-D798DD1DA8FA}"/>
              </a:ext>
            </a:extLst>
          </p:cNvPr>
          <p:cNvGrpSpPr/>
          <p:nvPr/>
        </p:nvGrpSpPr>
        <p:grpSpPr>
          <a:xfrm>
            <a:off x="2123000" y="6435929"/>
            <a:ext cx="545360" cy="719268"/>
            <a:chOff x="7032626" y="3698875"/>
            <a:chExt cx="512762" cy="676275"/>
          </a:xfrm>
          <a:blipFill>
            <a:blip r:embed="rId2"/>
            <a:stretch>
              <a:fillRect/>
            </a:stretch>
          </a:blipFill>
        </p:grpSpPr>
        <p:sp>
          <p:nvSpPr>
            <p:cNvPr id="178" name="Freeform 682">
              <a:extLst>
                <a:ext uri="{FF2B5EF4-FFF2-40B4-BE49-F238E27FC236}">
                  <a16:creationId xmlns:a16="http://schemas.microsoft.com/office/drawing/2014/main" id="{11093425-E9F3-439E-AB2C-E4853CA6F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2626" y="4241800"/>
              <a:ext cx="109538" cy="133350"/>
            </a:xfrm>
            <a:custGeom>
              <a:avLst/>
              <a:gdLst>
                <a:gd name="T0" fmla="*/ 2 w 45"/>
                <a:gd name="T1" fmla="*/ 26 h 55"/>
                <a:gd name="T2" fmla="*/ 13 w 45"/>
                <a:gd name="T3" fmla="*/ 34 h 55"/>
                <a:gd name="T4" fmla="*/ 3 w 45"/>
                <a:gd name="T5" fmla="*/ 48 h 55"/>
                <a:gd name="T6" fmla="*/ 15 w 45"/>
                <a:gd name="T7" fmla="*/ 55 h 55"/>
                <a:gd name="T8" fmla="*/ 26 w 45"/>
                <a:gd name="T9" fmla="*/ 41 h 55"/>
                <a:gd name="T10" fmla="*/ 40 w 45"/>
                <a:gd name="T11" fmla="*/ 51 h 55"/>
                <a:gd name="T12" fmla="*/ 43 w 45"/>
                <a:gd name="T13" fmla="*/ 36 h 55"/>
                <a:gd name="T14" fmla="*/ 34 w 45"/>
                <a:gd name="T15" fmla="*/ 29 h 55"/>
                <a:gd name="T16" fmla="*/ 43 w 45"/>
                <a:gd name="T17" fmla="*/ 15 h 55"/>
                <a:gd name="T18" fmla="*/ 23 w 45"/>
                <a:gd name="T19" fmla="*/ 21 h 55"/>
                <a:gd name="T20" fmla="*/ 14 w 45"/>
                <a:gd name="T21" fmla="*/ 10 h 55"/>
                <a:gd name="T22" fmla="*/ 2 w 45"/>
                <a:gd name="T2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55">
                  <a:moveTo>
                    <a:pt x="2" y="26"/>
                  </a:moveTo>
                  <a:cubicBezTo>
                    <a:pt x="6" y="29"/>
                    <a:pt x="11" y="29"/>
                    <a:pt x="13" y="34"/>
                  </a:cubicBezTo>
                  <a:cubicBezTo>
                    <a:pt x="11" y="40"/>
                    <a:pt x="5" y="42"/>
                    <a:pt x="3" y="48"/>
                  </a:cubicBezTo>
                  <a:cubicBezTo>
                    <a:pt x="7" y="50"/>
                    <a:pt x="10" y="54"/>
                    <a:pt x="15" y="55"/>
                  </a:cubicBezTo>
                  <a:cubicBezTo>
                    <a:pt x="20" y="52"/>
                    <a:pt x="23" y="46"/>
                    <a:pt x="26" y="41"/>
                  </a:cubicBezTo>
                  <a:cubicBezTo>
                    <a:pt x="33" y="42"/>
                    <a:pt x="32" y="51"/>
                    <a:pt x="40" y="51"/>
                  </a:cubicBezTo>
                  <a:cubicBezTo>
                    <a:pt x="42" y="45"/>
                    <a:pt x="45" y="42"/>
                    <a:pt x="43" y="36"/>
                  </a:cubicBezTo>
                  <a:cubicBezTo>
                    <a:pt x="39" y="35"/>
                    <a:pt x="37" y="32"/>
                    <a:pt x="34" y="29"/>
                  </a:cubicBezTo>
                  <a:cubicBezTo>
                    <a:pt x="36" y="24"/>
                    <a:pt x="42" y="23"/>
                    <a:pt x="43" y="15"/>
                  </a:cubicBezTo>
                  <a:cubicBezTo>
                    <a:pt x="38" y="0"/>
                    <a:pt x="28" y="13"/>
                    <a:pt x="23" y="21"/>
                  </a:cubicBezTo>
                  <a:cubicBezTo>
                    <a:pt x="21" y="16"/>
                    <a:pt x="17" y="13"/>
                    <a:pt x="14" y="10"/>
                  </a:cubicBezTo>
                  <a:cubicBezTo>
                    <a:pt x="9" y="14"/>
                    <a:pt x="0" y="15"/>
                    <a:pt x="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868">
              <a:extLst>
                <a:ext uri="{FF2B5EF4-FFF2-40B4-BE49-F238E27FC236}">
                  <a16:creationId xmlns:a16="http://schemas.microsoft.com/office/drawing/2014/main" id="{96E1E86E-1BA7-4082-86C3-C155572325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4850" y="3698875"/>
              <a:ext cx="490538" cy="665162"/>
            </a:xfrm>
            <a:custGeom>
              <a:avLst/>
              <a:gdLst>
                <a:gd name="T0" fmla="*/ 141 w 202"/>
                <a:gd name="T1" fmla="*/ 273 h 273"/>
                <a:gd name="T2" fmla="*/ 201 w 202"/>
                <a:gd name="T3" fmla="*/ 116 h 273"/>
                <a:gd name="T4" fmla="*/ 194 w 202"/>
                <a:gd name="T5" fmla="*/ 84 h 273"/>
                <a:gd name="T6" fmla="*/ 185 w 202"/>
                <a:gd name="T7" fmla="*/ 73 h 273"/>
                <a:gd name="T8" fmla="*/ 166 w 202"/>
                <a:gd name="T9" fmla="*/ 45 h 273"/>
                <a:gd name="T10" fmla="*/ 7 w 202"/>
                <a:gd name="T11" fmla="*/ 15 h 273"/>
                <a:gd name="T12" fmla="*/ 6 w 202"/>
                <a:gd name="T13" fmla="*/ 103 h 273"/>
                <a:gd name="T14" fmla="*/ 102 w 202"/>
                <a:gd name="T15" fmla="*/ 249 h 273"/>
                <a:gd name="T16" fmla="*/ 27 w 202"/>
                <a:gd name="T17" fmla="*/ 203 h 273"/>
                <a:gd name="T18" fmla="*/ 11 w 202"/>
                <a:gd name="T19" fmla="*/ 109 h 273"/>
                <a:gd name="T20" fmla="*/ 38 w 202"/>
                <a:gd name="T21" fmla="*/ 171 h 273"/>
                <a:gd name="T22" fmla="*/ 69 w 202"/>
                <a:gd name="T23" fmla="*/ 156 h 273"/>
                <a:gd name="T24" fmla="*/ 133 w 202"/>
                <a:gd name="T25" fmla="*/ 260 h 273"/>
                <a:gd name="T26" fmla="*/ 194 w 202"/>
                <a:gd name="T27" fmla="*/ 109 h 273"/>
                <a:gd name="T28" fmla="*/ 177 w 202"/>
                <a:gd name="T29" fmla="*/ 261 h 273"/>
                <a:gd name="T30" fmla="*/ 174 w 202"/>
                <a:gd name="T31" fmla="*/ 243 h 273"/>
                <a:gd name="T32" fmla="*/ 169 w 202"/>
                <a:gd name="T33" fmla="*/ 259 h 273"/>
                <a:gd name="T34" fmla="*/ 165 w 202"/>
                <a:gd name="T35" fmla="*/ 240 h 273"/>
                <a:gd name="T36" fmla="*/ 155 w 202"/>
                <a:gd name="T37" fmla="*/ 265 h 273"/>
                <a:gd name="T38" fmla="*/ 163 w 202"/>
                <a:gd name="T39" fmla="*/ 210 h 273"/>
                <a:gd name="T40" fmla="*/ 155 w 202"/>
                <a:gd name="T41" fmla="*/ 222 h 273"/>
                <a:gd name="T42" fmla="*/ 153 w 202"/>
                <a:gd name="T43" fmla="*/ 222 h 273"/>
                <a:gd name="T44" fmla="*/ 149 w 202"/>
                <a:gd name="T45" fmla="*/ 198 h 273"/>
                <a:gd name="T46" fmla="*/ 142 w 202"/>
                <a:gd name="T47" fmla="*/ 262 h 273"/>
                <a:gd name="T48" fmla="*/ 147 w 202"/>
                <a:gd name="T49" fmla="*/ 175 h 273"/>
                <a:gd name="T50" fmla="*/ 163 w 202"/>
                <a:gd name="T51" fmla="*/ 114 h 273"/>
                <a:gd name="T52" fmla="*/ 173 w 202"/>
                <a:gd name="T53" fmla="*/ 100 h 273"/>
                <a:gd name="T54" fmla="*/ 173 w 202"/>
                <a:gd name="T55" fmla="*/ 139 h 273"/>
                <a:gd name="T56" fmla="*/ 185 w 202"/>
                <a:gd name="T57" fmla="*/ 109 h 273"/>
                <a:gd name="T58" fmla="*/ 182 w 202"/>
                <a:gd name="T59" fmla="*/ 136 h 273"/>
                <a:gd name="T60" fmla="*/ 175 w 202"/>
                <a:gd name="T61" fmla="*/ 99 h 273"/>
                <a:gd name="T62" fmla="*/ 175 w 202"/>
                <a:gd name="T63" fmla="*/ 138 h 273"/>
                <a:gd name="T64" fmla="*/ 46 w 202"/>
                <a:gd name="T65" fmla="*/ 19 h 273"/>
                <a:gd name="T66" fmla="*/ 66 w 202"/>
                <a:gd name="T67" fmla="*/ 29 h 273"/>
                <a:gd name="T68" fmla="*/ 134 w 202"/>
                <a:gd name="T69" fmla="*/ 48 h 273"/>
                <a:gd name="T70" fmla="*/ 151 w 202"/>
                <a:gd name="T71" fmla="*/ 80 h 273"/>
                <a:gd name="T72" fmla="*/ 192 w 202"/>
                <a:gd name="T73" fmla="*/ 91 h 273"/>
                <a:gd name="T74" fmla="*/ 19 w 202"/>
                <a:gd name="T75" fmla="*/ 22 h 273"/>
                <a:gd name="T76" fmla="*/ 11 w 202"/>
                <a:gd name="T77" fmla="*/ 25 h 273"/>
                <a:gd name="T78" fmla="*/ 49 w 202"/>
                <a:gd name="T79" fmla="*/ 48 h 273"/>
                <a:gd name="T80" fmla="*/ 157 w 202"/>
                <a:gd name="T81" fmla="*/ 115 h 273"/>
                <a:gd name="T82" fmla="*/ 69 w 202"/>
                <a:gd name="T83" fmla="*/ 146 h 273"/>
                <a:gd name="T84" fmla="*/ 49 w 202"/>
                <a:gd name="T85" fmla="*/ 113 h 273"/>
                <a:gd name="T86" fmla="*/ 26 w 202"/>
                <a:gd name="T87" fmla="*/ 113 h 273"/>
                <a:gd name="T88" fmla="*/ 11 w 202"/>
                <a:gd name="T89" fmla="*/ 2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2" h="273">
                  <a:moveTo>
                    <a:pt x="4" y="191"/>
                  </a:moveTo>
                  <a:cubicBezTo>
                    <a:pt x="39" y="229"/>
                    <a:pt x="89" y="252"/>
                    <a:pt x="141" y="273"/>
                  </a:cubicBezTo>
                  <a:cubicBezTo>
                    <a:pt x="157" y="271"/>
                    <a:pt x="176" y="272"/>
                    <a:pt x="186" y="264"/>
                  </a:cubicBezTo>
                  <a:cubicBezTo>
                    <a:pt x="195" y="218"/>
                    <a:pt x="199" y="157"/>
                    <a:pt x="201" y="116"/>
                  </a:cubicBezTo>
                  <a:cubicBezTo>
                    <a:pt x="202" y="103"/>
                    <a:pt x="202" y="94"/>
                    <a:pt x="198" y="87"/>
                  </a:cubicBezTo>
                  <a:cubicBezTo>
                    <a:pt x="198" y="86"/>
                    <a:pt x="195" y="85"/>
                    <a:pt x="194" y="84"/>
                  </a:cubicBezTo>
                  <a:cubicBezTo>
                    <a:pt x="193" y="82"/>
                    <a:pt x="193" y="77"/>
                    <a:pt x="193" y="77"/>
                  </a:cubicBezTo>
                  <a:cubicBezTo>
                    <a:pt x="192" y="76"/>
                    <a:pt x="187" y="74"/>
                    <a:pt x="185" y="73"/>
                  </a:cubicBezTo>
                  <a:cubicBezTo>
                    <a:pt x="176" y="67"/>
                    <a:pt x="169" y="61"/>
                    <a:pt x="162" y="56"/>
                  </a:cubicBezTo>
                  <a:cubicBezTo>
                    <a:pt x="162" y="51"/>
                    <a:pt x="167" y="51"/>
                    <a:pt x="166" y="45"/>
                  </a:cubicBezTo>
                  <a:cubicBezTo>
                    <a:pt x="145" y="31"/>
                    <a:pt x="127" y="14"/>
                    <a:pt x="105" y="0"/>
                  </a:cubicBezTo>
                  <a:cubicBezTo>
                    <a:pt x="78" y="14"/>
                    <a:pt x="39" y="9"/>
                    <a:pt x="7" y="15"/>
                  </a:cubicBezTo>
                  <a:cubicBezTo>
                    <a:pt x="3" y="39"/>
                    <a:pt x="1" y="58"/>
                    <a:pt x="1" y="91"/>
                  </a:cubicBezTo>
                  <a:cubicBezTo>
                    <a:pt x="1" y="97"/>
                    <a:pt x="6" y="97"/>
                    <a:pt x="6" y="103"/>
                  </a:cubicBezTo>
                  <a:cubicBezTo>
                    <a:pt x="4" y="134"/>
                    <a:pt x="0" y="159"/>
                    <a:pt x="4" y="191"/>
                  </a:cubicBezTo>
                  <a:close/>
                  <a:moveTo>
                    <a:pt x="102" y="249"/>
                  </a:moveTo>
                  <a:cubicBezTo>
                    <a:pt x="78" y="239"/>
                    <a:pt x="54" y="224"/>
                    <a:pt x="33" y="208"/>
                  </a:cubicBezTo>
                  <a:cubicBezTo>
                    <a:pt x="31" y="207"/>
                    <a:pt x="30" y="204"/>
                    <a:pt x="27" y="203"/>
                  </a:cubicBezTo>
                  <a:cubicBezTo>
                    <a:pt x="21" y="199"/>
                    <a:pt x="11" y="193"/>
                    <a:pt x="9" y="184"/>
                  </a:cubicBezTo>
                  <a:cubicBezTo>
                    <a:pt x="4" y="165"/>
                    <a:pt x="13" y="138"/>
                    <a:pt x="11" y="109"/>
                  </a:cubicBezTo>
                  <a:cubicBezTo>
                    <a:pt x="21" y="119"/>
                    <a:pt x="32" y="127"/>
                    <a:pt x="42" y="137"/>
                  </a:cubicBezTo>
                  <a:cubicBezTo>
                    <a:pt x="42" y="149"/>
                    <a:pt x="38" y="158"/>
                    <a:pt x="38" y="171"/>
                  </a:cubicBezTo>
                  <a:cubicBezTo>
                    <a:pt x="44" y="176"/>
                    <a:pt x="57" y="173"/>
                    <a:pt x="65" y="175"/>
                  </a:cubicBezTo>
                  <a:cubicBezTo>
                    <a:pt x="70" y="173"/>
                    <a:pt x="68" y="164"/>
                    <a:pt x="69" y="156"/>
                  </a:cubicBezTo>
                  <a:cubicBezTo>
                    <a:pt x="89" y="167"/>
                    <a:pt x="119" y="187"/>
                    <a:pt x="142" y="182"/>
                  </a:cubicBezTo>
                  <a:cubicBezTo>
                    <a:pt x="138" y="207"/>
                    <a:pt x="126" y="236"/>
                    <a:pt x="133" y="260"/>
                  </a:cubicBezTo>
                  <a:cubicBezTo>
                    <a:pt x="123" y="256"/>
                    <a:pt x="113" y="253"/>
                    <a:pt x="102" y="249"/>
                  </a:cubicBezTo>
                  <a:close/>
                  <a:moveTo>
                    <a:pt x="194" y="109"/>
                  </a:moveTo>
                  <a:cubicBezTo>
                    <a:pt x="192" y="131"/>
                    <a:pt x="192" y="189"/>
                    <a:pt x="186" y="233"/>
                  </a:cubicBezTo>
                  <a:cubicBezTo>
                    <a:pt x="185" y="245"/>
                    <a:pt x="183" y="258"/>
                    <a:pt x="177" y="261"/>
                  </a:cubicBezTo>
                  <a:cubicBezTo>
                    <a:pt x="178" y="249"/>
                    <a:pt x="181" y="233"/>
                    <a:pt x="179" y="224"/>
                  </a:cubicBezTo>
                  <a:cubicBezTo>
                    <a:pt x="173" y="225"/>
                    <a:pt x="175" y="236"/>
                    <a:pt x="174" y="243"/>
                  </a:cubicBezTo>
                  <a:cubicBezTo>
                    <a:pt x="173" y="250"/>
                    <a:pt x="171" y="257"/>
                    <a:pt x="173" y="262"/>
                  </a:cubicBezTo>
                  <a:cubicBezTo>
                    <a:pt x="170" y="267"/>
                    <a:pt x="171" y="259"/>
                    <a:pt x="169" y="259"/>
                  </a:cubicBezTo>
                  <a:cubicBezTo>
                    <a:pt x="171" y="249"/>
                    <a:pt x="170" y="228"/>
                    <a:pt x="170" y="219"/>
                  </a:cubicBezTo>
                  <a:cubicBezTo>
                    <a:pt x="165" y="223"/>
                    <a:pt x="165" y="233"/>
                    <a:pt x="165" y="240"/>
                  </a:cubicBezTo>
                  <a:cubicBezTo>
                    <a:pt x="164" y="249"/>
                    <a:pt x="164" y="258"/>
                    <a:pt x="165" y="263"/>
                  </a:cubicBezTo>
                  <a:cubicBezTo>
                    <a:pt x="164" y="266"/>
                    <a:pt x="158" y="267"/>
                    <a:pt x="155" y="265"/>
                  </a:cubicBezTo>
                  <a:cubicBezTo>
                    <a:pt x="156" y="261"/>
                    <a:pt x="161" y="262"/>
                    <a:pt x="162" y="258"/>
                  </a:cubicBezTo>
                  <a:cubicBezTo>
                    <a:pt x="158" y="244"/>
                    <a:pt x="169" y="220"/>
                    <a:pt x="163" y="210"/>
                  </a:cubicBezTo>
                  <a:cubicBezTo>
                    <a:pt x="158" y="209"/>
                    <a:pt x="162" y="218"/>
                    <a:pt x="161" y="222"/>
                  </a:cubicBezTo>
                  <a:cubicBezTo>
                    <a:pt x="159" y="220"/>
                    <a:pt x="157" y="220"/>
                    <a:pt x="155" y="222"/>
                  </a:cubicBezTo>
                  <a:cubicBezTo>
                    <a:pt x="154" y="235"/>
                    <a:pt x="153" y="250"/>
                    <a:pt x="153" y="265"/>
                  </a:cubicBezTo>
                  <a:cubicBezTo>
                    <a:pt x="147" y="253"/>
                    <a:pt x="154" y="234"/>
                    <a:pt x="153" y="222"/>
                  </a:cubicBezTo>
                  <a:cubicBezTo>
                    <a:pt x="152" y="216"/>
                    <a:pt x="148" y="223"/>
                    <a:pt x="149" y="218"/>
                  </a:cubicBezTo>
                  <a:cubicBezTo>
                    <a:pt x="150" y="217"/>
                    <a:pt x="152" y="203"/>
                    <a:pt x="149" y="198"/>
                  </a:cubicBezTo>
                  <a:cubicBezTo>
                    <a:pt x="140" y="207"/>
                    <a:pt x="147" y="233"/>
                    <a:pt x="141" y="244"/>
                  </a:cubicBezTo>
                  <a:cubicBezTo>
                    <a:pt x="143" y="251"/>
                    <a:pt x="143" y="254"/>
                    <a:pt x="142" y="262"/>
                  </a:cubicBezTo>
                  <a:cubicBezTo>
                    <a:pt x="127" y="242"/>
                    <a:pt x="146" y="204"/>
                    <a:pt x="149" y="182"/>
                  </a:cubicBezTo>
                  <a:cubicBezTo>
                    <a:pt x="149" y="180"/>
                    <a:pt x="147" y="177"/>
                    <a:pt x="147" y="175"/>
                  </a:cubicBezTo>
                  <a:cubicBezTo>
                    <a:pt x="148" y="170"/>
                    <a:pt x="153" y="167"/>
                    <a:pt x="154" y="162"/>
                  </a:cubicBezTo>
                  <a:cubicBezTo>
                    <a:pt x="160" y="146"/>
                    <a:pt x="159" y="129"/>
                    <a:pt x="163" y="114"/>
                  </a:cubicBezTo>
                  <a:cubicBezTo>
                    <a:pt x="167" y="127"/>
                    <a:pt x="154" y="148"/>
                    <a:pt x="161" y="160"/>
                  </a:cubicBezTo>
                  <a:cubicBezTo>
                    <a:pt x="167" y="142"/>
                    <a:pt x="167" y="118"/>
                    <a:pt x="173" y="100"/>
                  </a:cubicBezTo>
                  <a:cubicBezTo>
                    <a:pt x="174" y="115"/>
                    <a:pt x="166" y="131"/>
                    <a:pt x="167" y="145"/>
                  </a:cubicBezTo>
                  <a:cubicBezTo>
                    <a:pt x="171" y="144"/>
                    <a:pt x="174" y="144"/>
                    <a:pt x="173" y="139"/>
                  </a:cubicBezTo>
                  <a:cubicBezTo>
                    <a:pt x="174" y="140"/>
                    <a:pt x="175" y="142"/>
                    <a:pt x="177" y="143"/>
                  </a:cubicBezTo>
                  <a:cubicBezTo>
                    <a:pt x="182" y="138"/>
                    <a:pt x="183" y="122"/>
                    <a:pt x="185" y="109"/>
                  </a:cubicBezTo>
                  <a:cubicBezTo>
                    <a:pt x="185" y="106"/>
                    <a:pt x="182" y="99"/>
                    <a:pt x="188" y="98"/>
                  </a:cubicBezTo>
                  <a:cubicBezTo>
                    <a:pt x="188" y="108"/>
                    <a:pt x="184" y="125"/>
                    <a:pt x="182" y="136"/>
                  </a:cubicBezTo>
                  <a:cubicBezTo>
                    <a:pt x="192" y="134"/>
                    <a:pt x="186" y="114"/>
                    <a:pt x="194" y="109"/>
                  </a:cubicBezTo>
                  <a:close/>
                  <a:moveTo>
                    <a:pt x="175" y="99"/>
                  </a:moveTo>
                  <a:cubicBezTo>
                    <a:pt x="184" y="95"/>
                    <a:pt x="179" y="107"/>
                    <a:pt x="178" y="113"/>
                  </a:cubicBezTo>
                  <a:cubicBezTo>
                    <a:pt x="177" y="122"/>
                    <a:pt x="176" y="131"/>
                    <a:pt x="175" y="138"/>
                  </a:cubicBezTo>
                  <a:cubicBezTo>
                    <a:pt x="169" y="131"/>
                    <a:pt x="185" y="107"/>
                    <a:pt x="175" y="99"/>
                  </a:cubicBezTo>
                  <a:close/>
                  <a:moveTo>
                    <a:pt x="46" y="19"/>
                  </a:moveTo>
                  <a:cubicBezTo>
                    <a:pt x="56" y="19"/>
                    <a:pt x="65" y="16"/>
                    <a:pt x="74" y="17"/>
                  </a:cubicBezTo>
                  <a:cubicBezTo>
                    <a:pt x="73" y="22"/>
                    <a:pt x="70" y="31"/>
                    <a:pt x="66" y="29"/>
                  </a:cubicBezTo>
                  <a:cubicBezTo>
                    <a:pt x="66" y="51"/>
                    <a:pt x="101" y="53"/>
                    <a:pt x="102" y="31"/>
                  </a:cubicBezTo>
                  <a:cubicBezTo>
                    <a:pt x="113" y="36"/>
                    <a:pt x="123" y="42"/>
                    <a:pt x="134" y="48"/>
                  </a:cubicBezTo>
                  <a:cubicBezTo>
                    <a:pt x="132" y="57"/>
                    <a:pt x="130" y="64"/>
                    <a:pt x="130" y="72"/>
                  </a:cubicBezTo>
                  <a:cubicBezTo>
                    <a:pt x="134" y="78"/>
                    <a:pt x="146" y="75"/>
                    <a:pt x="151" y="80"/>
                  </a:cubicBezTo>
                  <a:cubicBezTo>
                    <a:pt x="156" y="77"/>
                    <a:pt x="156" y="68"/>
                    <a:pt x="158" y="63"/>
                  </a:cubicBezTo>
                  <a:cubicBezTo>
                    <a:pt x="170" y="71"/>
                    <a:pt x="183" y="79"/>
                    <a:pt x="192" y="91"/>
                  </a:cubicBezTo>
                  <a:cubicBezTo>
                    <a:pt x="181" y="84"/>
                    <a:pt x="165" y="94"/>
                    <a:pt x="161" y="106"/>
                  </a:cubicBezTo>
                  <a:cubicBezTo>
                    <a:pt x="109" y="82"/>
                    <a:pt x="66" y="50"/>
                    <a:pt x="19" y="22"/>
                  </a:cubicBezTo>
                  <a:cubicBezTo>
                    <a:pt x="25" y="17"/>
                    <a:pt x="36" y="20"/>
                    <a:pt x="46" y="19"/>
                  </a:cubicBezTo>
                  <a:close/>
                  <a:moveTo>
                    <a:pt x="11" y="25"/>
                  </a:moveTo>
                  <a:cubicBezTo>
                    <a:pt x="13" y="25"/>
                    <a:pt x="13" y="25"/>
                    <a:pt x="13" y="26"/>
                  </a:cubicBezTo>
                  <a:cubicBezTo>
                    <a:pt x="24" y="34"/>
                    <a:pt x="36" y="41"/>
                    <a:pt x="49" y="48"/>
                  </a:cubicBezTo>
                  <a:cubicBezTo>
                    <a:pt x="61" y="56"/>
                    <a:pt x="72" y="64"/>
                    <a:pt x="83" y="72"/>
                  </a:cubicBezTo>
                  <a:cubicBezTo>
                    <a:pt x="107" y="88"/>
                    <a:pt x="134" y="97"/>
                    <a:pt x="157" y="115"/>
                  </a:cubicBezTo>
                  <a:cubicBezTo>
                    <a:pt x="151" y="141"/>
                    <a:pt x="153" y="159"/>
                    <a:pt x="137" y="176"/>
                  </a:cubicBezTo>
                  <a:cubicBezTo>
                    <a:pt x="108" y="172"/>
                    <a:pt x="89" y="159"/>
                    <a:pt x="69" y="146"/>
                  </a:cubicBezTo>
                  <a:cubicBezTo>
                    <a:pt x="70" y="137"/>
                    <a:pt x="70" y="131"/>
                    <a:pt x="73" y="124"/>
                  </a:cubicBezTo>
                  <a:cubicBezTo>
                    <a:pt x="66" y="119"/>
                    <a:pt x="59" y="114"/>
                    <a:pt x="49" y="113"/>
                  </a:cubicBezTo>
                  <a:cubicBezTo>
                    <a:pt x="45" y="116"/>
                    <a:pt x="45" y="123"/>
                    <a:pt x="45" y="128"/>
                  </a:cubicBezTo>
                  <a:cubicBezTo>
                    <a:pt x="38" y="123"/>
                    <a:pt x="32" y="119"/>
                    <a:pt x="26" y="113"/>
                  </a:cubicBezTo>
                  <a:cubicBezTo>
                    <a:pt x="21" y="108"/>
                    <a:pt x="13" y="102"/>
                    <a:pt x="10" y="96"/>
                  </a:cubicBezTo>
                  <a:cubicBezTo>
                    <a:pt x="2" y="80"/>
                    <a:pt x="9" y="51"/>
                    <a:pt x="1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0" name="Freeform 870">
            <a:extLst>
              <a:ext uri="{FF2B5EF4-FFF2-40B4-BE49-F238E27FC236}">
                <a16:creationId xmlns:a16="http://schemas.microsoft.com/office/drawing/2014/main" id="{1D26E194-059C-4936-B468-8E7160AE4BFF}"/>
              </a:ext>
            </a:extLst>
          </p:cNvPr>
          <p:cNvSpPr>
            <a:spLocks/>
          </p:cNvSpPr>
          <p:nvPr/>
        </p:nvSpPr>
        <p:spPr bwMode="auto">
          <a:xfrm rot="394503">
            <a:off x="3899037" y="6455333"/>
            <a:ext cx="237058" cy="204373"/>
          </a:xfrm>
          <a:custGeom>
            <a:avLst/>
            <a:gdLst>
              <a:gd name="T0" fmla="*/ 0 w 61"/>
              <a:gd name="T1" fmla="*/ 23 h 50"/>
              <a:gd name="T2" fmla="*/ 29 w 61"/>
              <a:gd name="T3" fmla="*/ 50 h 50"/>
              <a:gd name="T4" fmla="*/ 33 w 61"/>
              <a:gd name="T5" fmla="*/ 5 h 50"/>
              <a:gd name="T6" fmla="*/ 22 w 61"/>
              <a:gd name="T7" fmla="*/ 16 h 50"/>
              <a:gd name="T8" fmla="*/ 20 w 61"/>
              <a:gd name="T9" fmla="*/ 7 h 50"/>
              <a:gd name="T10" fmla="*/ 0 w 61"/>
              <a:gd name="T11" fmla="*/ 2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50">
                <a:moveTo>
                  <a:pt x="0" y="23"/>
                </a:moveTo>
                <a:cubicBezTo>
                  <a:pt x="0" y="39"/>
                  <a:pt x="18" y="49"/>
                  <a:pt x="29" y="50"/>
                </a:cubicBezTo>
                <a:cubicBezTo>
                  <a:pt x="38" y="42"/>
                  <a:pt x="61" y="0"/>
                  <a:pt x="33" y="5"/>
                </a:cubicBezTo>
                <a:cubicBezTo>
                  <a:pt x="27" y="6"/>
                  <a:pt x="27" y="12"/>
                  <a:pt x="22" y="16"/>
                </a:cubicBezTo>
                <a:cubicBezTo>
                  <a:pt x="23" y="12"/>
                  <a:pt x="19" y="12"/>
                  <a:pt x="20" y="7"/>
                </a:cubicBezTo>
                <a:cubicBezTo>
                  <a:pt x="7" y="1"/>
                  <a:pt x="0" y="14"/>
                  <a:pt x="0" y="23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870">
            <a:extLst>
              <a:ext uri="{FF2B5EF4-FFF2-40B4-BE49-F238E27FC236}">
                <a16:creationId xmlns:a16="http://schemas.microsoft.com/office/drawing/2014/main" id="{D252A40E-48B3-4A86-97DD-709723B66957}"/>
              </a:ext>
            </a:extLst>
          </p:cNvPr>
          <p:cNvSpPr>
            <a:spLocks/>
          </p:cNvSpPr>
          <p:nvPr/>
        </p:nvSpPr>
        <p:spPr bwMode="auto">
          <a:xfrm rot="394503">
            <a:off x="2352772" y="7345461"/>
            <a:ext cx="237058" cy="204373"/>
          </a:xfrm>
          <a:custGeom>
            <a:avLst/>
            <a:gdLst>
              <a:gd name="T0" fmla="*/ 0 w 61"/>
              <a:gd name="T1" fmla="*/ 23 h 50"/>
              <a:gd name="T2" fmla="*/ 29 w 61"/>
              <a:gd name="T3" fmla="*/ 50 h 50"/>
              <a:gd name="T4" fmla="*/ 33 w 61"/>
              <a:gd name="T5" fmla="*/ 5 h 50"/>
              <a:gd name="T6" fmla="*/ 22 w 61"/>
              <a:gd name="T7" fmla="*/ 16 h 50"/>
              <a:gd name="T8" fmla="*/ 20 w 61"/>
              <a:gd name="T9" fmla="*/ 7 h 50"/>
              <a:gd name="T10" fmla="*/ 0 w 61"/>
              <a:gd name="T11" fmla="*/ 2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50">
                <a:moveTo>
                  <a:pt x="0" y="23"/>
                </a:moveTo>
                <a:cubicBezTo>
                  <a:pt x="0" y="39"/>
                  <a:pt x="18" y="49"/>
                  <a:pt x="29" y="50"/>
                </a:cubicBezTo>
                <a:cubicBezTo>
                  <a:pt x="38" y="42"/>
                  <a:pt x="61" y="0"/>
                  <a:pt x="33" y="5"/>
                </a:cubicBezTo>
                <a:cubicBezTo>
                  <a:pt x="27" y="6"/>
                  <a:pt x="27" y="12"/>
                  <a:pt x="22" y="16"/>
                </a:cubicBezTo>
                <a:cubicBezTo>
                  <a:pt x="23" y="12"/>
                  <a:pt x="19" y="12"/>
                  <a:pt x="20" y="7"/>
                </a:cubicBezTo>
                <a:cubicBezTo>
                  <a:pt x="7" y="1"/>
                  <a:pt x="0" y="14"/>
                  <a:pt x="0" y="23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Freeform 635">
            <a:extLst>
              <a:ext uri="{FF2B5EF4-FFF2-40B4-BE49-F238E27FC236}">
                <a16:creationId xmlns:a16="http://schemas.microsoft.com/office/drawing/2014/main" id="{A723F417-741B-45CA-BF8F-014FC53748AD}"/>
              </a:ext>
            </a:extLst>
          </p:cNvPr>
          <p:cNvSpPr>
            <a:spLocks/>
          </p:cNvSpPr>
          <p:nvPr/>
        </p:nvSpPr>
        <p:spPr bwMode="auto">
          <a:xfrm rot="3469135">
            <a:off x="3683171" y="8250156"/>
            <a:ext cx="100809" cy="284262"/>
          </a:xfrm>
          <a:custGeom>
            <a:avLst/>
            <a:gdLst>
              <a:gd name="T0" fmla="*/ 15 w 29"/>
              <a:gd name="T1" fmla="*/ 0 h 78"/>
              <a:gd name="T2" fmla="*/ 0 w 29"/>
              <a:gd name="T3" fmla="*/ 16 h 78"/>
              <a:gd name="T4" fmla="*/ 10 w 29"/>
              <a:gd name="T5" fmla="*/ 19 h 78"/>
              <a:gd name="T6" fmla="*/ 3 w 29"/>
              <a:gd name="T7" fmla="*/ 63 h 78"/>
              <a:gd name="T8" fmla="*/ 12 w 29"/>
              <a:gd name="T9" fmla="*/ 78 h 78"/>
              <a:gd name="T10" fmla="*/ 9 w 29"/>
              <a:gd name="T11" fmla="*/ 65 h 78"/>
              <a:gd name="T12" fmla="*/ 13 w 29"/>
              <a:gd name="T13" fmla="*/ 19 h 78"/>
              <a:gd name="T14" fmla="*/ 25 w 29"/>
              <a:gd name="T15" fmla="*/ 21 h 78"/>
              <a:gd name="T16" fmla="*/ 15 w 29"/>
              <a:gd name="T1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78">
                <a:moveTo>
                  <a:pt x="15" y="0"/>
                </a:moveTo>
                <a:cubicBezTo>
                  <a:pt x="10" y="6"/>
                  <a:pt x="4" y="9"/>
                  <a:pt x="0" y="16"/>
                </a:cubicBezTo>
                <a:cubicBezTo>
                  <a:pt x="2" y="19"/>
                  <a:pt x="5" y="17"/>
                  <a:pt x="10" y="19"/>
                </a:cubicBezTo>
                <a:cubicBezTo>
                  <a:pt x="2" y="32"/>
                  <a:pt x="20" y="52"/>
                  <a:pt x="3" y="63"/>
                </a:cubicBezTo>
                <a:cubicBezTo>
                  <a:pt x="3" y="69"/>
                  <a:pt x="3" y="78"/>
                  <a:pt x="12" y="78"/>
                </a:cubicBezTo>
                <a:cubicBezTo>
                  <a:pt x="13" y="73"/>
                  <a:pt x="7" y="71"/>
                  <a:pt x="9" y="65"/>
                </a:cubicBezTo>
                <a:cubicBezTo>
                  <a:pt x="25" y="56"/>
                  <a:pt x="12" y="34"/>
                  <a:pt x="13" y="19"/>
                </a:cubicBezTo>
                <a:cubicBezTo>
                  <a:pt x="18" y="21"/>
                  <a:pt x="22" y="23"/>
                  <a:pt x="25" y="21"/>
                </a:cubicBezTo>
                <a:cubicBezTo>
                  <a:pt x="29" y="12"/>
                  <a:pt x="21" y="6"/>
                  <a:pt x="15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" name="矩形 182">
            <a:extLst>
              <a:ext uri="{FF2B5EF4-FFF2-40B4-BE49-F238E27FC236}">
                <a16:creationId xmlns:a16="http://schemas.microsoft.com/office/drawing/2014/main" id="{0FC3245A-D143-48E7-8FA6-336CDB183D5F}"/>
              </a:ext>
            </a:extLst>
          </p:cNvPr>
          <p:cNvSpPr/>
          <p:nvPr/>
        </p:nvSpPr>
        <p:spPr>
          <a:xfrm>
            <a:off x="1912387" y="935138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课程如何安排？</a:t>
            </a:r>
          </a:p>
        </p:txBody>
      </p:sp>
      <p:sp>
        <p:nvSpPr>
          <p:cNvPr id="184" name="矩形 183">
            <a:extLst>
              <a:ext uri="{FF2B5EF4-FFF2-40B4-BE49-F238E27FC236}">
                <a16:creationId xmlns:a16="http://schemas.microsoft.com/office/drawing/2014/main" id="{8022BBFF-03B3-4087-B254-A87A626C4400}"/>
              </a:ext>
            </a:extLst>
          </p:cNvPr>
          <p:cNvSpPr/>
          <p:nvPr/>
        </p:nvSpPr>
        <p:spPr>
          <a:xfrm>
            <a:off x="1948012" y="1850977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学习进度？</a:t>
            </a:r>
          </a:p>
        </p:txBody>
      </p:sp>
      <p:sp>
        <p:nvSpPr>
          <p:cNvPr id="185" name="矩形 184">
            <a:extLst>
              <a:ext uri="{FF2B5EF4-FFF2-40B4-BE49-F238E27FC236}">
                <a16:creationId xmlns:a16="http://schemas.microsoft.com/office/drawing/2014/main" id="{236F682F-2AED-4665-B5B5-EB12A6A8792E}"/>
              </a:ext>
            </a:extLst>
          </p:cNvPr>
          <p:cNvSpPr/>
          <p:nvPr/>
        </p:nvSpPr>
        <p:spPr>
          <a:xfrm>
            <a:off x="1924262" y="2750979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成绩怎么算？</a:t>
            </a:r>
          </a:p>
        </p:txBody>
      </p:sp>
      <p:sp>
        <p:nvSpPr>
          <p:cNvPr id="186" name="矩形 185">
            <a:extLst>
              <a:ext uri="{FF2B5EF4-FFF2-40B4-BE49-F238E27FC236}">
                <a16:creationId xmlns:a16="http://schemas.microsoft.com/office/drawing/2014/main" id="{289B8B7C-59A4-4E4E-9358-F3B23BBBD135}"/>
              </a:ext>
            </a:extLst>
          </p:cNvPr>
          <p:cNvSpPr/>
          <p:nvPr/>
        </p:nvSpPr>
        <p:spPr>
          <a:xfrm>
            <a:off x="1959060" y="3635230"/>
            <a:ext cx="28627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第一周课前学习任务单</a:t>
            </a:r>
          </a:p>
        </p:txBody>
      </p:sp>
      <p:sp>
        <p:nvSpPr>
          <p:cNvPr id="187" name="矩形 186">
            <a:extLst>
              <a:ext uri="{FF2B5EF4-FFF2-40B4-BE49-F238E27FC236}">
                <a16:creationId xmlns:a16="http://schemas.microsoft.com/office/drawing/2014/main" id="{0CC4EB10-F0A5-43BE-A3CD-B2DF491F2923}"/>
              </a:ext>
            </a:extLst>
          </p:cNvPr>
          <p:cNvSpPr/>
          <p:nvPr/>
        </p:nvSpPr>
        <p:spPr>
          <a:xfrm>
            <a:off x="1983636" y="5005797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阅读资料</a:t>
            </a:r>
          </a:p>
        </p:txBody>
      </p:sp>
    </p:spTree>
    <p:extLst>
      <p:ext uri="{BB962C8B-B14F-4D97-AF65-F5344CB8AC3E}">
        <p14:creationId xmlns:p14="http://schemas.microsoft.com/office/powerpoint/2010/main" val="3565964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28">
            <a:extLst>
              <a:ext uri="{FF2B5EF4-FFF2-40B4-BE49-F238E27FC236}">
                <a16:creationId xmlns:a16="http://schemas.microsoft.com/office/drawing/2014/main" id="{B1C0D528-D193-4474-B54A-FD7122D2E195}"/>
              </a:ext>
            </a:extLst>
          </p:cNvPr>
          <p:cNvGrpSpPr/>
          <p:nvPr/>
        </p:nvGrpSpPr>
        <p:grpSpPr>
          <a:xfrm>
            <a:off x="11875" y="90304"/>
            <a:ext cx="3158838" cy="849132"/>
            <a:chOff x="4741949" y="1416423"/>
            <a:chExt cx="6176506" cy="1511697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8380ACC4-903D-43CA-9E8A-E3244E30B610}"/>
                </a:ext>
              </a:extLst>
            </p:cNvPr>
            <p:cNvSpPr/>
            <p:nvPr/>
          </p:nvSpPr>
          <p:spPr>
            <a:xfrm>
              <a:off x="4741949" y="1416423"/>
              <a:ext cx="1395615" cy="10619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A1A19A9E-0D4B-427E-9649-114ED9A216C2}"/>
                </a:ext>
              </a:extLst>
            </p:cNvPr>
            <p:cNvSpPr/>
            <p:nvPr/>
          </p:nvSpPr>
          <p:spPr>
            <a:xfrm>
              <a:off x="6622472" y="1866184"/>
              <a:ext cx="4295983" cy="10619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平行四边形 7">
              <a:extLst>
                <a:ext uri="{FF2B5EF4-FFF2-40B4-BE49-F238E27FC236}">
                  <a16:creationId xmlns:a16="http://schemas.microsoft.com/office/drawing/2014/main" id="{3D53E13B-A38B-4D02-B10B-7B70ED6423B7}"/>
                </a:ext>
              </a:extLst>
            </p:cNvPr>
            <p:cNvSpPr/>
            <p:nvPr/>
          </p:nvSpPr>
          <p:spPr>
            <a:xfrm rot="5400000">
              <a:off x="5624171" y="1929817"/>
              <a:ext cx="1511697" cy="484909"/>
            </a:xfrm>
            <a:prstGeom prst="parallelogram">
              <a:avLst>
                <a:gd name="adj" fmla="val 9105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3E12E069-8294-4FA4-8524-8DFF1CDF0E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364516"/>
              </p:ext>
            </p:extLst>
          </p:nvPr>
        </p:nvGraphicFramePr>
        <p:xfrm>
          <a:off x="441202" y="1507359"/>
          <a:ext cx="4878943" cy="6965803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878943">
                  <a:extLst>
                    <a:ext uri="{9D8B030D-6E8A-4147-A177-3AD203B41FA5}">
                      <a16:colId xmlns:a16="http://schemas.microsoft.com/office/drawing/2014/main" val="4041953833"/>
                    </a:ext>
                  </a:extLst>
                </a:gridCol>
              </a:tblGrid>
              <a:tr h="4643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第一周 电路分析的基本概念</a:t>
                      </a:r>
                      <a:endParaRPr lang="zh-CN" sz="2400" b="1" kern="100" dirty="0">
                        <a:solidFill>
                          <a:schemeClr val="bg1"/>
                        </a:solidFill>
                        <a:effectLst/>
                        <a:latin typeface=" 汉仪良品线简" panose="00020600040101010101" pitchFamily="18" charset="-122"/>
                        <a:ea typeface=" 汉仪良品线简" panose="00020600040101010101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58410" marR="58410" marT="0" marB="0" anchor="ctr"/>
                </a:tc>
                <a:extLst>
                  <a:ext uri="{0D108BD9-81ED-4DB2-BD59-A6C34878D82A}">
                    <a16:rowId xmlns:a16="http://schemas.microsoft.com/office/drawing/2014/main" val="1890856808"/>
                  </a:ext>
                </a:extLst>
              </a:tr>
              <a:tr h="4643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第二周 电路分析中的等效变换</a:t>
                      </a:r>
                      <a:endParaRPr lang="zh-CN" sz="2400" b="1" kern="100" dirty="0">
                        <a:solidFill>
                          <a:schemeClr val="bg1"/>
                        </a:solidFill>
                        <a:effectLst/>
                        <a:latin typeface=" 汉仪良品线简" panose="00020600040101010101" pitchFamily="18" charset="-122"/>
                        <a:ea typeface=" 汉仪良品线简" panose="00020600040101010101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58410" marR="58410" marT="0" marB="0" anchor="ctr"/>
                </a:tc>
                <a:extLst>
                  <a:ext uri="{0D108BD9-81ED-4DB2-BD59-A6C34878D82A}">
                    <a16:rowId xmlns:a16="http://schemas.microsoft.com/office/drawing/2014/main" val="2501137146"/>
                  </a:ext>
                </a:extLst>
              </a:tr>
              <a:tr h="4643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第三周 线性网络的一般分析方法</a:t>
                      </a:r>
                      <a:endParaRPr lang="zh-CN" sz="2400" b="1" kern="100" dirty="0">
                        <a:solidFill>
                          <a:schemeClr val="bg1"/>
                        </a:solidFill>
                        <a:effectLst/>
                        <a:latin typeface=" 汉仪良品线简" panose="00020600040101010101" pitchFamily="18" charset="-122"/>
                        <a:ea typeface=" 汉仪良品线简" panose="00020600040101010101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58410" marR="58410" marT="0" marB="0" anchor="ctr"/>
                </a:tc>
                <a:extLst>
                  <a:ext uri="{0D108BD9-81ED-4DB2-BD59-A6C34878D82A}">
                    <a16:rowId xmlns:a16="http://schemas.microsoft.com/office/drawing/2014/main" val="1912580111"/>
                  </a:ext>
                </a:extLst>
              </a:tr>
              <a:tr h="4643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第四周 网络定理</a:t>
                      </a:r>
                      <a:endParaRPr lang="zh-CN" sz="2400" b="1" kern="100" dirty="0">
                        <a:solidFill>
                          <a:schemeClr val="bg1"/>
                        </a:solidFill>
                        <a:effectLst/>
                        <a:latin typeface=" 汉仪良品线简" panose="00020600040101010101" pitchFamily="18" charset="-122"/>
                        <a:ea typeface=" 汉仪良品线简" panose="00020600040101010101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58410" marR="58410" marT="0" marB="0" anchor="ctr"/>
                </a:tc>
                <a:extLst>
                  <a:ext uri="{0D108BD9-81ED-4DB2-BD59-A6C34878D82A}">
                    <a16:rowId xmlns:a16="http://schemas.microsoft.com/office/drawing/2014/main" val="2575707446"/>
                  </a:ext>
                </a:extLst>
              </a:tr>
              <a:tr h="9287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第五周 网络定理、电路暂态过程的时域分析</a:t>
                      </a:r>
                      <a:endParaRPr lang="zh-CN" sz="2400" b="1" kern="100" dirty="0">
                        <a:solidFill>
                          <a:schemeClr val="bg1"/>
                        </a:solidFill>
                        <a:effectLst/>
                        <a:latin typeface=" 汉仪良品线简" panose="00020600040101010101" pitchFamily="18" charset="-122"/>
                        <a:ea typeface=" 汉仪良品线简" panose="00020600040101010101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58410" marR="58410" marT="0" marB="0" anchor="ctr"/>
                </a:tc>
                <a:extLst>
                  <a:ext uri="{0D108BD9-81ED-4DB2-BD59-A6C34878D82A}">
                    <a16:rowId xmlns:a16="http://schemas.microsoft.com/office/drawing/2014/main" val="2039821035"/>
                  </a:ext>
                </a:extLst>
              </a:tr>
              <a:tr h="4643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第六周 电路暂态过程的时域分析</a:t>
                      </a:r>
                      <a:endParaRPr lang="zh-CN" sz="2400" b="1" kern="100" dirty="0">
                        <a:solidFill>
                          <a:schemeClr val="bg1"/>
                        </a:solidFill>
                        <a:effectLst/>
                        <a:latin typeface=" 汉仪良品线简" panose="00020600040101010101" pitchFamily="18" charset="-122"/>
                        <a:ea typeface=" 汉仪良品线简" panose="00020600040101010101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58410" marR="58410" marT="0" marB="0" anchor="ctr"/>
                </a:tc>
                <a:extLst>
                  <a:ext uri="{0D108BD9-81ED-4DB2-BD59-A6C34878D82A}">
                    <a16:rowId xmlns:a16="http://schemas.microsoft.com/office/drawing/2014/main" val="537719343"/>
                  </a:ext>
                </a:extLst>
              </a:tr>
              <a:tr h="4643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第七周 正弦激励下电路的稳态分析</a:t>
                      </a:r>
                      <a:endParaRPr lang="zh-CN" sz="2400" b="1" kern="100" dirty="0">
                        <a:solidFill>
                          <a:schemeClr val="bg1"/>
                        </a:solidFill>
                        <a:effectLst/>
                        <a:latin typeface=" 汉仪良品线简" panose="00020600040101010101" pitchFamily="18" charset="-122"/>
                        <a:ea typeface=" 汉仪良品线简" panose="00020600040101010101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58410" marR="58410" marT="0" marB="0" anchor="ctr"/>
                </a:tc>
                <a:extLst>
                  <a:ext uri="{0D108BD9-81ED-4DB2-BD59-A6C34878D82A}">
                    <a16:rowId xmlns:a16="http://schemas.microsoft.com/office/drawing/2014/main" val="2512644522"/>
                  </a:ext>
                </a:extLst>
              </a:tr>
              <a:tr h="4643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第八周 正弦激励下电路的稳态分析</a:t>
                      </a:r>
                      <a:endParaRPr lang="zh-CN" sz="2400" b="1" kern="100" dirty="0">
                        <a:solidFill>
                          <a:schemeClr val="bg1"/>
                        </a:solidFill>
                        <a:effectLst/>
                        <a:latin typeface=" 汉仪良品线简" panose="00020600040101010101" pitchFamily="18" charset="-122"/>
                        <a:ea typeface=" 汉仪良品线简" panose="00020600040101010101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58410" marR="58410" marT="0" marB="0" anchor="ctr"/>
                </a:tc>
                <a:extLst>
                  <a:ext uri="{0D108BD9-81ED-4DB2-BD59-A6C34878D82A}">
                    <a16:rowId xmlns:a16="http://schemas.microsoft.com/office/drawing/2014/main" val="2810050641"/>
                  </a:ext>
                </a:extLst>
              </a:tr>
              <a:tr h="9287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第九周 周期信号、耦合电感和变压器电路分析</a:t>
                      </a:r>
                      <a:endParaRPr lang="zh-CN" sz="2400" b="1" kern="100" dirty="0">
                        <a:solidFill>
                          <a:schemeClr val="bg1"/>
                        </a:solidFill>
                        <a:effectLst/>
                        <a:latin typeface=" 汉仪良品线简" panose="00020600040101010101" pitchFamily="18" charset="-122"/>
                        <a:ea typeface=" 汉仪良品线简" panose="00020600040101010101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58410" marR="58410" marT="0" marB="0" anchor="ctr"/>
                </a:tc>
                <a:extLst>
                  <a:ext uri="{0D108BD9-81ED-4DB2-BD59-A6C34878D82A}">
                    <a16:rowId xmlns:a16="http://schemas.microsoft.com/office/drawing/2014/main" val="253885161"/>
                  </a:ext>
                </a:extLst>
              </a:tr>
              <a:tr h="4643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第十周 耦合电感和变压器电路分析</a:t>
                      </a:r>
                      <a:endParaRPr lang="zh-CN" sz="2400" b="1" kern="100" dirty="0">
                        <a:solidFill>
                          <a:schemeClr val="bg1"/>
                        </a:solidFill>
                        <a:effectLst/>
                        <a:latin typeface=" 汉仪良品线简" panose="00020600040101010101" pitchFamily="18" charset="-122"/>
                        <a:ea typeface=" 汉仪良品线简" panose="00020600040101010101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58410" marR="58410" marT="0" marB="0" anchor="ctr"/>
                </a:tc>
                <a:extLst>
                  <a:ext uri="{0D108BD9-81ED-4DB2-BD59-A6C34878D82A}">
                    <a16:rowId xmlns:a16="http://schemas.microsoft.com/office/drawing/2014/main" val="970919178"/>
                  </a:ext>
                </a:extLst>
              </a:tr>
              <a:tr h="4643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第十一周 电路的频率特性</a:t>
                      </a:r>
                      <a:endParaRPr lang="zh-CN" sz="2400" b="1" kern="100" dirty="0">
                        <a:solidFill>
                          <a:schemeClr val="bg1"/>
                        </a:solidFill>
                        <a:effectLst/>
                        <a:latin typeface=" 汉仪良品线简" panose="00020600040101010101" pitchFamily="18" charset="-122"/>
                        <a:ea typeface=" 汉仪良品线简" panose="00020600040101010101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58410" marR="58410" marT="0" marB="0" anchor="ctr"/>
                </a:tc>
                <a:extLst>
                  <a:ext uri="{0D108BD9-81ED-4DB2-BD59-A6C34878D82A}">
                    <a16:rowId xmlns:a16="http://schemas.microsoft.com/office/drawing/2014/main" val="3541679675"/>
                  </a:ext>
                </a:extLst>
              </a:tr>
              <a:tr h="4643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第十二周 二端口网络</a:t>
                      </a:r>
                      <a:endParaRPr lang="zh-CN" sz="2400" b="1" kern="100" dirty="0">
                        <a:solidFill>
                          <a:schemeClr val="bg1"/>
                        </a:solidFill>
                        <a:effectLst/>
                        <a:latin typeface=" 汉仪良品线简" panose="00020600040101010101" pitchFamily="18" charset="-122"/>
                        <a:ea typeface=" 汉仪良品线简" panose="00020600040101010101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58410" marR="58410" marT="0" marB="0" anchor="ctr"/>
                </a:tc>
                <a:extLst>
                  <a:ext uri="{0D108BD9-81ED-4DB2-BD59-A6C34878D82A}">
                    <a16:rowId xmlns:a16="http://schemas.microsoft.com/office/drawing/2014/main" val="2895840115"/>
                  </a:ext>
                </a:extLst>
              </a:tr>
              <a:tr h="4643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第十三周 在线</a:t>
                      </a:r>
                      <a:r>
                        <a:rPr lang="zh-CN" sz="2400" b="1" kern="100" dirty="0">
                          <a:solidFill>
                            <a:schemeClr val="bg1"/>
                          </a:solidFill>
                          <a:effectLst/>
                          <a:latin typeface=" 汉仪良品线简" panose="00020600040101010101" pitchFamily="18" charset="-122"/>
                          <a:ea typeface=" 汉仪良品线简" panose="00020600040101010101" pitchFamily="18" charset="-122"/>
                        </a:rPr>
                        <a:t>期末考试</a:t>
                      </a:r>
                      <a:endParaRPr lang="zh-CN" sz="2400" b="1" kern="100" dirty="0">
                        <a:solidFill>
                          <a:schemeClr val="bg1"/>
                        </a:solidFill>
                        <a:effectLst/>
                        <a:latin typeface=" 汉仪良品线简" panose="00020600040101010101" pitchFamily="18" charset="-122"/>
                        <a:ea typeface=" 汉仪良品线简" panose="00020600040101010101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58410" marR="58410" marT="0" marB="0" anchor="ctr"/>
                </a:tc>
                <a:extLst>
                  <a:ext uri="{0D108BD9-81ED-4DB2-BD59-A6C34878D82A}">
                    <a16:rowId xmlns:a16="http://schemas.microsoft.com/office/drawing/2014/main" val="352701836"/>
                  </a:ext>
                </a:extLst>
              </a:tr>
            </a:tbl>
          </a:graphicData>
        </a:graphic>
      </p:graphicFrame>
      <p:sp>
        <p:nvSpPr>
          <p:cNvPr id="3" name="矩形 2">
            <a:extLst>
              <a:ext uri="{FF2B5EF4-FFF2-40B4-BE49-F238E27FC236}">
                <a16:creationId xmlns:a16="http://schemas.microsoft.com/office/drawing/2014/main" id="{91D7E89E-A016-4A10-9762-86538045BF32}"/>
              </a:ext>
            </a:extLst>
          </p:cNvPr>
          <p:cNvSpPr/>
          <p:nvPr/>
        </p:nvSpPr>
        <p:spPr>
          <a:xfrm>
            <a:off x="1063005" y="342938"/>
            <a:ext cx="35564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课程安排</a:t>
            </a:r>
          </a:p>
        </p:txBody>
      </p:sp>
      <p:sp>
        <p:nvSpPr>
          <p:cNvPr id="29" name="Freeform 870">
            <a:extLst>
              <a:ext uri="{FF2B5EF4-FFF2-40B4-BE49-F238E27FC236}">
                <a16:creationId xmlns:a16="http://schemas.microsoft.com/office/drawing/2014/main" id="{73D81654-E483-4002-932C-0D61133A766E}"/>
              </a:ext>
            </a:extLst>
          </p:cNvPr>
          <p:cNvSpPr>
            <a:spLocks/>
          </p:cNvSpPr>
          <p:nvPr/>
        </p:nvSpPr>
        <p:spPr bwMode="auto">
          <a:xfrm rot="394503">
            <a:off x="4926020" y="8329849"/>
            <a:ext cx="332462" cy="286623"/>
          </a:xfrm>
          <a:custGeom>
            <a:avLst/>
            <a:gdLst>
              <a:gd name="T0" fmla="*/ 0 w 61"/>
              <a:gd name="T1" fmla="*/ 23 h 50"/>
              <a:gd name="T2" fmla="*/ 29 w 61"/>
              <a:gd name="T3" fmla="*/ 50 h 50"/>
              <a:gd name="T4" fmla="*/ 33 w 61"/>
              <a:gd name="T5" fmla="*/ 5 h 50"/>
              <a:gd name="T6" fmla="*/ 22 w 61"/>
              <a:gd name="T7" fmla="*/ 16 h 50"/>
              <a:gd name="T8" fmla="*/ 20 w 61"/>
              <a:gd name="T9" fmla="*/ 7 h 50"/>
              <a:gd name="T10" fmla="*/ 0 w 61"/>
              <a:gd name="T11" fmla="*/ 2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50">
                <a:moveTo>
                  <a:pt x="0" y="23"/>
                </a:moveTo>
                <a:cubicBezTo>
                  <a:pt x="0" y="39"/>
                  <a:pt x="18" y="49"/>
                  <a:pt x="29" y="50"/>
                </a:cubicBezTo>
                <a:cubicBezTo>
                  <a:pt x="38" y="42"/>
                  <a:pt x="61" y="0"/>
                  <a:pt x="33" y="5"/>
                </a:cubicBezTo>
                <a:cubicBezTo>
                  <a:pt x="27" y="6"/>
                  <a:pt x="27" y="12"/>
                  <a:pt x="22" y="16"/>
                </a:cubicBezTo>
                <a:cubicBezTo>
                  <a:pt x="23" y="12"/>
                  <a:pt x="19" y="12"/>
                  <a:pt x="20" y="7"/>
                </a:cubicBezTo>
                <a:cubicBezTo>
                  <a:pt x="7" y="1"/>
                  <a:pt x="0" y="14"/>
                  <a:pt x="0" y="23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306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28">
            <a:extLst>
              <a:ext uri="{FF2B5EF4-FFF2-40B4-BE49-F238E27FC236}">
                <a16:creationId xmlns:a16="http://schemas.microsoft.com/office/drawing/2014/main" id="{3D7F954C-C906-43F8-919C-1782E029E5D7}"/>
              </a:ext>
            </a:extLst>
          </p:cNvPr>
          <p:cNvGrpSpPr/>
          <p:nvPr/>
        </p:nvGrpSpPr>
        <p:grpSpPr>
          <a:xfrm>
            <a:off x="11875" y="90304"/>
            <a:ext cx="3242540" cy="849132"/>
            <a:chOff x="4741949" y="1416423"/>
            <a:chExt cx="6340170" cy="1511697"/>
          </a:xfrm>
          <a:solidFill>
            <a:schemeClr val="accent6">
              <a:lumMod val="75000"/>
            </a:schemeClr>
          </a:solidFill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CDE4FFFE-F26A-4D8A-A068-6AB4EF05969D}"/>
                </a:ext>
              </a:extLst>
            </p:cNvPr>
            <p:cNvSpPr/>
            <p:nvPr/>
          </p:nvSpPr>
          <p:spPr>
            <a:xfrm>
              <a:off x="4741949" y="1416423"/>
              <a:ext cx="1395615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B4E38DEE-00E4-4357-8DE6-2AAC307077C6}"/>
                </a:ext>
              </a:extLst>
            </p:cNvPr>
            <p:cNvSpPr/>
            <p:nvPr/>
          </p:nvSpPr>
          <p:spPr>
            <a:xfrm>
              <a:off x="6622472" y="1866184"/>
              <a:ext cx="4459647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平行四边形 10">
              <a:extLst>
                <a:ext uri="{FF2B5EF4-FFF2-40B4-BE49-F238E27FC236}">
                  <a16:creationId xmlns:a16="http://schemas.microsoft.com/office/drawing/2014/main" id="{7B7944B5-1DB3-4A1A-AB3D-08A7FB377940}"/>
                </a:ext>
              </a:extLst>
            </p:cNvPr>
            <p:cNvSpPr/>
            <p:nvPr/>
          </p:nvSpPr>
          <p:spPr>
            <a:xfrm rot="5400000">
              <a:off x="5624171" y="1929817"/>
              <a:ext cx="1511697" cy="484909"/>
            </a:xfrm>
            <a:prstGeom prst="parallelogram">
              <a:avLst>
                <a:gd name="adj" fmla="val 9105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F4242CB8-623B-4D9E-8F65-75E9049A52C7}"/>
              </a:ext>
            </a:extLst>
          </p:cNvPr>
          <p:cNvSpPr/>
          <p:nvPr/>
        </p:nvSpPr>
        <p:spPr>
          <a:xfrm>
            <a:off x="1074882" y="34293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学习进度</a:t>
            </a:r>
          </a:p>
        </p:txBody>
      </p:sp>
      <p:grpSp>
        <p:nvGrpSpPr>
          <p:cNvPr id="154" name="组 916">
            <a:extLst>
              <a:ext uri="{FF2B5EF4-FFF2-40B4-BE49-F238E27FC236}">
                <a16:creationId xmlns:a16="http://schemas.microsoft.com/office/drawing/2014/main" id="{A02FBDE2-E816-41B8-B75E-6F5745E8A20F}"/>
              </a:ext>
            </a:extLst>
          </p:cNvPr>
          <p:cNvGrpSpPr/>
          <p:nvPr/>
        </p:nvGrpSpPr>
        <p:grpSpPr>
          <a:xfrm>
            <a:off x="3007475" y="7567196"/>
            <a:ext cx="2243823" cy="494449"/>
            <a:chOff x="9031288" y="6029325"/>
            <a:chExt cx="1231900" cy="271462"/>
          </a:xfrm>
          <a:blipFill>
            <a:blip r:embed="rId2"/>
            <a:stretch>
              <a:fillRect/>
            </a:stretch>
          </a:blipFill>
        </p:grpSpPr>
        <p:sp>
          <p:nvSpPr>
            <p:cNvPr id="155" name="Freeform 634">
              <a:extLst>
                <a:ext uri="{FF2B5EF4-FFF2-40B4-BE49-F238E27FC236}">
                  <a16:creationId xmlns:a16="http://schemas.microsoft.com/office/drawing/2014/main" id="{81DA354B-858D-4AF2-B2C5-AD4886CBB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3338" y="6029325"/>
              <a:ext cx="69850" cy="190500"/>
            </a:xfrm>
            <a:custGeom>
              <a:avLst/>
              <a:gdLst>
                <a:gd name="T0" fmla="*/ 24 w 29"/>
                <a:gd name="T1" fmla="*/ 21 h 78"/>
                <a:gd name="T2" fmla="*/ 15 w 29"/>
                <a:gd name="T3" fmla="*/ 0 h 78"/>
                <a:gd name="T4" fmla="*/ 0 w 29"/>
                <a:gd name="T5" fmla="*/ 16 h 78"/>
                <a:gd name="T6" fmla="*/ 9 w 29"/>
                <a:gd name="T7" fmla="*/ 19 h 78"/>
                <a:gd name="T8" fmla="*/ 2 w 29"/>
                <a:gd name="T9" fmla="*/ 63 h 78"/>
                <a:gd name="T10" fmla="*/ 12 w 29"/>
                <a:gd name="T11" fmla="*/ 78 h 78"/>
                <a:gd name="T12" fmla="*/ 8 w 29"/>
                <a:gd name="T13" fmla="*/ 65 h 78"/>
                <a:gd name="T14" fmla="*/ 13 w 29"/>
                <a:gd name="T15" fmla="*/ 19 h 78"/>
                <a:gd name="T16" fmla="*/ 24 w 29"/>
                <a:gd name="T17" fmla="*/ 2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78">
                  <a:moveTo>
                    <a:pt x="24" y="21"/>
                  </a:moveTo>
                  <a:cubicBezTo>
                    <a:pt x="29" y="12"/>
                    <a:pt x="21" y="6"/>
                    <a:pt x="15" y="0"/>
                  </a:cubicBezTo>
                  <a:cubicBezTo>
                    <a:pt x="10" y="6"/>
                    <a:pt x="4" y="9"/>
                    <a:pt x="0" y="16"/>
                  </a:cubicBezTo>
                  <a:cubicBezTo>
                    <a:pt x="2" y="19"/>
                    <a:pt x="5" y="17"/>
                    <a:pt x="9" y="19"/>
                  </a:cubicBezTo>
                  <a:cubicBezTo>
                    <a:pt x="2" y="32"/>
                    <a:pt x="20" y="52"/>
                    <a:pt x="2" y="63"/>
                  </a:cubicBezTo>
                  <a:cubicBezTo>
                    <a:pt x="3" y="69"/>
                    <a:pt x="3" y="78"/>
                    <a:pt x="12" y="78"/>
                  </a:cubicBezTo>
                  <a:cubicBezTo>
                    <a:pt x="13" y="73"/>
                    <a:pt x="7" y="71"/>
                    <a:pt x="8" y="65"/>
                  </a:cubicBezTo>
                  <a:cubicBezTo>
                    <a:pt x="25" y="56"/>
                    <a:pt x="12" y="34"/>
                    <a:pt x="13" y="19"/>
                  </a:cubicBezTo>
                  <a:cubicBezTo>
                    <a:pt x="18" y="21"/>
                    <a:pt x="22" y="23"/>
                    <a:pt x="24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829">
              <a:extLst>
                <a:ext uri="{FF2B5EF4-FFF2-40B4-BE49-F238E27FC236}">
                  <a16:creationId xmlns:a16="http://schemas.microsoft.com/office/drawing/2014/main" id="{6A250EA6-6E51-41E2-8979-D733542AC0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1288" y="6051550"/>
              <a:ext cx="1125538" cy="249237"/>
            </a:xfrm>
            <a:custGeom>
              <a:avLst/>
              <a:gdLst>
                <a:gd name="T0" fmla="*/ 374 w 462"/>
                <a:gd name="T1" fmla="*/ 95 h 102"/>
                <a:gd name="T2" fmla="*/ 451 w 462"/>
                <a:gd name="T3" fmla="*/ 82 h 102"/>
                <a:gd name="T4" fmla="*/ 459 w 462"/>
                <a:gd name="T5" fmla="*/ 28 h 102"/>
                <a:gd name="T6" fmla="*/ 418 w 462"/>
                <a:gd name="T7" fmla="*/ 27 h 102"/>
                <a:gd name="T8" fmla="*/ 279 w 462"/>
                <a:gd name="T9" fmla="*/ 33 h 102"/>
                <a:gd name="T10" fmla="*/ 243 w 462"/>
                <a:gd name="T11" fmla="*/ 37 h 102"/>
                <a:gd name="T12" fmla="*/ 120 w 462"/>
                <a:gd name="T13" fmla="*/ 29 h 102"/>
                <a:gd name="T14" fmla="*/ 90 w 462"/>
                <a:gd name="T15" fmla="*/ 1 h 102"/>
                <a:gd name="T16" fmla="*/ 87 w 462"/>
                <a:gd name="T17" fmla="*/ 1 h 102"/>
                <a:gd name="T18" fmla="*/ 77 w 462"/>
                <a:gd name="T19" fmla="*/ 29 h 102"/>
                <a:gd name="T20" fmla="*/ 9 w 462"/>
                <a:gd name="T21" fmla="*/ 33 h 102"/>
                <a:gd name="T22" fmla="*/ 4 w 462"/>
                <a:gd name="T23" fmla="*/ 92 h 102"/>
                <a:gd name="T24" fmla="*/ 47 w 462"/>
                <a:gd name="T25" fmla="*/ 97 h 102"/>
                <a:gd name="T26" fmla="*/ 144 w 462"/>
                <a:gd name="T27" fmla="*/ 101 h 102"/>
                <a:gd name="T28" fmla="*/ 297 w 462"/>
                <a:gd name="T29" fmla="*/ 96 h 102"/>
                <a:gd name="T30" fmla="*/ 374 w 462"/>
                <a:gd name="T31" fmla="*/ 95 h 102"/>
                <a:gd name="T32" fmla="*/ 221 w 462"/>
                <a:gd name="T33" fmla="*/ 89 h 102"/>
                <a:gd name="T34" fmla="*/ 116 w 462"/>
                <a:gd name="T35" fmla="*/ 90 h 102"/>
                <a:gd name="T36" fmla="*/ 61 w 462"/>
                <a:gd name="T37" fmla="*/ 89 h 102"/>
                <a:gd name="T38" fmla="*/ 11 w 462"/>
                <a:gd name="T39" fmla="*/ 86 h 102"/>
                <a:gd name="T40" fmla="*/ 13 w 462"/>
                <a:gd name="T41" fmla="*/ 40 h 102"/>
                <a:gd name="T42" fmla="*/ 83 w 462"/>
                <a:gd name="T43" fmla="*/ 38 h 102"/>
                <a:gd name="T44" fmla="*/ 90 w 462"/>
                <a:gd name="T45" fmla="*/ 14 h 102"/>
                <a:gd name="T46" fmla="*/ 115 w 462"/>
                <a:gd name="T47" fmla="*/ 36 h 102"/>
                <a:gd name="T48" fmla="*/ 245 w 462"/>
                <a:gd name="T49" fmla="*/ 44 h 102"/>
                <a:gd name="T50" fmla="*/ 297 w 462"/>
                <a:gd name="T51" fmla="*/ 39 h 102"/>
                <a:gd name="T52" fmla="*/ 452 w 462"/>
                <a:gd name="T53" fmla="*/ 32 h 102"/>
                <a:gd name="T54" fmla="*/ 445 w 462"/>
                <a:gd name="T55" fmla="*/ 76 h 102"/>
                <a:gd name="T56" fmla="*/ 390 w 462"/>
                <a:gd name="T57" fmla="*/ 84 h 102"/>
                <a:gd name="T58" fmla="*/ 338 w 462"/>
                <a:gd name="T59" fmla="*/ 88 h 102"/>
                <a:gd name="T60" fmla="*/ 221 w 462"/>
                <a:gd name="T61" fmla="*/ 8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62" h="102">
                  <a:moveTo>
                    <a:pt x="374" y="95"/>
                  </a:moveTo>
                  <a:cubicBezTo>
                    <a:pt x="397" y="94"/>
                    <a:pt x="437" y="94"/>
                    <a:pt x="451" y="82"/>
                  </a:cubicBezTo>
                  <a:cubicBezTo>
                    <a:pt x="462" y="72"/>
                    <a:pt x="462" y="47"/>
                    <a:pt x="459" y="28"/>
                  </a:cubicBezTo>
                  <a:cubicBezTo>
                    <a:pt x="447" y="22"/>
                    <a:pt x="432" y="26"/>
                    <a:pt x="418" y="27"/>
                  </a:cubicBezTo>
                  <a:cubicBezTo>
                    <a:pt x="372" y="30"/>
                    <a:pt x="323" y="30"/>
                    <a:pt x="279" y="33"/>
                  </a:cubicBezTo>
                  <a:cubicBezTo>
                    <a:pt x="267" y="34"/>
                    <a:pt x="255" y="37"/>
                    <a:pt x="243" y="37"/>
                  </a:cubicBezTo>
                  <a:cubicBezTo>
                    <a:pt x="200" y="39"/>
                    <a:pt x="157" y="27"/>
                    <a:pt x="120" y="29"/>
                  </a:cubicBezTo>
                  <a:cubicBezTo>
                    <a:pt x="108" y="22"/>
                    <a:pt x="100" y="11"/>
                    <a:pt x="90" y="1"/>
                  </a:cubicBezTo>
                  <a:cubicBezTo>
                    <a:pt x="89" y="0"/>
                    <a:pt x="88" y="1"/>
                    <a:pt x="87" y="1"/>
                  </a:cubicBezTo>
                  <a:cubicBezTo>
                    <a:pt x="82" y="9"/>
                    <a:pt x="83" y="23"/>
                    <a:pt x="77" y="29"/>
                  </a:cubicBezTo>
                  <a:cubicBezTo>
                    <a:pt x="62" y="31"/>
                    <a:pt x="31" y="28"/>
                    <a:pt x="9" y="33"/>
                  </a:cubicBezTo>
                  <a:cubicBezTo>
                    <a:pt x="0" y="48"/>
                    <a:pt x="0" y="73"/>
                    <a:pt x="4" y="92"/>
                  </a:cubicBezTo>
                  <a:cubicBezTo>
                    <a:pt x="14" y="102"/>
                    <a:pt x="39" y="98"/>
                    <a:pt x="47" y="97"/>
                  </a:cubicBezTo>
                  <a:cubicBezTo>
                    <a:pt x="74" y="96"/>
                    <a:pt x="114" y="100"/>
                    <a:pt x="144" y="101"/>
                  </a:cubicBezTo>
                  <a:cubicBezTo>
                    <a:pt x="191" y="102"/>
                    <a:pt x="243" y="95"/>
                    <a:pt x="297" y="96"/>
                  </a:cubicBezTo>
                  <a:cubicBezTo>
                    <a:pt x="313" y="96"/>
                    <a:pt x="347" y="97"/>
                    <a:pt x="374" y="95"/>
                  </a:cubicBezTo>
                  <a:close/>
                  <a:moveTo>
                    <a:pt x="221" y="89"/>
                  </a:moveTo>
                  <a:cubicBezTo>
                    <a:pt x="186" y="91"/>
                    <a:pt x="144" y="91"/>
                    <a:pt x="116" y="90"/>
                  </a:cubicBezTo>
                  <a:cubicBezTo>
                    <a:pt x="95" y="88"/>
                    <a:pt x="77" y="89"/>
                    <a:pt x="61" y="89"/>
                  </a:cubicBezTo>
                  <a:cubicBezTo>
                    <a:pt x="44" y="89"/>
                    <a:pt x="27" y="93"/>
                    <a:pt x="11" y="86"/>
                  </a:cubicBezTo>
                  <a:cubicBezTo>
                    <a:pt x="7" y="72"/>
                    <a:pt x="10" y="55"/>
                    <a:pt x="13" y="40"/>
                  </a:cubicBezTo>
                  <a:cubicBezTo>
                    <a:pt x="28" y="35"/>
                    <a:pt x="64" y="38"/>
                    <a:pt x="83" y="38"/>
                  </a:cubicBezTo>
                  <a:cubicBezTo>
                    <a:pt x="86" y="31"/>
                    <a:pt x="87" y="22"/>
                    <a:pt x="90" y="14"/>
                  </a:cubicBezTo>
                  <a:cubicBezTo>
                    <a:pt x="99" y="20"/>
                    <a:pt x="106" y="30"/>
                    <a:pt x="115" y="36"/>
                  </a:cubicBezTo>
                  <a:cubicBezTo>
                    <a:pt x="162" y="35"/>
                    <a:pt x="204" y="46"/>
                    <a:pt x="245" y="44"/>
                  </a:cubicBezTo>
                  <a:cubicBezTo>
                    <a:pt x="263" y="44"/>
                    <a:pt x="280" y="39"/>
                    <a:pt x="297" y="39"/>
                  </a:cubicBezTo>
                  <a:cubicBezTo>
                    <a:pt x="350" y="37"/>
                    <a:pt x="398" y="35"/>
                    <a:pt x="452" y="32"/>
                  </a:cubicBezTo>
                  <a:cubicBezTo>
                    <a:pt x="456" y="48"/>
                    <a:pt x="454" y="68"/>
                    <a:pt x="445" y="76"/>
                  </a:cubicBezTo>
                  <a:cubicBezTo>
                    <a:pt x="436" y="85"/>
                    <a:pt x="411" y="83"/>
                    <a:pt x="390" y="84"/>
                  </a:cubicBezTo>
                  <a:cubicBezTo>
                    <a:pt x="373" y="86"/>
                    <a:pt x="352" y="88"/>
                    <a:pt x="338" y="88"/>
                  </a:cubicBezTo>
                  <a:cubicBezTo>
                    <a:pt x="292" y="89"/>
                    <a:pt x="259" y="87"/>
                    <a:pt x="221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837">
              <a:extLst>
                <a:ext uri="{FF2B5EF4-FFF2-40B4-BE49-F238E27FC236}">
                  <a16:creationId xmlns:a16="http://schemas.microsoft.com/office/drawing/2014/main" id="{AF053D89-DDE4-4960-94E9-B652515FB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3788" y="6151562"/>
              <a:ext cx="53975" cy="95250"/>
            </a:xfrm>
            <a:custGeom>
              <a:avLst/>
              <a:gdLst>
                <a:gd name="T0" fmla="*/ 20 w 22"/>
                <a:gd name="T1" fmla="*/ 26 h 39"/>
                <a:gd name="T2" fmla="*/ 9 w 22"/>
                <a:gd name="T3" fmla="*/ 24 h 39"/>
                <a:gd name="T4" fmla="*/ 7 w 22"/>
                <a:gd name="T5" fmla="*/ 0 h 39"/>
                <a:gd name="T6" fmla="*/ 0 w 22"/>
                <a:gd name="T7" fmla="*/ 31 h 39"/>
                <a:gd name="T8" fmla="*/ 20 w 22"/>
                <a:gd name="T9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9">
                  <a:moveTo>
                    <a:pt x="20" y="26"/>
                  </a:moveTo>
                  <a:cubicBezTo>
                    <a:pt x="19" y="23"/>
                    <a:pt x="11" y="28"/>
                    <a:pt x="9" y="24"/>
                  </a:cubicBezTo>
                  <a:cubicBezTo>
                    <a:pt x="7" y="16"/>
                    <a:pt x="17" y="3"/>
                    <a:pt x="7" y="0"/>
                  </a:cubicBezTo>
                  <a:cubicBezTo>
                    <a:pt x="2" y="7"/>
                    <a:pt x="2" y="19"/>
                    <a:pt x="0" y="31"/>
                  </a:cubicBezTo>
                  <a:cubicBezTo>
                    <a:pt x="9" y="31"/>
                    <a:pt x="22" y="39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838">
              <a:extLst>
                <a:ext uri="{FF2B5EF4-FFF2-40B4-BE49-F238E27FC236}">
                  <a16:creationId xmlns:a16="http://schemas.microsoft.com/office/drawing/2014/main" id="{38C7BC9D-318E-44A1-9154-067A510A1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6161087"/>
              <a:ext cx="82550" cy="114300"/>
            </a:xfrm>
            <a:custGeom>
              <a:avLst/>
              <a:gdLst>
                <a:gd name="T0" fmla="*/ 32 w 34"/>
                <a:gd name="T1" fmla="*/ 0 h 47"/>
                <a:gd name="T2" fmla="*/ 28 w 34"/>
                <a:gd name="T3" fmla="*/ 0 h 47"/>
                <a:gd name="T4" fmla="*/ 25 w 34"/>
                <a:gd name="T5" fmla="*/ 13 h 47"/>
                <a:gd name="T6" fmla="*/ 14 w 34"/>
                <a:gd name="T7" fmla="*/ 11 h 47"/>
                <a:gd name="T8" fmla="*/ 15 w 34"/>
                <a:gd name="T9" fmla="*/ 3 h 47"/>
                <a:gd name="T10" fmla="*/ 18 w 34"/>
                <a:gd name="T11" fmla="*/ 27 h 47"/>
                <a:gd name="T12" fmla="*/ 12 w 34"/>
                <a:gd name="T13" fmla="*/ 20 h 47"/>
                <a:gd name="T14" fmla="*/ 25 w 34"/>
                <a:gd name="T15" fmla="*/ 19 h 47"/>
                <a:gd name="T16" fmla="*/ 32 w 34"/>
                <a:gd name="T17" fmla="*/ 32 h 47"/>
                <a:gd name="T18" fmla="*/ 32 w 3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47">
                  <a:moveTo>
                    <a:pt x="32" y="0"/>
                  </a:moveTo>
                  <a:cubicBezTo>
                    <a:pt x="31" y="0"/>
                    <a:pt x="29" y="0"/>
                    <a:pt x="28" y="0"/>
                  </a:cubicBezTo>
                  <a:cubicBezTo>
                    <a:pt x="25" y="4"/>
                    <a:pt x="29" y="9"/>
                    <a:pt x="25" y="13"/>
                  </a:cubicBezTo>
                  <a:cubicBezTo>
                    <a:pt x="20" y="14"/>
                    <a:pt x="19" y="10"/>
                    <a:pt x="14" y="11"/>
                  </a:cubicBezTo>
                  <a:cubicBezTo>
                    <a:pt x="15" y="10"/>
                    <a:pt x="15" y="6"/>
                    <a:pt x="15" y="3"/>
                  </a:cubicBezTo>
                  <a:cubicBezTo>
                    <a:pt x="0" y="2"/>
                    <a:pt x="8" y="47"/>
                    <a:pt x="18" y="27"/>
                  </a:cubicBezTo>
                  <a:cubicBezTo>
                    <a:pt x="13" y="28"/>
                    <a:pt x="13" y="24"/>
                    <a:pt x="12" y="20"/>
                  </a:cubicBezTo>
                  <a:cubicBezTo>
                    <a:pt x="18" y="20"/>
                    <a:pt x="22" y="20"/>
                    <a:pt x="25" y="19"/>
                  </a:cubicBezTo>
                  <a:cubicBezTo>
                    <a:pt x="28" y="22"/>
                    <a:pt x="25" y="32"/>
                    <a:pt x="32" y="32"/>
                  </a:cubicBezTo>
                  <a:cubicBezTo>
                    <a:pt x="34" y="24"/>
                    <a:pt x="34" y="8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839">
              <a:extLst>
                <a:ext uri="{FF2B5EF4-FFF2-40B4-BE49-F238E27FC236}">
                  <a16:creationId xmlns:a16="http://schemas.microsoft.com/office/drawing/2014/main" id="{5A4FE30F-177B-42DE-9980-9024421C0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5113" y="6148387"/>
              <a:ext cx="85725" cy="104775"/>
            </a:xfrm>
            <a:custGeom>
              <a:avLst/>
              <a:gdLst>
                <a:gd name="T0" fmla="*/ 21 w 35"/>
                <a:gd name="T1" fmla="*/ 2 h 43"/>
                <a:gd name="T2" fmla="*/ 16 w 35"/>
                <a:gd name="T3" fmla="*/ 0 h 43"/>
                <a:gd name="T4" fmla="*/ 4 w 35"/>
                <a:gd name="T5" fmla="*/ 36 h 43"/>
                <a:gd name="T6" fmla="*/ 11 w 35"/>
                <a:gd name="T7" fmla="*/ 27 h 43"/>
                <a:gd name="T8" fmla="*/ 23 w 35"/>
                <a:gd name="T9" fmla="*/ 26 h 43"/>
                <a:gd name="T10" fmla="*/ 29 w 35"/>
                <a:gd name="T11" fmla="*/ 43 h 43"/>
                <a:gd name="T12" fmla="*/ 25 w 35"/>
                <a:gd name="T13" fmla="*/ 13 h 43"/>
                <a:gd name="T14" fmla="*/ 21 w 35"/>
                <a:gd name="T15" fmla="*/ 2 h 43"/>
                <a:gd name="T16" fmla="*/ 15 w 35"/>
                <a:gd name="T17" fmla="*/ 19 h 43"/>
                <a:gd name="T18" fmla="*/ 16 w 35"/>
                <a:gd name="T19" fmla="*/ 13 h 43"/>
                <a:gd name="T20" fmla="*/ 21 w 35"/>
                <a:gd name="T21" fmla="*/ 17 h 43"/>
                <a:gd name="T22" fmla="*/ 15 w 35"/>
                <a:gd name="T23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3">
                  <a:moveTo>
                    <a:pt x="21" y="2"/>
                  </a:moveTo>
                  <a:cubicBezTo>
                    <a:pt x="19" y="2"/>
                    <a:pt x="19" y="0"/>
                    <a:pt x="16" y="0"/>
                  </a:cubicBezTo>
                  <a:cubicBezTo>
                    <a:pt x="13" y="12"/>
                    <a:pt x="0" y="26"/>
                    <a:pt x="4" y="36"/>
                  </a:cubicBezTo>
                  <a:cubicBezTo>
                    <a:pt x="11" y="38"/>
                    <a:pt x="9" y="30"/>
                    <a:pt x="11" y="27"/>
                  </a:cubicBezTo>
                  <a:cubicBezTo>
                    <a:pt x="15" y="27"/>
                    <a:pt x="18" y="25"/>
                    <a:pt x="23" y="26"/>
                  </a:cubicBezTo>
                  <a:cubicBezTo>
                    <a:pt x="26" y="31"/>
                    <a:pt x="22" y="43"/>
                    <a:pt x="29" y="43"/>
                  </a:cubicBezTo>
                  <a:cubicBezTo>
                    <a:pt x="35" y="33"/>
                    <a:pt x="28" y="20"/>
                    <a:pt x="25" y="13"/>
                  </a:cubicBezTo>
                  <a:cubicBezTo>
                    <a:pt x="23" y="9"/>
                    <a:pt x="24" y="4"/>
                    <a:pt x="21" y="2"/>
                  </a:cubicBezTo>
                  <a:close/>
                  <a:moveTo>
                    <a:pt x="15" y="19"/>
                  </a:moveTo>
                  <a:cubicBezTo>
                    <a:pt x="16" y="17"/>
                    <a:pt x="17" y="15"/>
                    <a:pt x="16" y="13"/>
                  </a:cubicBezTo>
                  <a:cubicBezTo>
                    <a:pt x="21" y="11"/>
                    <a:pt x="17" y="18"/>
                    <a:pt x="21" y="17"/>
                  </a:cubicBezTo>
                  <a:cubicBezTo>
                    <a:pt x="20" y="19"/>
                    <a:pt x="17" y="18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840">
              <a:extLst>
                <a:ext uri="{FF2B5EF4-FFF2-40B4-BE49-F238E27FC236}">
                  <a16:creationId xmlns:a16="http://schemas.microsoft.com/office/drawing/2014/main" id="{24FEBFE2-1786-40D3-8A07-865BE2380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8988" y="6148387"/>
              <a:ext cx="71438" cy="98425"/>
            </a:xfrm>
            <a:custGeom>
              <a:avLst/>
              <a:gdLst>
                <a:gd name="T0" fmla="*/ 25 w 29"/>
                <a:gd name="T1" fmla="*/ 38 h 40"/>
                <a:gd name="T2" fmla="*/ 15 w 29"/>
                <a:gd name="T3" fmla="*/ 21 h 40"/>
                <a:gd name="T4" fmla="*/ 29 w 29"/>
                <a:gd name="T5" fmla="*/ 12 h 40"/>
                <a:gd name="T6" fmla="*/ 25 w 29"/>
                <a:gd name="T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0">
                  <a:moveTo>
                    <a:pt x="25" y="38"/>
                  </a:moveTo>
                  <a:cubicBezTo>
                    <a:pt x="27" y="28"/>
                    <a:pt x="13" y="33"/>
                    <a:pt x="15" y="21"/>
                  </a:cubicBezTo>
                  <a:cubicBezTo>
                    <a:pt x="17" y="15"/>
                    <a:pt x="29" y="19"/>
                    <a:pt x="29" y="12"/>
                  </a:cubicBezTo>
                  <a:cubicBezTo>
                    <a:pt x="4" y="0"/>
                    <a:pt x="0" y="40"/>
                    <a:pt x="2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841">
              <a:extLst>
                <a:ext uri="{FF2B5EF4-FFF2-40B4-BE49-F238E27FC236}">
                  <a16:creationId xmlns:a16="http://schemas.microsoft.com/office/drawing/2014/main" id="{8B0A870B-BDD3-49B0-BF44-AB5F71CCFD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15513" y="6151562"/>
              <a:ext cx="85725" cy="96837"/>
            </a:xfrm>
            <a:custGeom>
              <a:avLst/>
              <a:gdLst>
                <a:gd name="T0" fmla="*/ 21 w 35"/>
                <a:gd name="T1" fmla="*/ 38 h 40"/>
                <a:gd name="T2" fmla="*/ 28 w 35"/>
                <a:gd name="T3" fmla="*/ 12 h 40"/>
                <a:gd name="T4" fmla="*/ 21 w 35"/>
                <a:gd name="T5" fmla="*/ 38 h 40"/>
                <a:gd name="T6" fmla="*/ 26 w 35"/>
                <a:gd name="T7" fmla="*/ 21 h 40"/>
                <a:gd name="T8" fmla="*/ 20 w 35"/>
                <a:gd name="T9" fmla="*/ 31 h 40"/>
                <a:gd name="T10" fmla="*/ 13 w 35"/>
                <a:gd name="T11" fmla="*/ 19 h 40"/>
                <a:gd name="T12" fmla="*/ 26 w 35"/>
                <a:gd name="T13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0">
                  <a:moveTo>
                    <a:pt x="21" y="38"/>
                  </a:moveTo>
                  <a:cubicBezTo>
                    <a:pt x="31" y="37"/>
                    <a:pt x="35" y="23"/>
                    <a:pt x="28" y="12"/>
                  </a:cubicBezTo>
                  <a:cubicBezTo>
                    <a:pt x="0" y="0"/>
                    <a:pt x="0" y="40"/>
                    <a:pt x="21" y="38"/>
                  </a:cubicBezTo>
                  <a:close/>
                  <a:moveTo>
                    <a:pt x="26" y="21"/>
                  </a:moveTo>
                  <a:cubicBezTo>
                    <a:pt x="26" y="27"/>
                    <a:pt x="23" y="29"/>
                    <a:pt x="20" y="31"/>
                  </a:cubicBezTo>
                  <a:cubicBezTo>
                    <a:pt x="15" y="30"/>
                    <a:pt x="13" y="25"/>
                    <a:pt x="13" y="19"/>
                  </a:cubicBezTo>
                  <a:cubicBezTo>
                    <a:pt x="18" y="17"/>
                    <a:pt x="22" y="16"/>
                    <a:pt x="26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842">
              <a:extLst>
                <a:ext uri="{FF2B5EF4-FFF2-40B4-BE49-F238E27FC236}">
                  <a16:creationId xmlns:a16="http://schemas.microsoft.com/office/drawing/2014/main" id="{D7A0FDC2-D853-4183-A8A6-829CB89FA7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86950" y="6148387"/>
              <a:ext cx="101600" cy="98425"/>
            </a:xfrm>
            <a:custGeom>
              <a:avLst/>
              <a:gdLst>
                <a:gd name="T0" fmla="*/ 19 w 42"/>
                <a:gd name="T1" fmla="*/ 40 h 40"/>
                <a:gd name="T2" fmla="*/ 11 w 42"/>
                <a:gd name="T3" fmla="*/ 14 h 40"/>
                <a:gd name="T4" fmla="*/ 19 w 42"/>
                <a:gd name="T5" fmla="*/ 40 h 40"/>
                <a:gd name="T6" fmla="*/ 13 w 42"/>
                <a:gd name="T7" fmla="*/ 21 h 40"/>
                <a:gd name="T8" fmla="*/ 26 w 42"/>
                <a:gd name="T9" fmla="*/ 23 h 40"/>
                <a:gd name="T10" fmla="*/ 16 w 42"/>
                <a:gd name="T11" fmla="*/ 32 h 40"/>
                <a:gd name="T12" fmla="*/ 13 w 42"/>
                <a:gd name="T13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0">
                  <a:moveTo>
                    <a:pt x="19" y="40"/>
                  </a:moveTo>
                  <a:cubicBezTo>
                    <a:pt x="42" y="40"/>
                    <a:pt x="31" y="0"/>
                    <a:pt x="11" y="14"/>
                  </a:cubicBezTo>
                  <a:cubicBezTo>
                    <a:pt x="0" y="21"/>
                    <a:pt x="8" y="40"/>
                    <a:pt x="19" y="40"/>
                  </a:cubicBezTo>
                  <a:close/>
                  <a:moveTo>
                    <a:pt x="13" y="21"/>
                  </a:moveTo>
                  <a:cubicBezTo>
                    <a:pt x="17" y="18"/>
                    <a:pt x="24" y="20"/>
                    <a:pt x="26" y="23"/>
                  </a:cubicBezTo>
                  <a:cubicBezTo>
                    <a:pt x="26" y="29"/>
                    <a:pt x="23" y="33"/>
                    <a:pt x="16" y="32"/>
                  </a:cubicBezTo>
                  <a:cubicBezTo>
                    <a:pt x="15" y="29"/>
                    <a:pt x="13" y="26"/>
                    <a:pt x="1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843">
              <a:extLst>
                <a:ext uri="{FF2B5EF4-FFF2-40B4-BE49-F238E27FC236}">
                  <a16:creationId xmlns:a16="http://schemas.microsoft.com/office/drawing/2014/main" id="{1C27DE32-ACC5-43A4-810D-204C4D5B1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2950" y="6173787"/>
              <a:ext cx="63500" cy="69850"/>
            </a:xfrm>
            <a:custGeom>
              <a:avLst/>
              <a:gdLst>
                <a:gd name="T0" fmla="*/ 2 w 26"/>
                <a:gd name="T1" fmla="*/ 4 h 29"/>
                <a:gd name="T2" fmla="*/ 13 w 26"/>
                <a:gd name="T3" fmla="*/ 19 h 29"/>
                <a:gd name="T4" fmla="*/ 1 w 26"/>
                <a:gd name="T5" fmla="*/ 23 h 29"/>
                <a:gd name="T6" fmla="*/ 2 w 26"/>
                <a:gd name="T7" fmla="*/ 29 h 29"/>
                <a:gd name="T8" fmla="*/ 20 w 26"/>
                <a:gd name="T9" fmla="*/ 21 h 29"/>
                <a:gd name="T10" fmla="*/ 13 w 26"/>
                <a:gd name="T11" fmla="*/ 8 h 29"/>
                <a:gd name="T12" fmla="*/ 26 w 26"/>
                <a:gd name="T13" fmla="*/ 9 h 29"/>
                <a:gd name="T14" fmla="*/ 26 w 26"/>
                <a:gd name="T15" fmla="*/ 2 h 29"/>
                <a:gd name="T16" fmla="*/ 2 w 26"/>
                <a:gd name="T1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" y="4"/>
                  </a:moveTo>
                  <a:cubicBezTo>
                    <a:pt x="3" y="12"/>
                    <a:pt x="9" y="14"/>
                    <a:pt x="13" y="19"/>
                  </a:cubicBezTo>
                  <a:cubicBezTo>
                    <a:pt x="9" y="22"/>
                    <a:pt x="5" y="22"/>
                    <a:pt x="1" y="23"/>
                  </a:cubicBezTo>
                  <a:cubicBezTo>
                    <a:pt x="0" y="25"/>
                    <a:pt x="2" y="26"/>
                    <a:pt x="2" y="29"/>
                  </a:cubicBezTo>
                  <a:cubicBezTo>
                    <a:pt x="11" y="29"/>
                    <a:pt x="16" y="25"/>
                    <a:pt x="20" y="21"/>
                  </a:cubicBezTo>
                  <a:cubicBezTo>
                    <a:pt x="20" y="14"/>
                    <a:pt x="14" y="14"/>
                    <a:pt x="13" y="8"/>
                  </a:cubicBezTo>
                  <a:cubicBezTo>
                    <a:pt x="21" y="8"/>
                    <a:pt x="19" y="9"/>
                    <a:pt x="26" y="9"/>
                  </a:cubicBezTo>
                  <a:cubicBezTo>
                    <a:pt x="26" y="7"/>
                    <a:pt x="26" y="5"/>
                    <a:pt x="26" y="2"/>
                  </a:cubicBezTo>
                  <a:cubicBezTo>
                    <a:pt x="18" y="0"/>
                    <a:pt x="7" y="0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845">
              <a:extLst>
                <a:ext uri="{FF2B5EF4-FFF2-40B4-BE49-F238E27FC236}">
                  <a16:creationId xmlns:a16="http://schemas.microsoft.com/office/drawing/2014/main" id="{FD74AF7A-BA54-4882-9B39-CE8E83ACB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288" y="6165850"/>
              <a:ext cx="92075" cy="87312"/>
            </a:xfrm>
            <a:custGeom>
              <a:avLst/>
              <a:gdLst>
                <a:gd name="T0" fmla="*/ 29 w 38"/>
                <a:gd name="T1" fmla="*/ 5 h 36"/>
                <a:gd name="T2" fmla="*/ 12 w 38"/>
                <a:gd name="T3" fmla="*/ 16 h 36"/>
                <a:gd name="T4" fmla="*/ 14 w 38"/>
                <a:gd name="T5" fmla="*/ 2 h 36"/>
                <a:gd name="T6" fmla="*/ 9 w 38"/>
                <a:gd name="T7" fmla="*/ 0 h 36"/>
                <a:gd name="T8" fmla="*/ 11 w 38"/>
                <a:gd name="T9" fmla="*/ 36 h 36"/>
                <a:gd name="T10" fmla="*/ 14 w 38"/>
                <a:gd name="T11" fmla="*/ 29 h 36"/>
                <a:gd name="T12" fmla="*/ 30 w 38"/>
                <a:gd name="T13" fmla="*/ 36 h 36"/>
                <a:gd name="T14" fmla="*/ 19 w 38"/>
                <a:gd name="T15" fmla="*/ 23 h 36"/>
                <a:gd name="T16" fmla="*/ 29 w 38"/>
                <a:gd name="T1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6">
                  <a:moveTo>
                    <a:pt x="29" y="5"/>
                  </a:moveTo>
                  <a:cubicBezTo>
                    <a:pt x="24" y="9"/>
                    <a:pt x="21" y="16"/>
                    <a:pt x="12" y="16"/>
                  </a:cubicBezTo>
                  <a:cubicBezTo>
                    <a:pt x="11" y="10"/>
                    <a:pt x="16" y="5"/>
                    <a:pt x="14" y="2"/>
                  </a:cubicBezTo>
                  <a:cubicBezTo>
                    <a:pt x="12" y="2"/>
                    <a:pt x="12" y="0"/>
                    <a:pt x="9" y="0"/>
                  </a:cubicBezTo>
                  <a:cubicBezTo>
                    <a:pt x="7" y="8"/>
                    <a:pt x="0" y="32"/>
                    <a:pt x="11" y="36"/>
                  </a:cubicBezTo>
                  <a:cubicBezTo>
                    <a:pt x="17" y="35"/>
                    <a:pt x="10" y="30"/>
                    <a:pt x="14" y="29"/>
                  </a:cubicBezTo>
                  <a:cubicBezTo>
                    <a:pt x="18" y="32"/>
                    <a:pt x="23" y="35"/>
                    <a:pt x="30" y="36"/>
                  </a:cubicBezTo>
                  <a:cubicBezTo>
                    <a:pt x="35" y="28"/>
                    <a:pt x="22" y="28"/>
                    <a:pt x="19" y="23"/>
                  </a:cubicBezTo>
                  <a:cubicBezTo>
                    <a:pt x="21" y="17"/>
                    <a:pt x="38" y="13"/>
                    <a:pt x="2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846">
              <a:extLst>
                <a:ext uri="{FF2B5EF4-FFF2-40B4-BE49-F238E27FC236}">
                  <a16:creationId xmlns:a16="http://schemas.microsoft.com/office/drawing/2014/main" id="{B0F65217-CEED-4085-BAA1-69633F0F61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75738" y="6164262"/>
              <a:ext cx="74613" cy="88900"/>
            </a:xfrm>
            <a:custGeom>
              <a:avLst/>
              <a:gdLst>
                <a:gd name="T0" fmla="*/ 8 w 31"/>
                <a:gd name="T1" fmla="*/ 0 h 37"/>
                <a:gd name="T2" fmla="*/ 4 w 31"/>
                <a:gd name="T3" fmla="*/ 35 h 37"/>
                <a:gd name="T4" fmla="*/ 27 w 31"/>
                <a:gd name="T5" fmla="*/ 33 h 37"/>
                <a:gd name="T6" fmla="*/ 30 w 31"/>
                <a:gd name="T7" fmla="*/ 13 h 37"/>
                <a:gd name="T8" fmla="*/ 8 w 31"/>
                <a:gd name="T9" fmla="*/ 0 h 37"/>
                <a:gd name="T10" fmla="*/ 12 w 31"/>
                <a:gd name="T11" fmla="*/ 9 h 37"/>
                <a:gd name="T12" fmla="*/ 22 w 31"/>
                <a:gd name="T13" fmla="*/ 16 h 37"/>
                <a:gd name="T14" fmla="*/ 11 w 31"/>
                <a:gd name="T15" fmla="*/ 17 h 37"/>
                <a:gd name="T16" fmla="*/ 12 w 31"/>
                <a:gd name="T17" fmla="*/ 9 h 37"/>
                <a:gd name="T18" fmla="*/ 9 w 31"/>
                <a:gd name="T19" fmla="*/ 30 h 37"/>
                <a:gd name="T20" fmla="*/ 23 w 31"/>
                <a:gd name="T21" fmla="*/ 26 h 37"/>
                <a:gd name="T22" fmla="*/ 9 w 31"/>
                <a:gd name="T2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37">
                  <a:moveTo>
                    <a:pt x="8" y="0"/>
                  </a:moveTo>
                  <a:cubicBezTo>
                    <a:pt x="4" y="10"/>
                    <a:pt x="0" y="23"/>
                    <a:pt x="4" y="35"/>
                  </a:cubicBezTo>
                  <a:cubicBezTo>
                    <a:pt x="9" y="37"/>
                    <a:pt x="20" y="36"/>
                    <a:pt x="27" y="33"/>
                  </a:cubicBezTo>
                  <a:cubicBezTo>
                    <a:pt x="31" y="24"/>
                    <a:pt x="23" y="20"/>
                    <a:pt x="30" y="13"/>
                  </a:cubicBezTo>
                  <a:cubicBezTo>
                    <a:pt x="24" y="8"/>
                    <a:pt x="20" y="0"/>
                    <a:pt x="8" y="0"/>
                  </a:cubicBezTo>
                  <a:close/>
                  <a:moveTo>
                    <a:pt x="12" y="9"/>
                  </a:moveTo>
                  <a:cubicBezTo>
                    <a:pt x="16" y="10"/>
                    <a:pt x="22" y="10"/>
                    <a:pt x="22" y="16"/>
                  </a:cubicBezTo>
                  <a:cubicBezTo>
                    <a:pt x="17" y="15"/>
                    <a:pt x="16" y="18"/>
                    <a:pt x="11" y="17"/>
                  </a:cubicBezTo>
                  <a:cubicBezTo>
                    <a:pt x="10" y="13"/>
                    <a:pt x="10" y="10"/>
                    <a:pt x="12" y="9"/>
                  </a:cubicBezTo>
                  <a:close/>
                  <a:moveTo>
                    <a:pt x="9" y="30"/>
                  </a:moveTo>
                  <a:cubicBezTo>
                    <a:pt x="10" y="21"/>
                    <a:pt x="17" y="26"/>
                    <a:pt x="23" y="26"/>
                  </a:cubicBezTo>
                  <a:cubicBezTo>
                    <a:pt x="20" y="29"/>
                    <a:pt x="15" y="29"/>
                    <a:pt x="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847">
              <a:extLst>
                <a:ext uri="{FF2B5EF4-FFF2-40B4-BE49-F238E27FC236}">
                  <a16:creationId xmlns:a16="http://schemas.microsoft.com/office/drawing/2014/main" id="{BBE625E1-29E8-4FE7-BFD5-F4C7E197E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6550" y="6156325"/>
              <a:ext cx="60325" cy="96837"/>
            </a:xfrm>
            <a:custGeom>
              <a:avLst/>
              <a:gdLst>
                <a:gd name="T0" fmla="*/ 10 w 25"/>
                <a:gd name="T1" fmla="*/ 36 h 40"/>
                <a:gd name="T2" fmla="*/ 19 w 25"/>
                <a:gd name="T3" fmla="*/ 35 h 40"/>
                <a:gd name="T4" fmla="*/ 14 w 25"/>
                <a:gd name="T5" fmla="*/ 26 h 40"/>
                <a:gd name="T6" fmla="*/ 25 w 25"/>
                <a:gd name="T7" fmla="*/ 11 h 40"/>
                <a:gd name="T8" fmla="*/ 10 w 25"/>
                <a:gd name="T9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0">
                  <a:moveTo>
                    <a:pt x="10" y="36"/>
                  </a:moveTo>
                  <a:cubicBezTo>
                    <a:pt x="14" y="36"/>
                    <a:pt x="18" y="40"/>
                    <a:pt x="19" y="35"/>
                  </a:cubicBezTo>
                  <a:cubicBezTo>
                    <a:pt x="17" y="32"/>
                    <a:pt x="14" y="31"/>
                    <a:pt x="14" y="26"/>
                  </a:cubicBezTo>
                  <a:cubicBezTo>
                    <a:pt x="11" y="15"/>
                    <a:pt x="23" y="18"/>
                    <a:pt x="25" y="11"/>
                  </a:cubicBezTo>
                  <a:cubicBezTo>
                    <a:pt x="11" y="0"/>
                    <a:pt x="0" y="26"/>
                    <a:pt x="10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848">
              <a:extLst>
                <a:ext uri="{FF2B5EF4-FFF2-40B4-BE49-F238E27FC236}">
                  <a16:creationId xmlns:a16="http://schemas.microsoft.com/office/drawing/2014/main" id="{D709228E-010E-4F31-8A74-92DAD93719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72613" y="6146800"/>
              <a:ext cx="104775" cy="112712"/>
            </a:xfrm>
            <a:custGeom>
              <a:avLst/>
              <a:gdLst>
                <a:gd name="T0" fmla="*/ 23 w 43"/>
                <a:gd name="T1" fmla="*/ 44 h 46"/>
                <a:gd name="T2" fmla="*/ 41 w 43"/>
                <a:gd name="T3" fmla="*/ 22 h 46"/>
                <a:gd name="T4" fmla="*/ 23 w 43"/>
                <a:gd name="T5" fmla="*/ 44 h 46"/>
                <a:gd name="T6" fmla="*/ 32 w 43"/>
                <a:gd name="T7" fmla="*/ 37 h 46"/>
                <a:gd name="T8" fmla="*/ 22 w 43"/>
                <a:gd name="T9" fmla="*/ 35 h 46"/>
                <a:gd name="T10" fmla="*/ 34 w 43"/>
                <a:gd name="T11" fmla="*/ 23 h 46"/>
                <a:gd name="T12" fmla="*/ 32 w 43"/>
                <a:gd name="T13" fmla="*/ 3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6">
                  <a:moveTo>
                    <a:pt x="23" y="44"/>
                  </a:moveTo>
                  <a:cubicBezTo>
                    <a:pt x="34" y="46"/>
                    <a:pt x="43" y="37"/>
                    <a:pt x="41" y="22"/>
                  </a:cubicBezTo>
                  <a:cubicBezTo>
                    <a:pt x="24" y="0"/>
                    <a:pt x="0" y="39"/>
                    <a:pt x="23" y="44"/>
                  </a:cubicBezTo>
                  <a:close/>
                  <a:moveTo>
                    <a:pt x="32" y="37"/>
                  </a:moveTo>
                  <a:cubicBezTo>
                    <a:pt x="28" y="37"/>
                    <a:pt x="24" y="37"/>
                    <a:pt x="22" y="35"/>
                  </a:cubicBezTo>
                  <a:cubicBezTo>
                    <a:pt x="21" y="26"/>
                    <a:pt x="26" y="23"/>
                    <a:pt x="34" y="23"/>
                  </a:cubicBezTo>
                  <a:cubicBezTo>
                    <a:pt x="37" y="28"/>
                    <a:pt x="34" y="33"/>
                    <a:pt x="32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849">
              <a:extLst>
                <a:ext uri="{FF2B5EF4-FFF2-40B4-BE49-F238E27FC236}">
                  <a16:creationId xmlns:a16="http://schemas.microsoft.com/office/drawing/2014/main" id="{D40546E1-664F-4E6E-9B07-9744BF491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7213" y="6183312"/>
              <a:ext cx="68263" cy="76200"/>
            </a:xfrm>
            <a:custGeom>
              <a:avLst/>
              <a:gdLst>
                <a:gd name="T0" fmla="*/ 25 w 28"/>
                <a:gd name="T1" fmla="*/ 6 h 31"/>
                <a:gd name="T2" fmla="*/ 0 w 28"/>
                <a:gd name="T3" fmla="*/ 2 h 31"/>
                <a:gd name="T4" fmla="*/ 0 w 28"/>
                <a:gd name="T5" fmla="*/ 8 h 31"/>
                <a:gd name="T6" fmla="*/ 8 w 28"/>
                <a:gd name="T7" fmla="*/ 10 h 31"/>
                <a:gd name="T8" fmla="*/ 11 w 28"/>
                <a:gd name="T9" fmla="*/ 31 h 31"/>
                <a:gd name="T10" fmla="*/ 16 w 28"/>
                <a:gd name="T11" fmla="*/ 8 h 31"/>
                <a:gd name="T12" fmla="*/ 25 w 28"/>
                <a:gd name="T13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25" y="6"/>
                  </a:moveTo>
                  <a:cubicBezTo>
                    <a:pt x="28" y="0"/>
                    <a:pt x="5" y="0"/>
                    <a:pt x="0" y="2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9"/>
                    <a:pt x="8" y="6"/>
                    <a:pt x="8" y="10"/>
                  </a:cubicBezTo>
                  <a:cubicBezTo>
                    <a:pt x="9" y="17"/>
                    <a:pt x="0" y="30"/>
                    <a:pt x="11" y="31"/>
                  </a:cubicBezTo>
                  <a:cubicBezTo>
                    <a:pt x="13" y="24"/>
                    <a:pt x="13" y="14"/>
                    <a:pt x="16" y="8"/>
                  </a:cubicBezTo>
                  <a:cubicBezTo>
                    <a:pt x="19" y="8"/>
                    <a:pt x="26" y="11"/>
                    <a:pt x="2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850">
              <a:extLst>
                <a:ext uri="{FF2B5EF4-FFF2-40B4-BE49-F238E27FC236}">
                  <a16:creationId xmlns:a16="http://schemas.microsoft.com/office/drawing/2014/main" id="{C9765567-7827-4050-ADA0-76360A633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6338" y="6219825"/>
              <a:ext cx="19050" cy="19050"/>
            </a:xfrm>
            <a:custGeom>
              <a:avLst/>
              <a:gdLst>
                <a:gd name="T0" fmla="*/ 6 w 8"/>
                <a:gd name="T1" fmla="*/ 8 h 8"/>
                <a:gd name="T2" fmla="*/ 6 w 8"/>
                <a:gd name="T3" fmla="*/ 0 h 8"/>
                <a:gd name="T4" fmla="*/ 2 w 8"/>
                <a:gd name="T5" fmla="*/ 0 h 8"/>
                <a:gd name="T6" fmla="*/ 6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8"/>
                  </a:moveTo>
                  <a:cubicBezTo>
                    <a:pt x="8" y="7"/>
                    <a:pt x="8" y="2"/>
                    <a:pt x="6" y="0"/>
                  </a:cubicBezTo>
                  <a:cubicBezTo>
                    <a:pt x="5" y="0"/>
                    <a:pt x="3" y="0"/>
                    <a:pt x="2" y="0"/>
                  </a:cubicBezTo>
                  <a:cubicBezTo>
                    <a:pt x="0" y="4"/>
                    <a:pt x="0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0" name="组 921">
            <a:extLst>
              <a:ext uri="{FF2B5EF4-FFF2-40B4-BE49-F238E27FC236}">
                <a16:creationId xmlns:a16="http://schemas.microsoft.com/office/drawing/2014/main" id="{70D92C03-9CE3-416D-A4F3-C27C0A8A6074}"/>
              </a:ext>
            </a:extLst>
          </p:cNvPr>
          <p:cNvGrpSpPr/>
          <p:nvPr/>
        </p:nvGrpSpPr>
        <p:grpSpPr>
          <a:xfrm>
            <a:off x="2698484" y="8136708"/>
            <a:ext cx="1517110" cy="654695"/>
            <a:chOff x="6737351" y="4268788"/>
            <a:chExt cx="1298575" cy="560388"/>
          </a:xfrm>
          <a:blipFill>
            <a:blip r:embed="rId2"/>
            <a:stretch>
              <a:fillRect/>
            </a:stretch>
          </a:blipFill>
        </p:grpSpPr>
        <p:sp>
          <p:nvSpPr>
            <p:cNvPr id="171" name="Freeform 685">
              <a:extLst>
                <a:ext uri="{FF2B5EF4-FFF2-40B4-BE49-F238E27FC236}">
                  <a16:creationId xmlns:a16="http://schemas.microsoft.com/office/drawing/2014/main" id="{79B77600-C512-483B-9AF1-334138146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363" y="4268788"/>
              <a:ext cx="50800" cy="46038"/>
            </a:xfrm>
            <a:custGeom>
              <a:avLst/>
              <a:gdLst>
                <a:gd name="T0" fmla="*/ 0 w 21"/>
                <a:gd name="T1" fmla="*/ 14 h 19"/>
                <a:gd name="T2" fmla="*/ 14 w 21"/>
                <a:gd name="T3" fmla="*/ 16 h 19"/>
                <a:gd name="T4" fmla="*/ 0 w 21"/>
                <a:gd name="T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9">
                  <a:moveTo>
                    <a:pt x="0" y="14"/>
                  </a:moveTo>
                  <a:cubicBezTo>
                    <a:pt x="4" y="19"/>
                    <a:pt x="9" y="19"/>
                    <a:pt x="14" y="16"/>
                  </a:cubicBezTo>
                  <a:cubicBezTo>
                    <a:pt x="21" y="0"/>
                    <a:pt x="0" y="1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689">
              <a:extLst>
                <a:ext uri="{FF2B5EF4-FFF2-40B4-BE49-F238E27FC236}">
                  <a16:creationId xmlns:a16="http://schemas.microsoft.com/office/drawing/2014/main" id="{F0153121-6130-43C1-93F7-0B6B97B54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7963" y="4327525"/>
              <a:ext cx="207963" cy="411163"/>
            </a:xfrm>
            <a:custGeom>
              <a:avLst/>
              <a:gdLst>
                <a:gd name="T0" fmla="*/ 49 w 85"/>
                <a:gd name="T1" fmla="*/ 125 h 169"/>
                <a:gd name="T2" fmla="*/ 12 w 85"/>
                <a:gd name="T3" fmla="*/ 128 h 169"/>
                <a:gd name="T4" fmla="*/ 84 w 85"/>
                <a:gd name="T5" fmla="*/ 111 h 169"/>
                <a:gd name="T6" fmla="*/ 57 w 85"/>
                <a:gd name="T7" fmla="*/ 59 h 169"/>
                <a:gd name="T8" fmla="*/ 74 w 85"/>
                <a:gd name="T9" fmla="*/ 28 h 169"/>
                <a:gd name="T10" fmla="*/ 20 w 85"/>
                <a:gd name="T11" fmla="*/ 5 h 169"/>
                <a:gd name="T12" fmla="*/ 1 w 85"/>
                <a:gd name="T13" fmla="*/ 23 h 169"/>
                <a:gd name="T14" fmla="*/ 15 w 85"/>
                <a:gd name="T15" fmla="*/ 44 h 169"/>
                <a:gd name="T16" fmla="*/ 45 w 85"/>
                <a:gd name="T17" fmla="*/ 32 h 169"/>
                <a:gd name="T18" fmla="*/ 20 w 85"/>
                <a:gd name="T19" fmla="*/ 49 h 169"/>
                <a:gd name="T20" fmla="*/ 15 w 85"/>
                <a:gd name="T21" fmla="*/ 70 h 169"/>
                <a:gd name="T22" fmla="*/ 49 w 85"/>
                <a:gd name="T23" fmla="*/ 91 h 169"/>
                <a:gd name="T24" fmla="*/ 49 w 85"/>
                <a:gd name="T25" fmla="*/ 125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169">
                  <a:moveTo>
                    <a:pt x="49" y="125"/>
                  </a:moveTo>
                  <a:cubicBezTo>
                    <a:pt x="34" y="125"/>
                    <a:pt x="18" y="114"/>
                    <a:pt x="12" y="128"/>
                  </a:cubicBezTo>
                  <a:cubicBezTo>
                    <a:pt x="23" y="169"/>
                    <a:pt x="82" y="151"/>
                    <a:pt x="84" y="111"/>
                  </a:cubicBezTo>
                  <a:cubicBezTo>
                    <a:pt x="85" y="86"/>
                    <a:pt x="72" y="68"/>
                    <a:pt x="57" y="59"/>
                  </a:cubicBezTo>
                  <a:cubicBezTo>
                    <a:pt x="76" y="54"/>
                    <a:pt x="77" y="39"/>
                    <a:pt x="74" y="28"/>
                  </a:cubicBezTo>
                  <a:cubicBezTo>
                    <a:pt x="70" y="10"/>
                    <a:pt x="41" y="0"/>
                    <a:pt x="20" y="5"/>
                  </a:cubicBezTo>
                  <a:cubicBezTo>
                    <a:pt x="14" y="6"/>
                    <a:pt x="3" y="14"/>
                    <a:pt x="1" y="23"/>
                  </a:cubicBezTo>
                  <a:cubicBezTo>
                    <a:pt x="0" y="29"/>
                    <a:pt x="5" y="43"/>
                    <a:pt x="15" y="44"/>
                  </a:cubicBezTo>
                  <a:cubicBezTo>
                    <a:pt x="26" y="44"/>
                    <a:pt x="28" y="27"/>
                    <a:pt x="45" y="32"/>
                  </a:cubicBezTo>
                  <a:cubicBezTo>
                    <a:pt x="41" y="43"/>
                    <a:pt x="26" y="42"/>
                    <a:pt x="20" y="49"/>
                  </a:cubicBezTo>
                  <a:cubicBezTo>
                    <a:pt x="17" y="53"/>
                    <a:pt x="13" y="62"/>
                    <a:pt x="15" y="70"/>
                  </a:cubicBezTo>
                  <a:cubicBezTo>
                    <a:pt x="18" y="88"/>
                    <a:pt x="38" y="83"/>
                    <a:pt x="49" y="91"/>
                  </a:cubicBezTo>
                  <a:cubicBezTo>
                    <a:pt x="60" y="100"/>
                    <a:pt x="58" y="120"/>
                    <a:pt x="49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691">
              <a:extLst>
                <a:ext uri="{FF2B5EF4-FFF2-40B4-BE49-F238E27FC236}">
                  <a16:creationId xmlns:a16="http://schemas.microsoft.com/office/drawing/2014/main" id="{9A45B1C0-D0CF-42E6-8808-741E05E2E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776" y="4378325"/>
              <a:ext cx="168275" cy="95250"/>
            </a:xfrm>
            <a:custGeom>
              <a:avLst/>
              <a:gdLst>
                <a:gd name="T0" fmla="*/ 68 w 69"/>
                <a:gd name="T1" fmla="*/ 17 h 39"/>
                <a:gd name="T2" fmla="*/ 36 w 69"/>
                <a:gd name="T3" fmla="*/ 4 h 39"/>
                <a:gd name="T4" fmla="*/ 3 w 69"/>
                <a:gd name="T5" fmla="*/ 6 h 39"/>
                <a:gd name="T6" fmla="*/ 1 w 69"/>
                <a:gd name="T7" fmla="*/ 31 h 39"/>
                <a:gd name="T8" fmla="*/ 68 w 69"/>
                <a:gd name="T9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9">
                  <a:moveTo>
                    <a:pt x="68" y="17"/>
                  </a:moveTo>
                  <a:cubicBezTo>
                    <a:pt x="67" y="0"/>
                    <a:pt x="45" y="3"/>
                    <a:pt x="36" y="4"/>
                  </a:cubicBezTo>
                  <a:cubicBezTo>
                    <a:pt x="25" y="4"/>
                    <a:pt x="14" y="3"/>
                    <a:pt x="3" y="6"/>
                  </a:cubicBezTo>
                  <a:cubicBezTo>
                    <a:pt x="2" y="14"/>
                    <a:pt x="0" y="20"/>
                    <a:pt x="1" y="31"/>
                  </a:cubicBezTo>
                  <a:cubicBezTo>
                    <a:pt x="18" y="37"/>
                    <a:pt x="69" y="39"/>
                    <a:pt x="6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698">
              <a:extLst>
                <a:ext uri="{FF2B5EF4-FFF2-40B4-BE49-F238E27FC236}">
                  <a16:creationId xmlns:a16="http://schemas.microsoft.com/office/drawing/2014/main" id="{FBD6D3AD-ED75-474F-A7E8-7D8FCBB5F3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7351" y="4500563"/>
              <a:ext cx="90488" cy="93663"/>
            </a:xfrm>
            <a:custGeom>
              <a:avLst/>
              <a:gdLst>
                <a:gd name="T0" fmla="*/ 36 w 37"/>
                <a:gd name="T1" fmla="*/ 38 h 39"/>
                <a:gd name="T2" fmla="*/ 32 w 37"/>
                <a:gd name="T3" fmla="*/ 19 h 39"/>
                <a:gd name="T4" fmla="*/ 28 w 37"/>
                <a:gd name="T5" fmla="*/ 0 h 39"/>
                <a:gd name="T6" fmla="*/ 25 w 37"/>
                <a:gd name="T7" fmla="*/ 0 h 39"/>
                <a:gd name="T8" fmla="*/ 0 w 37"/>
                <a:gd name="T9" fmla="*/ 31 h 39"/>
                <a:gd name="T10" fmla="*/ 36 w 37"/>
                <a:gd name="T11" fmla="*/ 38 h 39"/>
                <a:gd name="T12" fmla="*/ 11 w 37"/>
                <a:gd name="T13" fmla="*/ 26 h 39"/>
                <a:gd name="T14" fmla="*/ 24 w 37"/>
                <a:gd name="T15" fmla="*/ 12 h 39"/>
                <a:gd name="T16" fmla="*/ 28 w 37"/>
                <a:gd name="T17" fmla="*/ 31 h 39"/>
                <a:gd name="T18" fmla="*/ 11 w 37"/>
                <a:gd name="T19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9">
                  <a:moveTo>
                    <a:pt x="36" y="38"/>
                  </a:moveTo>
                  <a:cubicBezTo>
                    <a:pt x="37" y="32"/>
                    <a:pt x="32" y="27"/>
                    <a:pt x="32" y="19"/>
                  </a:cubicBezTo>
                  <a:cubicBezTo>
                    <a:pt x="31" y="13"/>
                    <a:pt x="35" y="3"/>
                    <a:pt x="28" y="0"/>
                  </a:cubicBezTo>
                  <a:cubicBezTo>
                    <a:pt x="27" y="0"/>
                    <a:pt x="26" y="0"/>
                    <a:pt x="25" y="0"/>
                  </a:cubicBezTo>
                  <a:cubicBezTo>
                    <a:pt x="20" y="14"/>
                    <a:pt x="4" y="16"/>
                    <a:pt x="0" y="31"/>
                  </a:cubicBezTo>
                  <a:cubicBezTo>
                    <a:pt x="11" y="32"/>
                    <a:pt x="23" y="39"/>
                    <a:pt x="36" y="38"/>
                  </a:cubicBezTo>
                  <a:close/>
                  <a:moveTo>
                    <a:pt x="11" y="26"/>
                  </a:moveTo>
                  <a:cubicBezTo>
                    <a:pt x="14" y="20"/>
                    <a:pt x="20" y="17"/>
                    <a:pt x="24" y="12"/>
                  </a:cubicBezTo>
                  <a:cubicBezTo>
                    <a:pt x="27" y="19"/>
                    <a:pt x="25" y="23"/>
                    <a:pt x="28" y="31"/>
                  </a:cubicBezTo>
                  <a:cubicBezTo>
                    <a:pt x="23" y="29"/>
                    <a:pt x="16" y="28"/>
                    <a:pt x="1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713">
              <a:extLst>
                <a:ext uri="{FF2B5EF4-FFF2-40B4-BE49-F238E27FC236}">
                  <a16:creationId xmlns:a16="http://schemas.microsoft.com/office/drawing/2014/main" id="{7D98C0FA-6BEC-4052-8C6C-C5474BB09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1" y="4656138"/>
              <a:ext cx="128588" cy="173038"/>
            </a:xfrm>
            <a:custGeom>
              <a:avLst/>
              <a:gdLst>
                <a:gd name="T0" fmla="*/ 50 w 53"/>
                <a:gd name="T1" fmla="*/ 32 h 71"/>
                <a:gd name="T2" fmla="*/ 35 w 53"/>
                <a:gd name="T3" fmla="*/ 31 h 71"/>
                <a:gd name="T4" fmla="*/ 33 w 53"/>
                <a:gd name="T5" fmla="*/ 9 h 71"/>
                <a:gd name="T6" fmla="*/ 15 w 53"/>
                <a:gd name="T7" fmla="*/ 30 h 71"/>
                <a:gd name="T8" fmla="*/ 0 w 53"/>
                <a:gd name="T9" fmla="*/ 33 h 71"/>
                <a:gd name="T10" fmla="*/ 3 w 53"/>
                <a:gd name="T11" fmla="*/ 47 h 71"/>
                <a:gd name="T12" fmla="*/ 16 w 53"/>
                <a:gd name="T13" fmla="*/ 50 h 71"/>
                <a:gd name="T14" fmla="*/ 13 w 53"/>
                <a:gd name="T15" fmla="*/ 63 h 71"/>
                <a:gd name="T16" fmla="*/ 32 w 53"/>
                <a:gd name="T17" fmla="*/ 71 h 71"/>
                <a:gd name="T18" fmla="*/ 37 w 53"/>
                <a:gd name="T19" fmla="*/ 51 h 71"/>
                <a:gd name="T20" fmla="*/ 52 w 53"/>
                <a:gd name="T21" fmla="*/ 50 h 71"/>
                <a:gd name="T22" fmla="*/ 50 w 53"/>
                <a:gd name="T2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71">
                  <a:moveTo>
                    <a:pt x="50" y="32"/>
                  </a:moveTo>
                  <a:cubicBezTo>
                    <a:pt x="45" y="32"/>
                    <a:pt x="38" y="33"/>
                    <a:pt x="35" y="31"/>
                  </a:cubicBezTo>
                  <a:cubicBezTo>
                    <a:pt x="36" y="26"/>
                    <a:pt x="34" y="18"/>
                    <a:pt x="33" y="9"/>
                  </a:cubicBezTo>
                  <a:cubicBezTo>
                    <a:pt x="13" y="0"/>
                    <a:pt x="23" y="19"/>
                    <a:pt x="15" y="30"/>
                  </a:cubicBezTo>
                  <a:cubicBezTo>
                    <a:pt x="10" y="28"/>
                    <a:pt x="4" y="30"/>
                    <a:pt x="0" y="33"/>
                  </a:cubicBezTo>
                  <a:cubicBezTo>
                    <a:pt x="1" y="41"/>
                    <a:pt x="0" y="41"/>
                    <a:pt x="3" y="47"/>
                  </a:cubicBezTo>
                  <a:cubicBezTo>
                    <a:pt x="8" y="49"/>
                    <a:pt x="12" y="46"/>
                    <a:pt x="16" y="50"/>
                  </a:cubicBezTo>
                  <a:cubicBezTo>
                    <a:pt x="16" y="58"/>
                    <a:pt x="16" y="58"/>
                    <a:pt x="13" y="63"/>
                  </a:cubicBezTo>
                  <a:cubicBezTo>
                    <a:pt x="18" y="67"/>
                    <a:pt x="24" y="70"/>
                    <a:pt x="32" y="71"/>
                  </a:cubicBezTo>
                  <a:cubicBezTo>
                    <a:pt x="35" y="65"/>
                    <a:pt x="32" y="54"/>
                    <a:pt x="37" y="51"/>
                  </a:cubicBezTo>
                  <a:cubicBezTo>
                    <a:pt x="42" y="51"/>
                    <a:pt x="49" y="53"/>
                    <a:pt x="52" y="50"/>
                  </a:cubicBezTo>
                  <a:cubicBezTo>
                    <a:pt x="52" y="46"/>
                    <a:pt x="53" y="39"/>
                    <a:pt x="5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72">
              <a:extLst>
                <a:ext uri="{FF2B5EF4-FFF2-40B4-BE49-F238E27FC236}">
                  <a16:creationId xmlns:a16="http://schemas.microsoft.com/office/drawing/2014/main" id="{F35CDF74-7169-410D-9403-6CD01253A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0538" y="4278312"/>
              <a:ext cx="241300" cy="414337"/>
            </a:xfrm>
            <a:custGeom>
              <a:avLst/>
              <a:gdLst>
                <a:gd name="T0" fmla="*/ 95 w 99"/>
                <a:gd name="T1" fmla="*/ 132 h 170"/>
                <a:gd name="T2" fmla="*/ 64 w 99"/>
                <a:gd name="T3" fmla="*/ 129 h 170"/>
                <a:gd name="T4" fmla="*/ 66 w 99"/>
                <a:gd name="T5" fmla="*/ 27 h 170"/>
                <a:gd name="T6" fmla="*/ 49 w 99"/>
                <a:gd name="T7" fmla="*/ 0 h 170"/>
                <a:gd name="T8" fmla="*/ 31 w 99"/>
                <a:gd name="T9" fmla="*/ 10 h 170"/>
                <a:gd name="T10" fmla="*/ 5 w 99"/>
                <a:gd name="T11" fmla="*/ 71 h 170"/>
                <a:gd name="T12" fmla="*/ 20 w 99"/>
                <a:gd name="T13" fmla="*/ 86 h 170"/>
                <a:gd name="T14" fmla="*/ 40 w 99"/>
                <a:gd name="T15" fmla="*/ 60 h 170"/>
                <a:gd name="T16" fmla="*/ 29 w 99"/>
                <a:gd name="T17" fmla="*/ 124 h 170"/>
                <a:gd name="T18" fmla="*/ 5 w 99"/>
                <a:gd name="T19" fmla="*/ 153 h 170"/>
                <a:gd name="T20" fmla="*/ 98 w 99"/>
                <a:gd name="T21" fmla="*/ 150 h 170"/>
                <a:gd name="T22" fmla="*/ 95 w 99"/>
                <a:gd name="T23" fmla="*/ 13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70">
                  <a:moveTo>
                    <a:pt x="95" y="132"/>
                  </a:moveTo>
                  <a:cubicBezTo>
                    <a:pt x="88" y="126"/>
                    <a:pt x="74" y="128"/>
                    <a:pt x="64" y="129"/>
                  </a:cubicBezTo>
                  <a:cubicBezTo>
                    <a:pt x="65" y="100"/>
                    <a:pt x="71" y="57"/>
                    <a:pt x="66" y="27"/>
                  </a:cubicBezTo>
                  <a:cubicBezTo>
                    <a:pt x="65" y="15"/>
                    <a:pt x="58" y="2"/>
                    <a:pt x="49" y="0"/>
                  </a:cubicBezTo>
                  <a:cubicBezTo>
                    <a:pt x="45" y="3"/>
                    <a:pt x="36" y="5"/>
                    <a:pt x="31" y="10"/>
                  </a:cubicBezTo>
                  <a:cubicBezTo>
                    <a:pt x="17" y="23"/>
                    <a:pt x="3" y="55"/>
                    <a:pt x="5" y="71"/>
                  </a:cubicBezTo>
                  <a:cubicBezTo>
                    <a:pt x="6" y="76"/>
                    <a:pt x="13" y="86"/>
                    <a:pt x="20" y="86"/>
                  </a:cubicBezTo>
                  <a:cubicBezTo>
                    <a:pt x="33" y="85"/>
                    <a:pt x="29" y="66"/>
                    <a:pt x="40" y="60"/>
                  </a:cubicBezTo>
                  <a:cubicBezTo>
                    <a:pt x="41" y="80"/>
                    <a:pt x="40" y="111"/>
                    <a:pt x="29" y="124"/>
                  </a:cubicBezTo>
                  <a:cubicBezTo>
                    <a:pt x="12" y="120"/>
                    <a:pt x="0" y="137"/>
                    <a:pt x="5" y="153"/>
                  </a:cubicBezTo>
                  <a:cubicBezTo>
                    <a:pt x="28" y="170"/>
                    <a:pt x="79" y="167"/>
                    <a:pt x="98" y="150"/>
                  </a:cubicBezTo>
                  <a:cubicBezTo>
                    <a:pt x="99" y="143"/>
                    <a:pt x="98" y="137"/>
                    <a:pt x="95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873">
              <a:extLst>
                <a:ext uri="{FF2B5EF4-FFF2-40B4-BE49-F238E27FC236}">
                  <a16:creationId xmlns:a16="http://schemas.microsoft.com/office/drawing/2014/main" id="{E8AC160C-945C-4A84-A119-465B5AB33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0" y="4397375"/>
              <a:ext cx="201613" cy="276225"/>
            </a:xfrm>
            <a:custGeom>
              <a:avLst/>
              <a:gdLst>
                <a:gd name="T0" fmla="*/ 61 w 83"/>
                <a:gd name="T1" fmla="*/ 2 h 113"/>
                <a:gd name="T2" fmla="*/ 30 w 83"/>
                <a:gd name="T3" fmla="*/ 3 h 113"/>
                <a:gd name="T4" fmla="*/ 25 w 83"/>
                <a:gd name="T5" fmla="*/ 34 h 113"/>
                <a:gd name="T6" fmla="*/ 14 w 83"/>
                <a:gd name="T7" fmla="*/ 31 h 113"/>
                <a:gd name="T8" fmla="*/ 2 w 83"/>
                <a:gd name="T9" fmla="*/ 55 h 113"/>
                <a:gd name="T10" fmla="*/ 27 w 83"/>
                <a:gd name="T11" fmla="*/ 73 h 113"/>
                <a:gd name="T12" fmla="*/ 30 w 83"/>
                <a:gd name="T13" fmla="*/ 106 h 113"/>
                <a:gd name="T14" fmla="*/ 51 w 83"/>
                <a:gd name="T15" fmla="*/ 105 h 113"/>
                <a:gd name="T16" fmla="*/ 58 w 83"/>
                <a:gd name="T17" fmla="*/ 73 h 113"/>
                <a:gd name="T18" fmla="*/ 82 w 83"/>
                <a:gd name="T19" fmla="*/ 71 h 113"/>
                <a:gd name="T20" fmla="*/ 83 w 83"/>
                <a:gd name="T21" fmla="*/ 41 h 113"/>
                <a:gd name="T22" fmla="*/ 62 w 83"/>
                <a:gd name="T23" fmla="*/ 36 h 113"/>
                <a:gd name="T24" fmla="*/ 61 w 83"/>
                <a:gd name="T25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13">
                  <a:moveTo>
                    <a:pt x="61" y="2"/>
                  </a:moveTo>
                  <a:cubicBezTo>
                    <a:pt x="52" y="0"/>
                    <a:pt x="36" y="2"/>
                    <a:pt x="30" y="3"/>
                  </a:cubicBezTo>
                  <a:cubicBezTo>
                    <a:pt x="27" y="12"/>
                    <a:pt x="30" y="27"/>
                    <a:pt x="25" y="34"/>
                  </a:cubicBezTo>
                  <a:cubicBezTo>
                    <a:pt x="19" y="36"/>
                    <a:pt x="18" y="32"/>
                    <a:pt x="14" y="31"/>
                  </a:cubicBezTo>
                  <a:cubicBezTo>
                    <a:pt x="7" y="37"/>
                    <a:pt x="0" y="45"/>
                    <a:pt x="2" y="55"/>
                  </a:cubicBezTo>
                  <a:cubicBezTo>
                    <a:pt x="4" y="66"/>
                    <a:pt x="20" y="66"/>
                    <a:pt x="27" y="73"/>
                  </a:cubicBezTo>
                  <a:cubicBezTo>
                    <a:pt x="33" y="80"/>
                    <a:pt x="26" y="96"/>
                    <a:pt x="30" y="106"/>
                  </a:cubicBezTo>
                  <a:cubicBezTo>
                    <a:pt x="36" y="113"/>
                    <a:pt x="45" y="109"/>
                    <a:pt x="51" y="105"/>
                  </a:cubicBezTo>
                  <a:cubicBezTo>
                    <a:pt x="54" y="92"/>
                    <a:pt x="53" y="84"/>
                    <a:pt x="58" y="73"/>
                  </a:cubicBezTo>
                  <a:cubicBezTo>
                    <a:pt x="67" y="74"/>
                    <a:pt x="76" y="74"/>
                    <a:pt x="82" y="71"/>
                  </a:cubicBezTo>
                  <a:cubicBezTo>
                    <a:pt x="83" y="64"/>
                    <a:pt x="83" y="53"/>
                    <a:pt x="83" y="41"/>
                  </a:cubicBezTo>
                  <a:cubicBezTo>
                    <a:pt x="77" y="37"/>
                    <a:pt x="70" y="40"/>
                    <a:pt x="62" y="36"/>
                  </a:cubicBezTo>
                  <a:cubicBezTo>
                    <a:pt x="62" y="22"/>
                    <a:pt x="63" y="11"/>
                    <a:pt x="6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874">
              <a:extLst>
                <a:ext uri="{FF2B5EF4-FFF2-40B4-BE49-F238E27FC236}">
                  <a16:creationId xmlns:a16="http://schemas.microsoft.com/office/drawing/2014/main" id="{DE4FF790-655C-4172-B1D0-F88D967E6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3300" y="4391025"/>
              <a:ext cx="200025" cy="319087"/>
            </a:xfrm>
            <a:custGeom>
              <a:avLst/>
              <a:gdLst>
                <a:gd name="T0" fmla="*/ 27 w 82"/>
                <a:gd name="T1" fmla="*/ 77 h 131"/>
                <a:gd name="T2" fmla="*/ 0 w 82"/>
                <a:gd name="T3" fmla="*/ 94 h 131"/>
                <a:gd name="T4" fmla="*/ 0 w 82"/>
                <a:gd name="T5" fmla="*/ 110 h 131"/>
                <a:gd name="T6" fmla="*/ 56 w 82"/>
                <a:gd name="T7" fmla="*/ 128 h 131"/>
                <a:gd name="T8" fmla="*/ 69 w 82"/>
                <a:gd name="T9" fmla="*/ 97 h 131"/>
                <a:gd name="T10" fmla="*/ 40 w 82"/>
                <a:gd name="T11" fmla="*/ 94 h 131"/>
                <a:gd name="T12" fmla="*/ 55 w 82"/>
                <a:gd name="T13" fmla="*/ 86 h 131"/>
                <a:gd name="T14" fmla="*/ 69 w 82"/>
                <a:gd name="T15" fmla="*/ 77 h 131"/>
                <a:gd name="T16" fmla="*/ 70 w 82"/>
                <a:gd name="T17" fmla="*/ 27 h 131"/>
                <a:gd name="T18" fmla="*/ 20 w 82"/>
                <a:gd name="T19" fmla="*/ 3 h 131"/>
                <a:gd name="T20" fmla="*/ 2 w 82"/>
                <a:gd name="T21" fmla="*/ 25 h 131"/>
                <a:gd name="T22" fmla="*/ 38 w 82"/>
                <a:gd name="T23" fmla="*/ 33 h 131"/>
                <a:gd name="T24" fmla="*/ 27 w 82"/>
                <a:gd name="T25" fmla="*/ 7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131">
                  <a:moveTo>
                    <a:pt x="27" y="77"/>
                  </a:moveTo>
                  <a:cubicBezTo>
                    <a:pt x="17" y="83"/>
                    <a:pt x="3" y="82"/>
                    <a:pt x="0" y="94"/>
                  </a:cubicBezTo>
                  <a:cubicBezTo>
                    <a:pt x="0" y="99"/>
                    <a:pt x="0" y="105"/>
                    <a:pt x="0" y="110"/>
                  </a:cubicBezTo>
                  <a:cubicBezTo>
                    <a:pt x="6" y="119"/>
                    <a:pt x="37" y="131"/>
                    <a:pt x="56" y="128"/>
                  </a:cubicBezTo>
                  <a:cubicBezTo>
                    <a:pt x="74" y="125"/>
                    <a:pt x="82" y="108"/>
                    <a:pt x="69" y="97"/>
                  </a:cubicBezTo>
                  <a:cubicBezTo>
                    <a:pt x="56" y="97"/>
                    <a:pt x="50" y="97"/>
                    <a:pt x="40" y="94"/>
                  </a:cubicBezTo>
                  <a:cubicBezTo>
                    <a:pt x="45" y="89"/>
                    <a:pt x="51" y="89"/>
                    <a:pt x="55" y="86"/>
                  </a:cubicBezTo>
                  <a:cubicBezTo>
                    <a:pt x="59" y="84"/>
                    <a:pt x="66" y="80"/>
                    <a:pt x="69" y="77"/>
                  </a:cubicBezTo>
                  <a:cubicBezTo>
                    <a:pt x="74" y="69"/>
                    <a:pt x="76" y="39"/>
                    <a:pt x="70" y="27"/>
                  </a:cubicBezTo>
                  <a:cubicBezTo>
                    <a:pt x="62" y="10"/>
                    <a:pt x="35" y="0"/>
                    <a:pt x="20" y="3"/>
                  </a:cubicBezTo>
                  <a:cubicBezTo>
                    <a:pt x="12" y="4"/>
                    <a:pt x="0" y="14"/>
                    <a:pt x="2" y="25"/>
                  </a:cubicBezTo>
                  <a:cubicBezTo>
                    <a:pt x="5" y="41"/>
                    <a:pt x="22" y="29"/>
                    <a:pt x="38" y="33"/>
                  </a:cubicBezTo>
                  <a:cubicBezTo>
                    <a:pt x="49" y="50"/>
                    <a:pt x="40" y="70"/>
                    <a:pt x="27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876">
              <a:extLst>
                <a:ext uri="{FF2B5EF4-FFF2-40B4-BE49-F238E27FC236}">
                  <a16:creationId xmlns:a16="http://schemas.microsoft.com/office/drawing/2014/main" id="{304DBC0C-C55D-45E9-A1CC-96FCCA33C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5550" y="4489450"/>
              <a:ext cx="204788" cy="100012"/>
            </a:xfrm>
            <a:custGeom>
              <a:avLst/>
              <a:gdLst>
                <a:gd name="T0" fmla="*/ 8 w 84"/>
                <a:gd name="T1" fmla="*/ 32 h 41"/>
                <a:gd name="T2" fmla="*/ 80 w 84"/>
                <a:gd name="T3" fmla="*/ 25 h 41"/>
                <a:gd name="T4" fmla="*/ 45 w 84"/>
                <a:gd name="T5" fmla="*/ 2 h 41"/>
                <a:gd name="T6" fmla="*/ 8 w 84"/>
                <a:gd name="T7" fmla="*/ 3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41">
                  <a:moveTo>
                    <a:pt x="8" y="32"/>
                  </a:moveTo>
                  <a:cubicBezTo>
                    <a:pt x="25" y="41"/>
                    <a:pt x="76" y="41"/>
                    <a:pt x="80" y="25"/>
                  </a:cubicBezTo>
                  <a:cubicBezTo>
                    <a:pt x="84" y="5"/>
                    <a:pt x="59" y="3"/>
                    <a:pt x="45" y="2"/>
                  </a:cubicBezTo>
                  <a:cubicBezTo>
                    <a:pt x="20" y="0"/>
                    <a:pt x="0" y="3"/>
                    <a:pt x="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0" name="Freeform 870">
            <a:extLst>
              <a:ext uri="{FF2B5EF4-FFF2-40B4-BE49-F238E27FC236}">
                <a16:creationId xmlns:a16="http://schemas.microsoft.com/office/drawing/2014/main" id="{3EDD08AC-43D2-4545-92BA-7705AF17AC57}"/>
              </a:ext>
            </a:extLst>
          </p:cNvPr>
          <p:cNvSpPr>
            <a:spLocks/>
          </p:cNvSpPr>
          <p:nvPr/>
        </p:nvSpPr>
        <p:spPr bwMode="auto">
          <a:xfrm rot="394503">
            <a:off x="2614065" y="7614722"/>
            <a:ext cx="332462" cy="286623"/>
          </a:xfrm>
          <a:custGeom>
            <a:avLst/>
            <a:gdLst>
              <a:gd name="T0" fmla="*/ 0 w 61"/>
              <a:gd name="T1" fmla="*/ 23 h 50"/>
              <a:gd name="T2" fmla="*/ 29 w 61"/>
              <a:gd name="T3" fmla="*/ 50 h 50"/>
              <a:gd name="T4" fmla="*/ 33 w 61"/>
              <a:gd name="T5" fmla="*/ 5 h 50"/>
              <a:gd name="T6" fmla="*/ 22 w 61"/>
              <a:gd name="T7" fmla="*/ 16 h 50"/>
              <a:gd name="T8" fmla="*/ 20 w 61"/>
              <a:gd name="T9" fmla="*/ 7 h 50"/>
              <a:gd name="T10" fmla="*/ 0 w 61"/>
              <a:gd name="T11" fmla="*/ 2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50">
                <a:moveTo>
                  <a:pt x="0" y="23"/>
                </a:moveTo>
                <a:cubicBezTo>
                  <a:pt x="0" y="39"/>
                  <a:pt x="18" y="49"/>
                  <a:pt x="29" y="50"/>
                </a:cubicBezTo>
                <a:cubicBezTo>
                  <a:pt x="38" y="42"/>
                  <a:pt x="61" y="0"/>
                  <a:pt x="33" y="5"/>
                </a:cubicBezTo>
                <a:cubicBezTo>
                  <a:pt x="27" y="6"/>
                  <a:pt x="27" y="12"/>
                  <a:pt x="22" y="16"/>
                </a:cubicBezTo>
                <a:cubicBezTo>
                  <a:pt x="23" y="12"/>
                  <a:pt x="19" y="12"/>
                  <a:pt x="20" y="7"/>
                </a:cubicBezTo>
                <a:cubicBezTo>
                  <a:pt x="7" y="1"/>
                  <a:pt x="0" y="14"/>
                  <a:pt x="0" y="23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870">
            <a:extLst>
              <a:ext uri="{FF2B5EF4-FFF2-40B4-BE49-F238E27FC236}">
                <a16:creationId xmlns:a16="http://schemas.microsoft.com/office/drawing/2014/main" id="{13EDE281-6C73-4B5C-A94D-826BA1CE1BD0}"/>
              </a:ext>
            </a:extLst>
          </p:cNvPr>
          <p:cNvSpPr>
            <a:spLocks/>
          </p:cNvSpPr>
          <p:nvPr/>
        </p:nvSpPr>
        <p:spPr bwMode="auto">
          <a:xfrm rot="394503">
            <a:off x="4454064" y="8241035"/>
            <a:ext cx="332462" cy="286623"/>
          </a:xfrm>
          <a:custGeom>
            <a:avLst/>
            <a:gdLst>
              <a:gd name="T0" fmla="*/ 0 w 61"/>
              <a:gd name="T1" fmla="*/ 23 h 50"/>
              <a:gd name="T2" fmla="*/ 29 w 61"/>
              <a:gd name="T3" fmla="*/ 50 h 50"/>
              <a:gd name="T4" fmla="*/ 33 w 61"/>
              <a:gd name="T5" fmla="*/ 5 h 50"/>
              <a:gd name="T6" fmla="*/ 22 w 61"/>
              <a:gd name="T7" fmla="*/ 16 h 50"/>
              <a:gd name="T8" fmla="*/ 20 w 61"/>
              <a:gd name="T9" fmla="*/ 7 h 50"/>
              <a:gd name="T10" fmla="*/ 0 w 61"/>
              <a:gd name="T11" fmla="*/ 2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50">
                <a:moveTo>
                  <a:pt x="0" y="23"/>
                </a:moveTo>
                <a:cubicBezTo>
                  <a:pt x="0" y="39"/>
                  <a:pt x="18" y="49"/>
                  <a:pt x="29" y="50"/>
                </a:cubicBezTo>
                <a:cubicBezTo>
                  <a:pt x="38" y="42"/>
                  <a:pt x="61" y="0"/>
                  <a:pt x="33" y="5"/>
                </a:cubicBezTo>
                <a:cubicBezTo>
                  <a:pt x="27" y="6"/>
                  <a:pt x="27" y="12"/>
                  <a:pt x="22" y="16"/>
                </a:cubicBezTo>
                <a:cubicBezTo>
                  <a:pt x="23" y="12"/>
                  <a:pt x="19" y="12"/>
                  <a:pt x="20" y="7"/>
                </a:cubicBezTo>
                <a:cubicBezTo>
                  <a:pt x="7" y="1"/>
                  <a:pt x="0" y="14"/>
                  <a:pt x="0" y="23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矩形 181">
            <a:extLst>
              <a:ext uri="{FF2B5EF4-FFF2-40B4-BE49-F238E27FC236}">
                <a16:creationId xmlns:a16="http://schemas.microsoft.com/office/drawing/2014/main" id="{72A56A43-2D33-42FE-AC44-9DD0D631422D}"/>
              </a:ext>
            </a:extLst>
          </p:cNvPr>
          <p:cNvSpPr/>
          <p:nvPr/>
        </p:nvSpPr>
        <p:spPr>
          <a:xfrm>
            <a:off x="421450" y="1558820"/>
            <a:ext cx="482984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kern="100" dirty="0" smtClean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SPOC</a:t>
            </a:r>
            <a:r>
              <a:rPr lang="zh-CN" altLang="en-US" sz="2400" b="1" kern="100" dirty="0" smtClean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平台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发布的学习任务为</a:t>
            </a:r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12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周，除了完成在线学习任务，翻转课堂的学习还会插入一些阶段测试和针对训练，所以实际学习时长仍</a:t>
            </a:r>
            <a:r>
              <a:rPr lang="zh-CN" altLang="en-US" sz="2400" b="1" kern="100" dirty="0" smtClean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为</a:t>
            </a:r>
            <a:r>
              <a:rPr lang="en-US" altLang="zh-CN" sz="2400" b="1" kern="100" dirty="0" smtClean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16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周。</a:t>
            </a:r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每次课前，必须完成</a:t>
            </a:r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SPOC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平台上对应的学习任务：观看视频，完成单元讨论问题和在线单元检测。可以对照推送给大家的课前学习任务单，有目的地进行课前自学。</a:t>
            </a:r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任务单可以用来自检自学效果</a:t>
            </a:r>
            <a:r>
              <a:rPr lang="zh-CN" altLang="en-US" sz="2400" b="1" kern="100" dirty="0" smtClean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，完成课前任务是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参与课堂讨论的前提。</a:t>
            </a:r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0167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28">
            <a:extLst>
              <a:ext uri="{FF2B5EF4-FFF2-40B4-BE49-F238E27FC236}">
                <a16:creationId xmlns:a16="http://schemas.microsoft.com/office/drawing/2014/main" id="{3D7F954C-C906-43F8-919C-1782E029E5D7}"/>
              </a:ext>
            </a:extLst>
          </p:cNvPr>
          <p:cNvGrpSpPr/>
          <p:nvPr/>
        </p:nvGrpSpPr>
        <p:grpSpPr>
          <a:xfrm>
            <a:off x="11875" y="90304"/>
            <a:ext cx="3241964" cy="849132"/>
            <a:chOff x="4741949" y="1416423"/>
            <a:chExt cx="6339044" cy="1511697"/>
          </a:xfrm>
          <a:solidFill>
            <a:schemeClr val="accent1">
              <a:lumMod val="75000"/>
            </a:schemeClr>
          </a:solidFill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CDE4FFFE-F26A-4D8A-A068-6AB4EF05969D}"/>
                </a:ext>
              </a:extLst>
            </p:cNvPr>
            <p:cNvSpPr/>
            <p:nvPr/>
          </p:nvSpPr>
          <p:spPr>
            <a:xfrm>
              <a:off x="4741949" y="1416423"/>
              <a:ext cx="1395615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B4E38DEE-00E4-4357-8DE6-2AAC307077C6}"/>
                </a:ext>
              </a:extLst>
            </p:cNvPr>
            <p:cNvSpPr/>
            <p:nvPr/>
          </p:nvSpPr>
          <p:spPr>
            <a:xfrm>
              <a:off x="6622472" y="1866184"/>
              <a:ext cx="4458521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平行四边形 10">
              <a:extLst>
                <a:ext uri="{FF2B5EF4-FFF2-40B4-BE49-F238E27FC236}">
                  <a16:creationId xmlns:a16="http://schemas.microsoft.com/office/drawing/2014/main" id="{7B7944B5-1DB3-4A1A-AB3D-08A7FB377940}"/>
                </a:ext>
              </a:extLst>
            </p:cNvPr>
            <p:cNvSpPr/>
            <p:nvPr/>
          </p:nvSpPr>
          <p:spPr>
            <a:xfrm rot="5400000">
              <a:off x="5624171" y="1929817"/>
              <a:ext cx="1511697" cy="484909"/>
            </a:xfrm>
            <a:prstGeom prst="parallelogram">
              <a:avLst>
                <a:gd name="adj" fmla="val 9105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F4242CB8-623B-4D9E-8F65-75E9049A52C7}"/>
              </a:ext>
            </a:extLst>
          </p:cNvPr>
          <p:cNvSpPr/>
          <p:nvPr/>
        </p:nvSpPr>
        <p:spPr>
          <a:xfrm>
            <a:off x="1122382" y="34293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成绩计算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FA235E22-7D51-44C6-9C83-261B2D023574}"/>
              </a:ext>
            </a:extLst>
          </p:cNvPr>
          <p:cNvSpPr/>
          <p:nvPr/>
        </p:nvSpPr>
        <p:spPr>
          <a:xfrm>
            <a:off x="604502" y="1655754"/>
            <a:ext cx="4505996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总评成绩</a:t>
            </a:r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=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平时成绩</a:t>
            </a:r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ⅹ60%+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期末成绩</a:t>
            </a:r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ⅹ40%</a:t>
            </a:r>
          </a:p>
          <a:p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平时成绩组成：</a:t>
            </a:r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1. SPOC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平台在线成绩</a:t>
            </a:r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2. 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课前任务完成度</a:t>
            </a:r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3. 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小组任务完成度</a:t>
            </a:r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</a:t>
            </a:r>
          </a:p>
          <a:p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4. 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课堂检测成绩</a:t>
            </a:r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5. 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课堂表现（小组</a:t>
            </a:r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+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个人）</a:t>
            </a:r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6. 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阶段测试成绩</a:t>
            </a:r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知识点：</a:t>
            </a:r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 marL="457200" indent="-457200">
              <a:buAutoNum type="arabicPeriod"/>
            </a:pPr>
            <a:r>
              <a:rPr lang="en-US" altLang="zh-CN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SPOC</a:t>
            </a: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成绩是系统自动生成，每次作业都有提交截止时间，请按时提交每次作业。</a:t>
            </a:r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 marL="457200" indent="-457200">
              <a:buAutoNum type="arabicPeriod"/>
            </a:pPr>
            <a:r>
              <a:rPr lang="zh-CN" altLang="en-US" sz="2400" b="1" kern="1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平时成绩着重过程评价，请注意把握好自己的学习节奏。</a:t>
            </a:r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 marL="457200" indent="-457200">
              <a:buAutoNum type="arabicPeriod"/>
            </a:pPr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endParaRPr lang="en-US" altLang="zh-CN" sz="2400" b="1" kern="100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59" name="Freeform 870">
            <a:extLst>
              <a:ext uri="{FF2B5EF4-FFF2-40B4-BE49-F238E27FC236}">
                <a16:creationId xmlns:a16="http://schemas.microsoft.com/office/drawing/2014/main" id="{D81E0ED3-3A44-4C28-9F4E-90E9B31B8444}"/>
              </a:ext>
            </a:extLst>
          </p:cNvPr>
          <p:cNvSpPr>
            <a:spLocks/>
          </p:cNvSpPr>
          <p:nvPr/>
        </p:nvSpPr>
        <p:spPr bwMode="auto">
          <a:xfrm rot="394503">
            <a:off x="4926020" y="8329849"/>
            <a:ext cx="332462" cy="286623"/>
          </a:xfrm>
          <a:custGeom>
            <a:avLst/>
            <a:gdLst>
              <a:gd name="T0" fmla="*/ 0 w 61"/>
              <a:gd name="T1" fmla="*/ 23 h 50"/>
              <a:gd name="T2" fmla="*/ 29 w 61"/>
              <a:gd name="T3" fmla="*/ 50 h 50"/>
              <a:gd name="T4" fmla="*/ 33 w 61"/>
              <a:gd name="T5" fmla="*/ 5 h 50"/>
              <a:gd name="T6" fmla="*/ 22 w 61"/>
              <a:gd name="T7" fmla="*/ 16 h 50"/>
              <a:gd name="T8" fmla="*/ 20 w 61"/>
              <a:gd name="T9" fmla="*/ 7 h 50"/>
              <a:gd name="T10" fmla="*/ 0 w 61"/>
              <a:gd name="T11" fmla="*/ 2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50">
                <a:moveTo>
                  <a:pt x="0" y="23"/>
                </a:moveTo>
                <a:cubicBezTo>
                  <a:pt x="0" y="39"/>
                  <a:pt x="18" y="49"/>
                  <a:pt x="29" y="50"/>
                </a:cubicBezTo>
                <a:cubicBezTo>
                  <a:pt x="38" y="42"/>
                  <a:pt x="61" y="0"/>
                  <a:pt x="33" y="5"/>
                </a:cubicBezTo>
                <a:cubicBezTo>
                  <a:pt x="27" y="6"/>
                  <a:pt x="27" y="12"/>
                  <a:pt x="22" y="16"/>
                </a:cubicBezTo>
                <a:cubicBezTo>
                  <a:pt x="23" y="12"/>
                  <a:pt x="19" y="12"/>
                  <a:pt x="20" y="7"/>
                </a:cubicBezTo>
                <a:cubicBezTo>
                  <a:pt x="7" y="1"/>
                  <a:pt x="0" y="14"/>
                  <a:pt x="0" y="23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037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28">
            <a:extLst>
              <a:ext uri="{FF2B5EF4-FFF2-40B4-BE49-F238E27FC236}">
                <a16:creationId xmlns:a16="http://schemas.microsoft.com/office/drawing/2014/main" id="{3D7F954C-C906-43F8-919C-1782E029E5D7}"/>
              </a:ext>
            </a:extLst>
          </p:cNvPr>
          <p:cNvGrpSpPr/>
          <p:nvPr/>
        </p:nvGrpSpPr>
        <p:grpSpPr>
          <a:xfrm>
            <a:off x="11875" y="78427"/>
            <a:ext cx="4378070" cy="849132"/>
            <a:chOff x="4741949" y="1416423"/>
            <a:chExt cx="8560483" cy="1511697"/>
          </a:xfrm>
          <a:solidFill>
            <a:srgbClr val="FF4F4F"/>
          </a:solidFill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CDE4FFFE-F26A-4D8A-A068-6AB4EF05969D}"/>
                </a:ext>
              </a:extLst>
            </p:cNvPr>
            <p:cNvSpPr/>
            <p:nvPr/>
          </p:nvSpPr>
          <p:spPr>
            <a:xfrm>
              <a:off x="4741949" y="1416423"/>
              <a:ext cx="1395615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B4E38DEE-00E4-4357-8DE6-2AAC307077C6}"/>
                </a:ext>
              </a:extLst>
            </p:cNvPr>
            <p:cNvSpPr/>
            <p:nvPr/>
          </p:nvSpPr>
          <p:spPr>
            <a:xfrm>
              <a:off x="6622470" y="1866184"/>
              <a:ext cx="6679962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平行四边形 10">
              <a:extLst>
                <a:ext uri="{FF2B5EF4-FFF2-40B4-BE49-F238E27FC236}">
                  <a16:creationId xmlns:a16="http://schemas.microsoft.com/office/drawing/2014/main" id="{7B7944B5-1DB3-4A1A-AB3D-08A7FB377940}"/>
                </a:ext>
              </a:extLst>
            </p:cNvPr>
            <p:cNvSpPr/>
            <p:nvPr/>
          </p:nvSpPr>
          <p:spPr>
            <a:xfrm rot="5400000">
              <a:off x="5624171" y="1929817"/>
              <a:ext cx="1511697" cy="484909"/>
            </a:xfrm>
            <a:prstGeom prst="parallelogram">
              <a:avLst>
                <a:gd name="adj" fmla="val 91050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F4242CB8-623B-4D9E-8F65-75E9049A52C7}"/>
              </a:ext>
            </a:extLst>
          </p:cNvPr>
          <p:cNvSpPr/>
          <p:nvPr/>
        </p:nvSpPr>
        <p:spPr>
          <a:xfrm>
            <a:off x="973625" y="342936"/>
            <a:ext cx="33185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课前学习任务单</a:t>
            </a:r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1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乐喵体简" panose="00020600040101010101" pitchFamily="18" charset="-122"/>
              <a:ea typeface="汉仪乐喵体简" panose="00020600040101010101" pitchFamily="18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FA235E22-7D51-44C6-9C83-261B2D023574}"/>
              </a:ext>
            </a:extLst>
          </p:cNvPr>
          <p:cNvSpPr/>
          <p:nvPr/>
        </p:nvSpPr>
        <p:spPr>
          <a:xfrm>
            <a:off x="582805" y="1648036"/>
            <a:ext cx="458296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个人必做课前学习任务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共四条，见</a:t>
            </a: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下页</a:t>
            </a:r>
            <a:r>
              <a:rPr lang="en-US" altLang="zh-CN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PPT</a:t>
            </a:r>
            <a:endParaRPr lang="en-US" altLang="zh-CN" sz="26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CN" sz="26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选做任务：了解</a:t>
            </a:r>
            <a:r>
              <a:rPr lang="en-US" altLang="zh-CN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Multisim</a:t>
            </a: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仿真软件</a:t>
            </a:r>
            <a:endParaRPr lang="en-US" altLang="zh-CN" sz="2600" b="1" kern="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CN" sz="2600" b="1" kern="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上课前一天晚</a:t>
            </a:r>
            <a:r>
              <a:rPr lang="en-US" altLang="zh-CN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8</a:t>
            </a: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点前必须完成哦！</a:t>
            </a:r>
            <a:endParaRPr lang="en-US" altLang="zh-CN" sz="2600" b="1" kern="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zh-CN" altLang="en-US" sz="2600" b="1" kern="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任务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完成会有加分，并有经验值累计哦！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CN" sz="26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CN" sz="28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59" name="Freeform 870">
            <a:extLst>
              <a:ext uri="{FF2B5EF4-FFF2-40B4-BE49-F238E27FC236}">
                <a16:creationId xmlns:a16="http://schemas.microsoft.com/office/drawing/2014/main" id="{D81E0ED3-3A44-4C28-9F4E-90E9B31B8444}"/>
              </a:ext>
            </a:extLst>
          </p:cNvPr>
          <p:cNvSpPr>
            <a:spLocks/>
          </p:cNvSpPr>
          <p:nvPr/>
        </p:nvSpPr>
        <p:spPr bwMode="auto">
          <a:xfrm rot="394503">
            <a:off x="4926020" y="8329849"/>
            <a:ext cx="332462" cy="286623"/>
          </a:xfrm>
          <a:custGeom>
            <a:avLst/>
            <a:gdLst>
              <a:gd name="T0" fmla="*/ 0 w 61"/>
              <a:gd name="T1" fmla="*/ 23 h 50"/>
              <a:gd name="T2" fmla="*/ 29 w 61"/>
              <a:gd name="T3" fmla="*/ 50 h 50"/>
              <a:gd name="T4" fmla="*/ 33 w 61"/>
              <a:gd name="T5" fmla="*/ 5 h 50"/>
              <a:gd name="T6" fmla="*/ 22 w 61"/>
              <a:gd name="T7" fmla="*/ 16 h 50"/>
              <a:gd name="T8" fmla="*/ 20 w 61"/>
              <a:gd name="T9" fmla="*/ 7 h 50"/>
              <a:gd name="T10" fmla="*/ 0 w 61"/>
              <a:gd name="T11" fmla="*/ 2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50">
                <a:moveTo>
                  <a:pt x="0" y="23"/>
                </a:moveTo>
                <a:cubicBezTo>
                  <a:pt x="0" y="39"/>
                  <a:pt x="18" y="49"/>
                  <a:pt x="29" y="50"/>
                </a:cubicBezTo>
                <a:cubicBezTo>
                  <a:pt x="38" y="42"/>
                  <a:pt x="61" y="0"/>
                  <a:pt x="33" y="5"/>
                </a:cubicBezTo>
                <a:cubicBezTo>
                  <a:pt x="27" y="6"/>
                  <a:pt x="27" y="12"/>
                  <a:pt x="22" y="16"/>
                </a:cubicBezTo>
                <a:cubicBezTo>
                  <a:pt x="23" y="12"/>
                  <a:pt x="19" y="12"/>
                  <a:pt x="20" y="7"/>
                </a:cubicBezTo>
                <a:cubicBezTo>
                  <a:pt x="7" y="1"/>
                  <a:pt x="0" y="14"/>
                  <a:pt x="0" y="23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2080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606669" y="1954823"/>
            <a:ext cx="4715608" cy="2857500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pPr marL="514350" indent="-514350">
              <a:buAutoNum type="arabicPeriod"/>
            </a:pP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分别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画出一个理想电压源</a:t>
            </a: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、一个理想电流源、一个受控电压源和一个受控电流源；</a:t>
            </a:r>
            <a:endParaRPr lang="en-US" altLang="zh-CN" sz="26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 marL="514350" indent="-514350">
              <a:buAutoNum type="arabicPeriod"/>
            </a:pP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画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出一个简单的单节偶</a:t>
            </a: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电路；</a:t>
            </a:r>
            <a:endParaRPr lang="en-US" altLang="zh-CN" sz="2600" b="1" kern="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3</a:t>
            </a:r>
            <a:r>
              <a:rPr lang="en-US" altLang="zh-CN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. </a:t>
            </a: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解答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课后习题</a:t>
            </a:r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1-4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、</a:t>
            </a:r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1-5</a:t>
            </a: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、  </a:t>
            </a:r>
            <a:endParaRPr lang="en-US" altLang="zh-CN" sz="2600" b="1" kern="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</a:t>
            </a:r>
            <a:r>
              <a:rPr lang="en-US" altLang="zh-CN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   1-6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；</a:t>
            </a:r>
            <a:endParaRPr lang="en-US" altLang="zh-CN" sz="26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4. </a:t>
            </a: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提出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一个希望课上讨论的</a:t>
            </a: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概念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，或者是题目。</a:t>
            </a:r>
            <a:endParaRPr lang="en-US" altLang="zh-CN" sz="26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 marL="514350" indent="-514350">
              <a:buAutoNum type="arabicPeriod"/>
            </a:pP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4" name="圆角矩形 3"/>
          <p:cNvSpPr/>
          <p:nvPr>
            <p:custDataLst>
              <p:tags r:id="rId3"/>
            </p:custDataLst>
          </p:nvPr>
        </p:nvSpPr>
        <p:spPr>
          <a:xfrm>
            <a:off x="2668905" y="7198360"/>
            <a:ext cx="2057400" cy="54864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作答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0" y="7810500"/>
            <a:ext cx="5715000" cy="476250"/>
          </a:xfrm>
          <a:prstGeom prst="rect">
            <a:avLst/>
          </a:prstGeom>
          <a:solidFill>
            <a:srgbClr val="FBFAE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500" smtClean="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正常使用主观题需</a:t>
            </a:r>
            <a:r>
              <a:rPr lang="en-US" altLang="zh-CN" sz="1500" smtClean="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2.0</a:t>
            </a:r>
            <a:r>
              <a:rPr lang="zh-CN" altLang="en-US" sz="1500" smtClean="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以上版本雨课堂</a:t>
            </a:r>
            <a:endParaRPr lang="zh-CN" altLang="en-US" sz="1500">
              <a:solidFill>
                <a:srgbClr val="F84F4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9" name="组合 8"/>
          <p:cNvGrpSpPr/>
          <p:nvPr>
            <p:custDataLst>
              <p:tags r:id="rId5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5" name="TitleBackground"/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ColorBlock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ypeText"/>
            <p:cNvSpPr txBox="1"/>
            <p:nvPr>
              <p:custDataLst>
                <p:tags r:id="rId9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主观题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8" name="TipText"/>
            <p:cNvSpPr txBox="1"/>
            <p:nvPr>
              <p:custDataLst>
                <p:tags r:id="rId10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20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 dirty="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59050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28">
            <a:extLst>
              <a:ext uri="{FF2B5EF4-FFF2-40B4-BE49-F238E27FC236}">
                <a16:creationId xmlns:a16="http://schemas.microsoft.com/office/drawing/2014/main" id="{3D7F954C-C906-43F8-919C-1782E029E5D7}"/>
              </a:ext>
            </a:extLst>
          </p:cNvPr>
          <p:cNvGrpSpPr/>
          <p:nvPr/>
        </p:nvGrpSpPr>
        <p:grpSpPr>
          <a:xfrm>
            <a:off x="11875" y="78427"/>
            <a:ext cx="4378070" cy="849132"/>
            <a:chOff x="4741949" y="1416423"/>
            <a:chExt cx="8560483" cy="1511697"/>
          </a:xfrm>
          <a:solidFill>
            <a:srgbClr val="FF4F4F"/>
          </a:solidFill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CDE4FFFE-F26A-4D8A-A068-6AB4EF05969D}"/>
                </a:ext>
              </a:extLst>
            </p:cNvPr>
            <p:cNvSpPr/>
            <p:nvPr/>
          </p:nvSpPr>
          <p:spPr>
            <a:xfrm>
              <a:off x="4741949" y="1416423"/>
              <a:ext cx="1395615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B4E38DEE-00E4-4357-8DE6-2AAC307077C6}"/>
                </a:ext>
              </a:extLst>
            </p:cNvPr>
            <p:cNvSpPr/>
            <p:nvPr/>
          </p:nvSpPr>
          <p:spPr>
            <a:xfrm>
              <a:off x="6622470" y="1866184"/>
              <a:ext cx="6679962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平行四边形 10">
              <a:extLst>
                <a:ext uri="{FF2B5EF4-FFF2-40B4-BE49-F238E27FC236}">
                  <a16:creationId xmlns:a16="http://schemas.microsoft.com/office/drawing/2014/main" id="{7B7944B5-1DB3-4A1A-AB3D-08A7FB377940}"/>
                </a:ext>
              </a:extLst>
            </p:cNvPr>
            <p:cNvSpPr/>
            <p:nvPr/>
          </p:nvSpPr>
          <p:spPr>
            <a:xfrm rot="5400000">
              <a:off x="5624171" y="1929817"/>
              <a:ext cx="1511697" cy="484909"/>
            </a:xfrm>
            <a:prstGeom prst="parallelogram">
              <a:avLst>
                <a:gd name="adj" fmla="val 91050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F4242CB8-623B-4D9E-8F65-75E9049A52C7}"/>
              </a:ext>
            </a:extLst>
          </p:cNvPr>
          <p:cNvSpPr/>
          <p:nvPr/>
        </p:nvSpPr>
        <p:spPr>
          <a:xfrm>
            <a:off x="973625" y="342936"/>
            <a:ext cx="33185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课前学习任务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单</a:t>
            </a:r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2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乐喵体简" panose="00020600040101010101" pitchFamily="18" charset="-122"/>
              <a:ea typeface="汉仪乐喵体简" panose="00020600040101010101" pitchFamily="18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FA235E22-7D51-44C6-9C83-261B2D023574}"/>
              </a:ext>
            </a:extLst>
          </p:cNvPr>
          <p:cNvSpPr/>
          <p:nvPr/>
        </p:nvSpPr>
        <p:spPr>
          <a:xfrm>
            <a:off x="641268" y="1486632"/>
            <a:ext cx="4441372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u="sng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小组任务单</a:t>
            </a:r>
            <a:endParaRPr lang="en-US" altLang="zh-CN" sz="2800" b="1" u="sng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endParaRPr lang="en-US" altLang="zh-CN" sz="2600" b="1" u="sng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 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每个班级</a:t>
            </a:r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6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位同学分成</a:t>
            </a:r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1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组</a:t>
            </a:r>
            <a:endParaRPr lang="en-US" altLang="zh-CN" sz="26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endParaRPr lang="en-US" altLang="zh-CN" sz="26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1</a:t>
            </a:r>
            <a:r>
              <a:rPr lang="en-US" altLang="zh-CN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. </a:t>
            </a:r>
            <a:r>
              <a:rPr lang="zh-CN" altLang="en-US" sz="2600" b="1" kern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周一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晚</a:t>
            </a:r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8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点前全部小组同学注册进入</a:t>
            </a:r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SPOC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平台并按要求修改昵称。</a:t>
            </a:r>
            <a:endParaRPr lang="en-US" altLang="zh-CN" sz="26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2. 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鼓励周三下午</a:t>
            </a:r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6-7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节小组集中讨论和学习，现场拍照</a:t>
            </a:r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QQ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发群，会有小组经验值奖励哦！</a:t>
            </a:r>
            <a:endParaRPr lang="en-US" altLang="zh-CN" sz="26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3. 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周四晚</a:t>
            </a:r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8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点前全部小组成员完成</a:t>
            </a:r>
            <a:r>
              <a:rPr lang="en-US" altLang="zh-CN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SPOC</a:t>
            </a:r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平台在线测试。</a:t>
            </a:r>
            <a:endParaRPr lang="en-US" altLang="zh-CN" sz="26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endParaRPr lang="en-US" altLang="zh-CN" sz="26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r>
              <a:rPr lang="zh-CN" altLang="en-US" sz="26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按任务完成度会有小组经验值累计哦！</a:t>
            </a:r>
          </a:p>
          <a:p>
            <a:endParaRPr lang="en-US" altLang="zh-CN" sz="2600" b="1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59" name="Freeform 870">
            <a:extLst>
              <a:ext uri="{FF2B5EF4-FFF2-40B4-BE49-F238E27FC236}">
                <a16:creationId xmlns:a16="http://schemas.microsoft.com/office/drawing/2014/main" id="{D81E0ED3-3A44-4C28-9F4E-90E9B31B8444}"/>
              </a:ext>
            </a:extLst>
          </p:cNvPr>
          <p:cNvSpPr>
            <a:spLocks/>
          </p:cNvSpPr>
          <p:nvPr/>
        </p:nvSpPr>
        <p:spPr bwMode="auto">
          <a:xfrm rot="394503">
            <a:off x="4926020" y="8329849"/>
            <a:ext cx="332462" cy="286623"/>
          </a:xfrm>
          <a:custGeom>
            <a:avLst/>
            <a:gdLst>
              <a:gd name="T0" fmla="*/ 0 w 61"/>
              <a:gd name="T1" fmla="*/ 23 h 50"/>
              <a:gd name="T2" fmla="*/ 29 w 61"/>
              <a:gd name="T3" fmla="*/ 50 h 50"/>
              <a:gd name="T4" fmla="*/ 33 w 61"/>
              <a:gd name="T5" fmla="*/ 5 h 50"/>
              <a:gd name="T6" fmla="*/ 22 w 61"/>
              <a:gd name="T7" fmla="*/ 16 h 50"/>
              <a:gd name="T8" fmla="*/ 20 w 61"/>
              <a:gd name="T9" fmla="*/ 7 h 50"/>
              <a:gd name="T10" fmla="*/ 0 w 61"/>
              <a:gd name="T11" fmla="*/ 2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50">
                <a:moveTo>
                  <a:pt x="0" y="23"/>
                </a:moveTo>
                <a:cubicBezTo>
                  <a:pt x="0" y="39"/>
                  <a:pt x="18" y="49"/>
                  <a:pt x="29" y="50"/>
                </a:cubicBezTo>
                <a:cubicBezTo>
                  <a:pt x="38" y="42"/>
                  <a:pt x="61" y="0"/>
                  <a:pt x="33" y="5"/>
                </a:cubicBezTo>
                <a:cubicBezTo>
                  <a:pt x="27" y="6"/>
                  <a:pt x="27" y="12"/>
                  <a:pt x="22" y="16"/>
                </a:cubicBezTo>
                <a:cubicBezTo>
                  <a:pt x="23" y="12"/>
                  <a:pt x="19" y="12"/>
                  <a:pt x="20" y="7"/>
                </a:cubicBezTo>
                <a:cubicBezTo>
                  <a:pt x="7" y="1"/>
                  <a:pt x="0" y="14"/>
                  <a:pt x="0" y="23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389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5641" y="1335347"/>
            <a:ext cx="456012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u="sng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什么是慕课？</a:t>
            </a:r>
            <a:endParaRPr lang="en-US" altLang="zh-CN" sz="2800" b="1" u="sng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 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MOOC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是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Massive Open Online Courses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的英文缩写。</a:t>
            </a:r>
            <a:endParaRPr lang="en-US" altLang="zh-CN" sz="26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西方媒体评价其为“印刷术发明以来教育最重要的革命。”</a:t>
            </a:r>
            <a:endParaRPr lang="en-US" altLang="zh-CN" sz="26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600" b="1" u="sng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慕课平台</a:t>
            </a:r>
            <a:r>
              <a:rPr lang="en-US" altLang="zh-CN" sz="2600" b="1" u="sng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   </a:t>
            </a: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国际：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Coursera \Udacity \edX</a:t>
            </a: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国内：学堂在线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\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中国大学</a:t>
            </a:r>
            <a:r>
              <a:rPr lang="en-US" altLang="zh-CN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MOOC\</a:t>
            </a:r>
            <a:r>
              <a:rPr lang="zh-CN" altLang="en-US" sz="26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好大学在线</a:t>
            </a:r>
            <a:endParaRPr lang="en-US" altLang="zh-CN" sz="26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grpSp>
        <p:nvGrpSpPr>
          <p:cNvPr id="6" name="组 28">
            <a:extLst>
              <a:ext uri="{FF2B5EF4-FFF2-40B4-BE49-F238E27FC236}">
                <a16:creationId xmlns:a16="http://schemas.microsoft.com/office/drawing/2014/main" id="{04B191AB-0D30-424D-909F-BB0CFFCC3207}"/>
              </a:ext>
            </a:extLst>
          </p:cNvPr>
          <p:cNvGrpSpPr/>
          <p:nvPr/>
        </p:nvGrpSpPr>
        <p:grpSpPr>
          <a:xfrm>
            <a:off x="11875" y="90304"/>
            <a:ext cx="3241964" cy="849132"/>
            <a:chOff x="4741949" y="1416423"/>
            <a:chExt cx="6339044" cy="1511697"/>
          </a:xfrm>
          <a:solidFill>
            <a:schemeClr val="accent4">
              <a:lumMod val="75000"/>
            </a:schemeClr>
          </a:solidFill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1737B43C-8868-4299-AC3A-A94642D25332}"/>
                </a:ext>
              </a:extLst>
            </p:cNvPr>
            <p:cNvSpPr/>
            <p:nvPr/>
          </p:nvSpPr>
          <p:spPr>
            <a:xfrm>
              <a:off x="4741949" y="1416423"/>
              <a:ext cx="1395615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0C5DD225-3E8B-48D3-A425-0F93A718702D}"/>
                </a:ext>
              </a:extLst>
            </p:cNvPr>
            <p:cNvSpPr/>
            <p:nvPr/>
          </p:nvSpPr>
          <p:spPr>
            <a:xfrm>
              <a:off x="6622472" y="1866184"/>
              <a:ext cx="4458521" cy="1061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平行四边形 8">
              <a:extLst>
                <a:ext uri="{FF2B5EF4-FFF2-40B4-BE49-F238E27FC236}">
                  <a16:creationId xmlns:a16="http://schemas.microsoft.com/office/drawing/2014/main" id="{EFB830B6-1596-40C3-AC50-DC0D32479CD1}"/>
                </a:ext>
              </a:extLst>
            </p:cNvPr>
            <p:cNvSpPr/>
            <p:nvPr/>
          </p:nvSpPr>
          <p:spPr>
            <a:xfrm rot="5400000">
              <a:off x="5624171" y="1929817"/>
              <a:ext cx="1511697" cy="484909"/>
            </a:xfrm>
            <a:prstGeom prst="parallelogram">
              <a:avLst>
                <a:gd name="adj" fmla="val 9105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FC716CA0-D9D4-4A45-8F76-E88CD097A5A0}"/>
              </a:ext>
            </a:extLst>
          </p:cNvPr>
          <p:cNvSpPr/>
          <p:nvPr/>
        </p:nvSpPr>
        <p:spPr>
          <a:xfrm>
            <a:off x="1122382" y="34293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乐喵体简" panose="00020600040101010101" pitchFamily="18" charset="-122"/>
                <a:ea typeface="汉仪乐喵体简" panose="00020600040101010101" pitchFamily="18" charset="-122"/>
              </a:rPr>
              <a:t>阅读资料</a:t>
            </a:r>
          </a:p>
        </p:txBody>
      </p:sp>
    </p:spTree>
    <p:extLst>
      <p:ext uri="{BB962C8B-B14F-4D97-AF65-F5344CB8AC3E}">
        <p14:creationId xmlns:p14="http://schemas.microsoft.com/office/powerpoint/2010/main" val="21910718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ShortAnswer"/>
  <p:tag name="PROBLEMSCORE" val="20.0"/>
  <p:tag name="PROBLEMVOICEALLOWED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ShortAnsw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ShortAnsw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</TotalTime>
  <Words>909</Words>
  <Application>Microsoft Office PowerPoint</Application>
  <PresentationFormat>全屏显示(16:10)</PresentationFormat>
  <Paragraphs>123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 汉仪良品线简</vt:lpstr>
      <vt:lpstr>AR ADGothicJP Medium</vt:lpstr>
      <vt:lpstr>LiHei Pro</vt:lpstr>
      <vt:lpstr>Microsoft Yahei</vt:lpstr>
      <vt:lpstr>等线</vt:lpstr>
      <vt:lpstr>等线 Light</vt:lpstr>
      <vt:lpstr>汉仪寒石体简</vt:lpstr>
      <vt:lpstr>汉仪乐喵体简</vt:lpstr>
      <vt:lpstr>Arial</vt:lpstr>
      <vt:lpstr>Impact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雨课件</dc:title>
  <dc:creator>Microsoft</dc:creator>
  <cp:lastModifiedBy>liuchuntang</cp:lastModifiedBy>
  <cp:revision>44</cp:revision>
  <dcterms:created xsi:type="dcterms:W3CDTF">2017-02-20T08:20:56Z</dcterms:created>
  <dcterms:modified xsi:type="dcterms:W3CDTF">2018-12-10T08:36:04Z</dcterms:modified>
</cp:coreProperties>
</file>