
<file path=[Content_Types].xml><?xml version="1.0" encoding="utf-8"?>
<Types xmlns="http://schemas.openxmlformats.org/package/2006/content-types">
  <Default Extension="bin" ContentType="application/vnd.openxmlformats-officedocument.oleObject"/>
  <Default Extension="tmp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9" r:id="rId2"/>
    <p:sldId id="356" r:id="rId3"/>
    <p:sldId id="260" r:id="rId4"/>
    <p:sldId id="266" r:id="rId5"/>
    <p:sldId id="336" r:id="rId6"/>
    <p:sldId id="363" r:id="rId7"/>
    <p:sldId id="337" r:id="rId8"/>
    <p:sldId id="267" r:id="rId9"/>
    <p:sldId id="268" r:id="rId10"/>
    <p:sldId id="270" r:id="rId11"/>
    <p:sldId id="346" r:id="rId12"/>
    <p:sldId id="359" r:id="rId13"/>
    <p:sldId id="269" r:id="rId14"/>
    <p:sldId id="271" r:id="rId15"/>
    <p:sldId id="355" r:id="rId16"/>
    <p:sldId id="273" r:id="rId17"/>
    <p:sldId id="360" r:id="rId18"/>
    <p:sldId id="275" r:id="rId19"/>
    <p:sldId id="276" r:id="rId20"/>
    <p:sldId id="277" r:id="rId21"/>
    <p:sldId id="315" r:id="rId22"/>
    <p:sldId id="361" r:id="rId23"/>
    <p:sldId id="278" r:id="rId24"/>
    <p:sldId id="280" r:id="rId25"/>
    <p:sldId id="327" r:id="rId26"/>
    <p:sldId id="282" r:id="rId27"/>
    <p:sldId id="283" r:id="rId28"/>
    <p:sldId id="286" r:id="rId29"/>
    <p:sldId id="354" r:id="rId30"/>
    <p:sldId id="288" r:id="rId31"/>
    <p:sldId id="353" r:id="rId32"/>
    <p:sldId id="289" r:id="rId33"/>
    <p:sldId id="290" r:id="rId34"/>
    <p:sldId id="362" r:id="rId35"/>
    <p:sldId id="291" r:id="rId36"/>
  </p:sldIdLst>
  <p:sldSz cx="9144000" cy="6858000" type="screen4x3"/>
  <p:notesSz cx="7099300" cy="10234613"/>
  <p:defaultTextStyle>
    <a:defPPr>
      <a:defRPr lang="zh-CN"/>
    </a:defPPr>
    <a:lvl1pPr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8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8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8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8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66"/>
    <a:srgbClr val="FFCC00"/>
    <a:srgbClr val="FF9900"/>
    <a:srgbClr val="BDF1FB"/>
    <a:srgbClr val="99FF66"/>
    <a:srgbClr val="D5FFFF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-394" y="-65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58"/>
    </p:cViewPr>
  </p:sorterViewPr>
  <p:notesViewPr>
    <p:cSldViewPr snapToGrid="0">
      <p:cViewPr varScale="1">
        <p:scale>
          <a:sx n="37" d="100"/>
          <a:sy n="37" d="100"/>
        </p:scale>
        <p:origin x="-1090" y="-58"/>
      </p:cViewPr>
      <p:guideLst>
        <p:guide orient="horz" pos="3224"/>
        <p:guide pos="2236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13" Type="http://schemas.openxmlformats.org/officeDocument/2006/relationships/image" Target="../media/image88.wmf"/><Relationship Id="rId18" Type="http://schemas.openxmlformats.org/officeDocument/2006/relationships/image" Target="../media/image93.wmf"/><Relationship Id="rId3" Type="http://schemas.openxmlformats.org/officeDocument/2006/relationships/image" Target="../media/image78.emf"/><Relationship Id="rId21" Type="http://schemas.openxmlformats.org/officeDocument/2006/relationships/image" Target="../media/image96.wmf"/><Relationship Id="rId7" Type="http://schemas.openxmlformats.org/officeDocument/2006/relationships/image" Target="../media/image82.wmf"/><Relationship Id="rId12" Type="http://schemas.openxmlformats.org/officeDocument/2006/relationships/image" Target="../media/image87.wmf"/><Relationship Id="rId17" Type="http://schemas.openxmlformats.org/officeDocument/2006/relationships/image" Target="../media/image92.wmf"/><Relationship Id="rId2" Type="http://schemas.openxmlformats.org/officeDocument/2006/relationships/image" Target="../media/image77.wmf"/><Relationship Id="rId16" Type="http://schemas.openxmlformats.org/officeDocument/2006/relationships/image" Target="../media/image91.wmf"/><Relationship Id="rId20" Type="http://schemas.openxmlformats.org/officeDocument/2006/relationships/image" Target="../media/image95.wmf"/><Relationship Id="rId1" Type="http://schemas.openxmlformats.org/officeDocument/2006/relationships/image" Target="../media/image76.wmf"/><Relationship Id="rId6" Type="http://schemas.openxmlformats.org/officeDocument/2006/relationships/image" Target="../media/image81.wmf"/><Relationship Id="rId11" Type="http://schemas.openxmlformats.org/officeDocument/2006/relationships/image" Target="../media/image86.wmf"/><Relationship Id="rId5" Type="http://schemas.openxmlformats.org/officeDocument/2006/relationships/image" Target="../media/image80.wmf"/><Relationship Id="rId15" Type="http://schemas.openxmlformats.org/officeDocument/2006/relationships/image" Target="../media/image90.wmf"/><Relationship Id="rId10" Type="http://schemas.openxmlformats.org/officeDocument/2006/relationships/image" Target="../media/image85.wmf"/><Relationship Id="rId19" Type="http://schemas.openxmlformats.org/officeDocument/2006/relationships/image" Target="../media/image94.wmf"/><Relationship Id="rId4" Type="http://schemas.openxmlformats.org/officeDocument/2006/relationships/image" Target="../media/image79.emf"/><Relationship Id="rId9" Type="http://schemas.openxmlformats.org/officeDocument/2006/relationships/image" Target="../media/image84.wmf"/><Relationship Id="rId14" Type="http://schemas.openxmlformats.org/officeDocument/2006/relationships/image" Target="../media/image89.wmf"/><Relationship Id="rId22" Type="http://schemas.openxmlformats.org/officeDocument/2006/relationships/image" Target="../media/image9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98.wmf"/><Relationship Id="rId1" Type="http://schemas.openxmlformats.org/officeDocument/2006/relationships/image" Target="../media/image87.wmf"/><Relationship Id="rId6" Type="http://schemas.openxmlformats.org/officeDocument/2006/relationships/image" Target="../media/image100.wmf"/><Relationship Id="rId5" Type="http://schemas.openxmlformats.org/officeDocument/2006/relationships/image" Target="../media/image99.wmf"/><Relationship Id="rId4" Type="http://schemas.openxmlformats.org/officeDocument/2006/relationships/image" Target="../media/image21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wmf"/><Relationship Id="rId7" Type="http://schemas.openxmlformats.org/officeDocument/2006/relationships/image" Target="../media/image107.wmf"/><Relationship Id="rId2" Type="http://schemas.openxmlformats.org/officeDocument/2006/relationships/image" Target="../media/image102.wmf"/><Relationship Id="rId1" Type="http://schemas.openxmlformats.org/officeDocument/2006/relationships/image" Target="../media/image101.wmf"/><Relationship Id="rId6" Type="http://schemas.openxmlformats.org/officeDocument/2006/relationships/image" Target="../media/image106.wmf"/><Relationship Id="rId5" Type="http://schemas.openxmlformats.org/officeDocument/2006/relationships/image" Target="../media/image105.wmf"/><Relationship Id="rId4" Type="http://schemas.openxmlformats.org/officeDocument/2006/relationships/image" Target="../media/image10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wmf"/><Relationship Id="rId2" Type="http://schemas.openxmlformats.org/officeDocument/2006/relationships/image" Target="../media/image109.wmf"/><Relationship Id="rId1" Type="http://schemas.openxmlformats.org/officeDocument/2006/relationships/image" Target="../media/image108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wmf"/><Relationship Id="rId2" Type="http://schemas.openxmlformats.org/officeDocument/2006/relationships/image" Target="../media/image112.wmf"/><Relationship Id="rId1" Type="http://schemas.openxmlformats.org/officeDocument/2006/relationships/image" Target="../media/image111.wmf"/><Relationship Id="rId4" Type="http://schemas.openxmlformats.org/officeDocument/2006/relationships/image" Target="../media/image114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wmf"/><Relationship Id="rId7" Type="http://schemas.openxmlformats.org/officeDocument/2006/relationships/image" Target="../media/image121.wmf"/><Relationship Id="rId2" Type="http://schemas.openxmlformats.org/officeDocument/2006/relationships/image" Target="../media/image116.wmf"/><Relationship Id="rId1" Type="http://schemas.openxmlformats.org/officeDocument/2006/relationships/image" Target="../media/image115.wmf"/><Relationship Id="rId6" Type="http://schemas.openxmlformats.org/officeDocument/2006/relationships/image" Target="../media/image120.wmf"/><Relationship Id="rId5" Type="http://schemas.openxmlformats.org/officeDocument/2006/relationships/image" Target="../media/image119.emf"/><Relationship Id="rId4" Type="http://schemas.openxmlformats.org/officeDocument/2006/relationships/image" Target="../media/image118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wmf"/><Relationship Id="rId2" Type="http://schemas.openxmlformats.org/officeDocument/2006/relationships/image" Target="../media/image116.wmf"/><Relationship Id="rId1" Type="http://schemas.openxmlformats.org/officeDocument/2006/relationships/image" Target="../media/image115.wmf"/><Relationship Id="rId4" Type="http://schemas.openxmlformats.org/officeDocument/2006/relationships/image" Target="../media/image118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wmf"/><Relationship Id="rId3" Type="http://schemas.openxmlformats.org/officeDocument/2006/relationships/image" Target="../media/image124.wmf"/><Relationship Id="rId7" Type="http://schemas.openxmlformats.org/officeDocument/2006/relationships/image" Target="../media/image128.wmf"/><Relationship Id="rId2" Type="http://schemas.openxmlformats.org/officeDocument/2006/relationships/image" Target="../media/image123.wmf"/><Relationship Id="rId1" Type="http://schemas.openxmlformats.org/officeDocument/2006/relationships/image" Target="../media/image122.wmf"/><Relationship Id="rId6" Type="http://schemas.openxmlformats.org/officeDocument/2006/relationships/image" Target="../media/image127.wmf"/><Relationship Id="rId5" Type="http://schemas.openxmlformats.org/officeDocument/2006/relationships/image" Target="../media/image126.wmf"/><Relationship Id="rId10" Type="http://schemas.openxmlformats.org/officeDocument/2006/relationships/image" Target="../media/image131.wmf"/><Relationship Id="rId4" Type="http://schemas.openxmlformats.org/officeDocument/2006/relationships/image" Target="../media/image125.wmf"/><Relationship Id="rId9" Type="http://schemas.openxmlformats.org/officeDocument/2006/relationships/image" Target="../media/image130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wmf"/><Relationship Id="rId2" Type="http://schemas.openxmlformats.org/officeDocument/2006/relationships/image" Target="../media/image133.wmf"/><Relationship Id="rId1" Type="http://schemas.openxmlformats.org/officeDocument/2006/relationships/image" Target="../media/image132.wmf"/><Relationship Id="rId5" Type="http://schemas.openxmlformats.org/officeDocument/2006/relationships/image" Target="../media/image136.wmf"/><Relationship Id="rId4" Type="http://schemas.openxmlformats.org/officeDocument/2006/relationships/image" Target="../media/image135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wmf"/><Relationship Id="rId2" Type="http://schemas.openxmlformats.org/officeDocument/2006/relationships/image" Target="../media/image138.wmf"/><Relationship Id="rId1" Type="http://schemas.openxmlformats.org/officeDocument/2006/relationships/image" Target="../media/image137.wmf"/><Relationship Id="rId5" Type="http://schemas.openxmlformats.org/officeDocument/2006/relationships/image" Target="../media/image141.wmf"/><Relationship Id="rId4" Type="http://schemas.openxmlformats.org/officeDocument/2006/relationships/image" Target="../media/image14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wmf"/><Relationship Id="rId3" Type="http://schemas.openxmlformats.org/officeDocument/2006/relationships/image" Target="../media/image144.wmf"/><Relationship Id="rId7" Type="http://schemas.openxmlformats.org/officeDocument/2006/relationships/image" Target="../media/image148.wmf"/><Relationship Id="rId2" Type="http://schemas.openxmlformats.org/officeDocument/2006/relationships/image" Target="../media/image143.wmf"/><Relationship Id="rId1" Type="http://schemas.openxmlformats.org/officeDocument/2006/relationships/image" Target="../media/image142.wmf"/><Relationship Id="rId6" Type="http://schemas.openxmlformats.org/officeDocument/2006/relationships/image" Target="../media/image147.wmf"/><Relationship Id="rId5" Type="http://schemas.openxmlformats.org/officeDocument/2006/relationships/image" Target="../media/image146.wmf"/><Relationship Id="rId4" Type="http://schemas.openxmlformats.org/officeDocument/2006/relationships/image" Target="../media/image145.wmf"/><Relationship Id="rId9" Type="http://schemas.openxmlformats.org/officeDocument/2006/relationships/image" Target="../media/image141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wmf"/><Relationship Id="rId13" Type="http://schemas.openxmlformats.org/officeDocument/2006/relationships/image" Target="../media/image162.wmf"/><Relationship Id="rId3" Type="http://schemas.openxmlformats.org/officeDocument/2006/relationships/image" Target="../media/image152.wmf"/><Relationship Id="rId7" Type="http://schemas.openxmlformats.org/officeDocument/2006/relationships/image" Target="../media/image156.wmf"/><Relationship Id="rId12" Type="http://schemas.openxmlformats.org/officeDocument/2006/relationships/image" Target="../media/image161.wmf"/><Relationship Id="rId2" Type="http://schemas.openxmlformats.org/officeDocument/2006/relationships/image" Target="../media/image151.wmf"/><Relationship Id="rId1" Type="http://schemas.openxmlformats.org/officeDocument/2006/relationships/image" Target="../media/image150.emf"/><Relationship Id="rId6" Type="http://schemas.openxmlformats.org/officeDocument/2006/relationships/image" Target="../media/image155.wmf"/><Relationship Id="rId11" Type="http://schemas.openxmlformats.org/officeDocument/2006/relationships/image" Target="../media/image160.wmf"/><Relationship Id="rId5" Type="http://schemas.openxmlformats.org/officeDocument/2006/relationships/image" Target="../media/image154.wmf"/><Relationship Id="rId15" Type="http://schemas.openxmlformats.org/officeDocument/2006/relationships/image" Target="../media/image164.wmf"/><Relationship Id="rId10" Type="http://schemas.openxmlformats.org/officeDocument/2006/relationships/image" Target="../media/image159.wmf"/><Relationship Id="rId4" Type="http://schemas.openxmlformats.org/officeDocument/2006/relationships/image" Target="../media/image153.wmf"/><Relationship Id="rId9" Type="http://schemas.openxmlformats.org/officeDocument/2006/relationships/image" Target="../media/image158.wmf"/><Relationship Id="rId14" Type="http://schemas.openxmlformats.org/officeDocument/2006/relationships/image" Target="../media/image163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wmf"/><Relationship Id="rId3" Type="http://schemas.openxmlformats.org/officeDocument/2006/relationships/image" Target="../media/image167.wmf"/><Relationship Id="rId7" Type="http://schemas.openxmlformats.org/officeDocument/2006/relationships/image" Target="../media/image171.wmf"/><Relationship Id="rId2" Type="http://schemas.openxmlformats.org/officeDocument/2006/relationships/image" Target="../media/image166.wmf"/><Relationship Id="rId1" Type="http://schemas.openxmlformats.org/officeDocument/2006/relationships/image" Target="../media/image165.wmf"/><Relationship Id="rId6" Type="http://schemas.openxmlformats.org/officeDocument/2006/relationships/image" Target="../media/image170.wmf"/><Relationship Id="rId5" Type="http://schemas.openxmlformats.org/officeDocument/2006/relationships/image" Target="../media/image169.wmf"/><Relationship Id="rId10" Type="http://schemas.openxmlformats.org/officeDocument/2006/relationships/image" Target="../media/image174.wmf"/><Relationship Id="rId4" Type="http://schemas.openxmlformats.org/officeDocument/2006/relationships/image" Target="../media/image168.wmf"/><Relationship Id="rId9" Type="http://schemas.openxmlformats.org/officeDocument/2006/relationships/image" Target="../media/image173.w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wmf"/><Relationship Id="rId3" Type="http://schemas.openxmlformats.org/officeDocument/2006/relationships/image" Target="../media/image7.wmf"/><Relationship Id="rId7" Type="http://schemas.openxmlformats.org/officeDocument/2006/relationships/image" Target="../media/image177.wmf"/><Relationship Id="rId2" Type="http://schemas.openxmlformats.org/officeDocument/2006/relationships/image" Target="../media/image176.wmf"/><Relationship Id="rId1" Type="http://schemas.openxmlformats.org/officeDocument/2006/relationships/image" Target="../media/image17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10" Type="http://schemas.openxmlformats.org/officeDocument/2006/relationships/image" Target="../media/image180.wmf"/><Relationship Id="rId4" Type="http://schemas.openxmlformats.org/officeDocument/2006/relationships/image" Target="../media/image8.wmf"/><Relationship Id="rId9" Type="http://schemas.openxmlformats.org/officeDocument/2006/relationships/image" Target="../media/image179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wmf"/><Relationship Id="rId7" Type="http://schemas.openxmlformats.org/officeDocument/2006/relationships/image" Target="../media/image187.wmf"/><Relationship Id="rId2" Type="http://schemas.openxmlformats.org/officeDocument/2006/relationships/image" Target="../media/image182.wmf"/><Relationship Id="rId1" Type="http://schemas.openxmlformats.org/officeDocument/2006/relationships/image" Target="../media/image181.wmf"/><Relationship Id="rId6" Type="http://schemas.openxmlformats.org/officeDocument/2006/relationships/image" Target="../media/image186.wmf"/><Relationship Id="rId5" Type="http://schemas.openxmlformats.org/officeDocument/2006/relationships/image" Target="../media/image185.wmf"/><Relationship Id="rId4" Type="http://schemas.openxmlformats.org/officeDocument/2006/relationships/image" Target="../media/image184.wmf"/></Relationships>
</file>

<file path=ppt/drawings/_rels/vmlDrawing2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5.wmf"/><Relationship Id="rId3" Type="http://schemas.openxmlformats.org/officeDocument/2006/relationships/image" Target="../media/image190.emf"/><Relationship Id="rId7" Type="http://schemas.openxmlformats.org/officeDocument/2006/relationships/image" Target="../media/image194.wmf"/><Relationship Id="rId12" Type="http://schemas.openxmlformats.org/officeDocument/2006/relationships/image" Target="../media/image199.wmf"/><Relationship Id="rId2" Type="http://schemas.openxmlformats.org/officeDocument/2006/relationships/image" Target="../media/image189.wmf"/><Relationship Id="rId1" Type="http://schemas.openxmlformats.org/officeDocument/2006/relationships/image" Target="../media/image188.wmf"/><Relationship Id="rId6" Type="http://schemas.openxmlformats.org/officeDocument/2006/relationships/image" Target="../media/image193.wmf"/><Relationship Id="rId11" Type="http://schemas.openxmlformats.org/officeDocument/2006/relationships/image" Target="../media/image198.wmf"/><Relationship Id="rId5" Type="http://schemas.openxmlformats.org/officeDocument/2006/relationships/image" Target="../media/image192.emf"/><Relationship Id="rId10" Type="http://schemas.openxmlformats.org/officeDocument/2006/relationships/image" Target="../media/image197.wmf"/><Relationship Id="rId4" Type="http://schemas.openxmlformats.org/officeDocument/2006/relationships/image" Target="../media/image191.emf"/><Relationship Id="rId9" Type="http://schemas.openxmlformats.org/officeDocument/2006/relationships/image" Target="../media/image196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98.wmf"/><Relationship Id="rId1" Type="http://schemas.openxmlformats.org/officeDocument/2006/relationships/image" Target="../media/image20.wmf"/><Relationship Id="rId6" Type="http://schemas.openxmlformats.org/officeDocument/2006/relationships/image" Target="../media/image201.wmf"/><Relationship Id="rId5" Type="http://schemas.openxmlformats.org/officeDocument/2006/relationships/image" Target="../media/image200.wmf"/><Relationship Id="rId4" Type="http://schemas.openxmlformats.org/officeDocument/2006/relationships/image" Target="../media/image99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wmf"/></Relationships>
</file>

<file path=ppt/drawings/_rels/vmlDrawing2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wmf"/><Relationship Id="rId13" Type="http://schemas.openxmlformats.org/officeDocument/2006/relationships/image" Target="../media/image211.wmf"/><Relationship Id="rId3" Type="http://schemas.openxmlformats.org/officeDocument/2006/relationships/image" Target="../media/image205.wmf"/><Relationship Id="rId7" Type="http://schemas.openxmlformats.org/officeDocument/2006/relationships/image" Target="../media/image209.wmf"/><Relationship Id="rId12" Type="http://schemas.openxmlformats.org/officeDocument/2006/relationships/image" Target="../media/image210.wmf"/><Relationship Id="rId2" Type="http://schemas.openxmlformats.org/officeDocument/2006/relationships/image" Target="../media/image204.wmf"/><Relationship Id="rId1" Type="http://schemas.openxmlformats.org/officeDocument/2006/relationships/image" Target="../media/image203.wmf"/><Relationship Id="rId6" Type="http://schemas.openxmlformats.org/officeDocument/2006/relationships/image" Target="../media/image208.wmf"/><Relationship Id="rId11" Type="http://schemas.openxmlformats.org/officeDocument/2006/relationships/image" Target="../media/image118.wmf"/><Relationship Id="rId5" Type="http://schemas.openxmlformats.org/officeDocument/2006/relationships/image" Target="../media/image207.wmf"/><Relationship Id="rId10" Type="http://schemas.openxmlformats.org/officeDocument/2006/relationships/image" Target="../media/image117.wmf"/><Relationship Id="rId4" Type="http://schemas.openxmlformats.org/officeDocument/2006/relationships/image" Target="../media/image206.wmf"/><Relationship Id="rId9" Type="http://schemas.openxmlformats.org/officeDocument/2006/relationships/image" Target="../media/image116.wmf"/><Relationship Id="rId14" Type="http://schemas.openxmlformats.org/officeDocument/2006/relationships/image" Target="../media/image21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image" Target="../media/image9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12" Type="http://schemas.openxmlformats.org/officeDocument/2006/relationships/image" Target="../media/image7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11" Type="http://schemas.openxmlformats.org/officeDocument/2006/relationships/image" Target="../media/image10.wmf"/><Relationship Id="rId5" Type="http://schemas.openxmlformats.org/officeDocument/2006/relationships/image" Target="../media/image18.wmf"/><Relationship Id="rId10" Type="http://schemas.openxmlformats.org/officeDocument/2006/relationships/image" Target="../media/image22.wmf"/><Relationship Id="rId4" Type="http://schemas.openxmlformats.org/officeDocument/2006/relationships/image" Target="../media/image17.wmf"/><Relationship Id="rId9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image" Target="../media/image35.wmf"/><Relationship Id="rId18" Type="http://schemas.openxmlformats.org/officeDocument/2006/relationships/image" Target="../media/image40.wmf"/><Relationship Id="rId3" Type="http://schemas.openxmlformats.org/officeDocument/2006/relationships/image" Target="../media/image25.emf"/><Relationship Id="rId21" Type="http://schemas.openxmlformats.org/officeDocument/2006/relationships/image" Target="../media/image43.wmf"/><Relationship Id="rId7" Type="http://schemas.openxmlformats.org/officeDocument/2006/relationships/image" Target="../media/image29.wmf"/><Relationship Id="rId12" Type="http://schemas.openxmlformats.org/officeDocument/2006/relationships/image" Target="../media/image34.wmf"/><Relationship Id="rId17" Type="http://schemas.openxmlformats.org/officeDocument/2006/relationships/image" Target="../media/image39.wmf"/><Relationship Id="rId2" Type="http://schemas.openxmlformats.org/officeDocument/2006/relationships/image" Target="../media/image24.wmf"/><Relationship Id="rId16" Type="http://schemas.openxmlformats.org/officeDocument/2006/relationships/image" Target="../media/image38.wmf"/><Relationship Id="rId20" Type="http://schemas.openxmlformats.org/officeDocument/2006/relationships/image" Target="../media/image42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11" Type="http://schemas.openxmlformats.org/officeDocument/2006/relationships/image" Target="../media/image33.wmf"/><Relationship Id="rId5" Type="http://schemas.openxmlformats.org/officeDocument/2006/relationships/image" Target="../media/image27.wmf"/><Relationship Id="rId15" Type="http://schemas.openxmlformats.org/officeDocument/2006/relationships/image" Target="../media/image37.wmf"/><Relationship Id="rId10" Type="http://schemas.openxmlformats.org/officeDocument/2006/relationships/image" Target="../media/image32.wmf"/><Relationship Id="rId19" Type="http://schemas.openxmlformats.org/officeDocument/2006/relationships/image" Target="../media/image41.wmf"/><Relationship Id="rId4" Type="http://schemas.openxmlformats.org/officeDocument/2006/relationships/image" Target="../media/image26.wmf"/><Relationship Id="rId9" Type="http://schemas.openxmlformats.org/officeDocument/2006/relationships/image" Target="../media/image31.emf"/><Relationship Id="rId14" Type="http://schemas.openxmlformats.org/officeDocument/2006/relationships/image" Target="../media/image36.wmf"/><Relationship Id="rId22" Type="http://schemas.openxmlformats.org/officeDocument/2006/relationships/image" Target="../media/image4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image" Target="../media/image47.wmf"/><Relationship Id="rId7" Type="http://schemas.openxmlformats.org/officeDocument/2006/relationships/image" Target="../media/image51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11" Type="http://schemas.openxmlformats.org/officeDocument/2006/relationships/image" Target="../media/image55.wmf"/><Relationship Id="rId5" Type="http://schemas.openxmlformats.org/officeDocument/2006/relationships/image" Target="../media/image49.wmf"/><Relationship Id="rId10" Type="http://schemas.openxmlformats.org/officeDocument/2006/relationships/image" Target="../media/image54.wmf"/><Relationship Id="rId4" Type="http://schemas.openxmlformats.org/officeDocument/2006/relationships/image" Target="../media/image48.wmf"/><Relationship Id="rId9" Type="http://schemas.openxmlformats.org/officeDocument/2006/relationships/image" Target="../media/image5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4" Type="http://schemas.openxmlformats.org/officeDocument/2006/relationships/image" Target="../media/image3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image" Target="../media/image63.wmf"/><Relationship Id="rId7" Type="http://schemas.openxmlformats.org/officeDocument/2006/relationships/image" Target="../media/image67.wmf"/><Relationship Id="rId2" Type="http://schemas.openxmlformats.org/officeDocument/2006/relationships/image" Target="../media/image62.wmf"/><Relationship Id="rId1" Type="http://schemas.openxmlformats.org/officeDocument/2006/relationships/image" Target="../media/image57.wmf"/><Relationship Id="rId6" Type="http://schemas.openxmlformats.org/officeDocument/2006/relationships/image" Target="../media/image66.wmf"/><Relationship Id="rId11" Type="http://schemas.openxmlformats.org/officeDocument/2006/relationships/image" Target="../media/image70.wmf"/><Relationship Id="rId5" Type="http://schemas.openxmlformats.org/officeDocument/2006/relationships/image" Target="../media/image65.wmf"/><Relationship Id="rId10" Type="http://schemas.openxmlformats.org/officeDocument/2006/relationships/image" Target="../media/image69.wmf"/><Relationship Id="rId4" Type="http://schemas.openxmlformats.org/officeDocument/2006/relationships/image" Target="../media/image64.wmf"/><Relationship Id="rId9" Type="http://schemas.openxmlformats.org/officeDocument/2006/relationships/image" Target="../media/image6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emf"/><Relationship Id="rId5" Type="http://schemas.openxmlformats.org/officeDocument/2006/relationships/image" Target="../media/image75.wmf"/><Relationship Id="rId4" Type="http://schemas.openxmlformats.org/officeDocument/2006/relationships/image" Target="../media/image7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30" tIns="49515" rIns="99030" bIns="49515" numCol="1" anchor="t" anchorCtr="0" compatLnSpc="1">
            <a:prstTxWarp prst="textNoShape">
              <a:avLst/>
            </a:prstTxWarp>
          </a:bodyPr>
          <a:lstStyle>
            <a:lvl1pPr algn="l" defTabSz="992188" eaLnBrk="1" hangingPunct="1">
              <a:defRPr sz="13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30" tIns="49515" rIns="99030" bIns="49515" numCol="1" anchor="t" anchorCtr="0" compatLnSpc="1">
            <a:prstTxWarp prst="textNoShape">
              <a:avLst/>
            </a:prstTxWarp>
          </a:bodyPr>
          <a:lstStyle>
            <a:lvl1pPr algn="r" defTabSz="992188" eaLnBrk="1" hangingPunct="1">
              <a:defRPr sz="13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30" tIns="49515" rIns="99030" bIns="49515" numCol="1" anchor="b" anchorCtr="0" compatLnSpc="1">
            <a:prstTxWarp prst="textNoShape">
              <a:avLst/>
            </a:prstTxWarp>
          </a:bodyPr>
          <a:lstStyle>
            <a:lvl1pPr algn="l" defTabSz="992188" eaLnBrk="1" hangingPunct="1">
              <a:defRPr sz="13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30" tIns="49515" rIns="99030" bIns="49515" numCol="1" anchor="b" anchorCtr="0" compatLnSpc="1">
            <a:prstTxWarp prst="textNoShape">
              <a:avLst/>
            </a:prstTxWarp>
          </a:bodyPr>
          <a:lstStyle>
            <a:lvl1pPr algn="r" defTabSz="992188" eaLnBrk="1" hangingPunct="1">
              <a:defRPr sz="1300"/>
            </a:lvl1pPr>
          </a:lstStyle>
          <a:p>
            <a:pPr>
              <a:defRPr/>
            </a:pPr>
            <a:fld id="{DC0AAAD0-B179-41E4-9FD9-23E11E62CEB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34929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30" tIns="49515" rIns="99030" bIns="49515" numCol="1" anchor="t" anchorCtr="0" compatLnSpc="1">
            <a:prstTxWarp prst="textNoShape">
              <a:avLst/>
            </a:prstTxWarp>
          </a:bodyPr>
          <a:lstStyle>
            <a:lvl1pPr algn="l" defTabSz="992188" eaLnBrk="1" hangingPunct="1">
              <a:defRPr sz="13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30" tIns="49515" rIns="99030" bIns="49515" numCol="1" anchor="t" anchorCtr="0" compatLnSpc="1">
            <a:prstTxWarp prst="textNoShape">
              <a:avLst/>
            </a:prstTxWarp>
          </a:bodyPr>
          <a:lstStyle>
            <a:lvl1pPr algn="r" defTabSz="992188" eaLnBrk="1" hangingPunct="1">
              <a:defRPr sz="13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4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93775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860925"/>
            <a:ext cx="5203825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30" tIns="49515" rIns="99030" bIns="495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单击以编辑母版文本样式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30" tIns="49515" rIns="99030" bIns="49515" numCol="1" anchor="b" anchorCtr="0" compatLnSpc="1">
            <a:prstTxWarp prst="textNoShape">
              <a:avLst/>
            </a:prstTxWarp>
          </a:bodyPr>
          <a:lstStyle>
            <a:lvl1pPr algn="l" defTabSz="992188" eaLnBrk="1" hangingPunct="1">
              <a:defRPr sz="13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30" tIns="49515" rIns="99030" bIns="49515" numCol="1" anchor="b" anchorCtr="0" compatLnSpc="1">
            <a:prstTxWarp prst="textNoShape">
              <a:avLst/>
            </a:prstTxWarp>
          </a:bodyPr>
          <a:lstStyle>
            <a:lvl1pPr algn="r" defTabSz="992188" eaLnBrk="1" hangingPunct="1">
              <a:defRPr sz="1300"/>
            </a:lvl1pPr>
          </a:lstStyle>
          <a:p>
            <a:pPr>
              <a:defRPr/>
            </a:pPr>
            <a:fld id="{59CC4115-D58B-4B86-B803-0A8C63EDDB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57795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DDA3F71C-7BD5-4F94-B21B-BC3DB5A5D86D}" type="slidenum">
              <a:rPr lang="en-US" altLang="zh-CN" sz="1300" smtClean="0"/>
              <a:pPr/>
              <a:t>1</a:t>
            </a:fld>
            <a:endParaRPr lang="en-US" altLang="zh-CN" sz="130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D3CE178A-9C78-4253-9C39-BED2F576F46A}" type="slidenum">
              <a:rPr lang="en-US" altLang="zh-CN" sz="1300" smtClean="0"/>
              <a:pPr/>
              <a:t>11</a:t>
            </a:fld>
            <a:endParaRPr lang="en-US" altLang="zh-CN" sz="1300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CC4115-D58B-4B86-B803-0A8C63EDDBC4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49672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BFEAFC5E-BE59-4AD6-9C3E-001926D59D86}" type="slidenum">
              <a:rPr lang="en-US" altLang="zh-CN" sz="1300" smtClean="0"/>
              <a:pPr/>
              <a:t>13</a:t>
            </a:fld>
            <a:endParaRPr lang="en-US" altLang="zh-CN" sz="1300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54F972C6-5C99-4E67-8124-834D5AC289D9}" type="slidenum">
              <a:rPr lang="en-US" altLang="zh-CN" sz="1300" smtClean="0"/>
              <a:pPr/>
              <a:t>14</a:t>
            </a:fld>
            <a:endParaRPr lang="en-US" altLang="zh-CN" sz="1300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55B4DFE6-E65A-4C2E-AE67-8080477AC575}" type="slidenum">
              <a:rPr lang="en-US" altLang="zh-CN" sz="1300" smtClean="0"/>
              <a:pPr/>
              <a:t>15</a:t>
            </a:fld>
            <a:endParaRPr lang="en-US" altLang="zh-CN" sz="1300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9EFD1D55-E607-4C5A-9F9F-F1B256E15DBB}" type="slidenum">
              <a:rPr lang="en-US" altLang="zh-CN" sz="1300" smtClean="0"/>
              <a:pPr/>
              <a:t>16</a:t>
            </a:fld>
            <a:endParaRPr lang="en-US" altLang="zh-CN" sz="1300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8C05FE26-2541-4A6A-94B5-D337966CEF05}" type="slidenum">
              <a:rPr lang="en-US" altLang="zh-CN" sz="1300" smtClean="0"/>
              <a:pPr/>
              <a:t>18</a:t>
            </a:fld>
            <a:endParaRPr lang="en-US" altLang="zh-CN" sz="1300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C136222B-EA73-4E75-9853-E5F0B8126F1B}" type="slidenum">
              <a:rPr lang="en-US" altLang="zh-CN" sz="1300" smtClean="0"/>
              <a:pPr/>
              <a:t>19</a:t>
            </a:fld>
            <a:endParaRPr lang="en-US" altLang="zh-CN" sz="1300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A57F76C3-B487-4F15-AA54-A77777D23A7A}" type="slidenum">
              <a:rPr lang="en-US" altLang="zh-CN" sz="1300" smtClean="0"/>
              <a:pPr/>
              <a:t>20</a:t>
            </a:fld>
            <a:endParaRPr lang="en-US" altLang="zh-CN" sz="1300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C8A4212A-280C-4EE2-BD52-67DEA1B6F97F}" type="slidenum">
              <a:rPr lang="en-US" altLang="zh-CN" sz="1300" smtClean="0"/>
              <a:pPr/>
              <a:t>21</a:t>
            </a:fld>
            <a:endParaRPr lang="en-US" altLang="zh-CN" sz="1300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B0CDBD14-0C08-46C1-A7EA-C62EFD727348}" type="slidenum">
              <a:rPr lang="en-US" altLang="zh-CN" sz="1300" smtClean="0"/>
              <a:pPr/>
              <a:t>2</a:t>
            </a:fld>
            <a:endParaRPr lang="en-US" altLang="zh-CN" sz="130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62425704-36B3-48CB-AE72-10A76F15C1EA}" type="slidenum">
              <a:rPr lang="en-US" altLang="zh-CN" sz="1300" smtClean="0"/>
              <a:pPr/>
              <a:t>23</a:t>
            </a:fld>
            <a:endParaRPr lang="en-US" altLang="zh-CN" sz="1300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A8611136-B848-4E7C-8ED7-1B5B8DBDBA30}" type="slidenum">
              <a:rPr lang="en-US" altLang="zh-CN" sz="1300" smtClean="0"/>
              <a:pPr/>
              <a:t>24</a:t>
            </a:fld>
            <a:endParaRPr lang="en-US" altLang="zh-CN" sz="1300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4F165CE7-6921-4272-B310-5FD630F10AEE}" type="slidenum">
              <a:rPr lang="en-US" altLang="zh-CN" sz="1300" smtClean="0"/>
              <a:pPr/>
              <a:t>25</a:t>
            </a:fld>
            <a:endParaRPr lang="en-US" altLang="zh-CN" sz="1300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F2636814-F669-4A13-BBD2-68F5E92F2946}" type="slidenum">
              <a:rPr lang="en-US" altLang="zh-CN" sz="1300" smtClean="0"/>
              <a:pPr/>
              <a:t>26</a:t>
            </a:fld>
            <a:endParaRPr lang="en-US" altLang="zh-CN" sz="1300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2DAA3E53-6AA1-4F14-9E7A-DCA7F0921B51}" type="slidenum">
              <a:rPr lang="en-US" altLang="zh-CN" sz="1300" smtClean="0"/>
              <a:pPr/>
              <a:t>27</a:t>
            </a:fld>
            <a:endParaRPr lang="en-US" altLang="zh-CN" sz="1300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63B553A0-A126-4586-BA1A-19499B005E25}" type="slidenum">
              <a:rPr lang="en-US" altLang="zh-CN" sz="1300" smtClean="0"/>
              <a:pPr/>
              <a:t>28</a:t>
            </a:fld>
            <a:endParaRPr lang="en-US" altLang="zh-CN" sz="1300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4367C4B5-38F0-4A83-9D55-48603B1A90EA}" type="slidenum">
              <a:rPr lang="en-US" altLang="zh-CN" sz="1300" smtClean="0"/>
              <a:pPr/>
              <a:t>29</a:t>
            </a:fld>
            <a:endParaRPr lang="en-US" altLang="zh-CN" sz="1300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505A0B35-2D69-48F1-842A-FD92A2390582}" type="slidenum">
              <a:rPr lang="en-US" altLang="zh-CN" sz="1300" smtClean="0"/>
              <a:pPr/>
              <a:t>30</a:t>
            </a:fld>
            <a:endParaRPr lang="en-US" altLang="zh-CN" sz="1300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159E106B-38F0-4762-83BC-4BDDE0667CDD}" type="slidenum">
              <a:rPr lang="en-US" altLang="zh-CN" sz="1300" smtClean="0"/>
              <a:pPr/>
              <a:t>31</a:t>
            </a:fld>
            <a:endParaRPr lang="en-US" altLang="zh-CN" sz="1300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51EDA528-EB29-4951-9FB1-987CCEBC2BDD}" type="slidenum">
              <a:rPr lang="en-US" altLang="zh-CN" sz="1300" smtClean="0"/>
              <a:pPr/>
              <a:t>32</a:t>
            </a:fld>
            <a:endParaRPr lang="en-US" altLang="zh-CN" sz="1300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6BE3B9C9-FC09-419E-BF74-A2160079A726}" type="slidenum">
              <a:rPr lang="en-US" altLang="zh-CN" sz="1300" smtClean="0"/>
              <a:pPr/>
              <a:t>3</a:t>
            </a:fld>
            <a:endParaRPr lang="en-US" altLang="zh-CN" sz="1300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01F04089-ECCB-4925-9589-D1E8CB85F138}" type="slidenum">
              <a:rPr lang="en-US" altLang="zh-CN" sz="1300" smtClean="0"/>
              <a:pPr/>
              <a:t>33</a:t>
            </a:fld>
            <a:endParaRPr lang="en-US" altLang="zh-CN" sz="1300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42582E55-FBA1-43E7-9431-DEA526A64099}" type="slidenum">
              <a:rPr lang="en-US" altLang="zh-CN" sz="1300" smtClean="0"/>
              <a:pPr/>
              <a:t>35</a:t>
            </a:fld>
            <a:endParaRPr lang="en-US" altLang="zh-CN" sz="1300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928C5F82-4097-496D-8E29-2B5B3520F2B8}" type="slidenum">
              <a:rPr lang="en-US" altLang="zh-CN" sz="1300" smtClean="0"/>
              <a:pPr/>
              <a:t>4</a:t>
            </a:fld>
            <a:endParaRPr lang="en-US" altLang="zh-CN" sz="1300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B9586F54-C809-48ED-9879-92D3B168566D}" type="slidenum">
              <a:rPr lang="en-US" altLang="zh-CN" sz="1300" smtClean="0"/>
              <a:pPr/>
              <a:t>5</a:t>
            </a:fld>
            <a:endParaRPr lang="en-US" altLang="zh-CN" sz="1300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F236403B-9233-4667-909B-868556409642}" type="slidenum">
              <a:rPr lang="en-US" altLang="zh-CN" sz="1300" smtClean="0"/>
              <a:pPr/>
              <a:t>7</a:t>
            </a:fld>
            <a:endParaRPr lang="en-US" altLang="zh-CN" sz="1300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ECCFBDD5-59E9-464B-956F-0B54716CF184}" type="slidenum">
              <a:rPr lang="en-US" altLang="zh-CN" sz="1300" smtClean="0"/>
              <a:pPr/>
              <a:t>8</a:t>
            </a:fld>
            <a:endParaRPr lang="en-US" altLang="zh-CN" sz="1300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99F8E2C6-DD9E-42A8-85BD-1656A3D73180}" type="slidenum">
              <a:rPr lang="en-US" altLang="zh-CN" sz="1300" smtClean="0"/>
              <a:pPr/>
              <a:t>9</a:t>
            </a:fld>
            <a:endParaRPr lang="en-US" altLang="zh-CN" sz="1300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992188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defTabSz="992188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6F2B9C99-CDF5-466E-94AB-E5DBD7CC1BA9}" type="slidenum">
              <a:rPr lang="en-US" altLang="zh-CN" sz="1300" smtClean="0"/>
              <a:pPr/>
              <a:t>10</a:t>
            </a:fld>
            <a:endParaRPr lang="en-US" altLang="zh-CN" sz="1300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Principles of Electric Circuits Lecture 5 Tsinghua University 2017</a:t>
            </a: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B3017-44DD-46A4-AFA2-08C181F6F5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46728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Principles of Electric Circuits Lecture 5 Tsinghua University 2017</a:t>
            </a: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72656-962F-4FE9-B9E1-532F666B96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2689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Principles of Electric Circuits Lecture 5 Tsinghua University 2017</a:t>
            </a: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46223-A497-4CFA-87A3-5331056B2D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8497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雨课堂单选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908AEF-84AE-4EF4-836D-9467F219DF2B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内容占位符 5"/>
          <p:cNvSpPr>
            <a:spLocks noGrp="1"/>
          </p:cNvSpPr>
          <p:nvPr>
            <p:ph idx="13" hasCustomPrompt="1"/>
            <p:custDataLst>
              <p:tags r:id="rId1"/>
            </p:custDataLst>
          </p:nvPr>
        </p:nvSpPr>
        <p:spPr>
          <a:xfrm>
            <a:off x="914400" y="428625"/>
            <a:ext cx="7315200" cy="2143125"/>
          </a:xfrm>
        </p:spPr>
        <p:txBody>
          <a:bodyPr anchor="ctr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/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marL="0" lv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zh-CN" altLang="en-US" smtClean="0"/>
              <a:t>单击此处添加题目描述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4" hasCustomPrompt="1"/>
            <p:custDataLst>
              <p:tags r:id="rId2"/>
            </p:custDataLst>
          </p:nvPr>
        </p:nvSpPr>
        <p:spPr>
          <a:xfrm>
            <a:off x="1828800" y="2786063"/>
            <a:ext cx="6400800" cy="642938"/>
          </a:xfrm>
          <a:prstGeom prst="rect">
            <a:avLst/>
          </a:prstGeom>
        </p:spPr>
        <p:txBody>
          <a:bodyPr anchor="ctr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/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marL="0" lv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zh-CN" altLang="en-US" smtClean="0"/>
              <a:t>单击此处添加选项内容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5" hasCustomPrompt="1"/>
            <p:custDataLst>
              <p:tags r:id="rId3"/>
            </p:custDataLst>
          </p:nvPr>
        </p:nvSpPr>
        <p:spPr>
          <a:xfrm>
            <a:off x="1828800" y="3643313"/>
            <a:ext cx="6400800" cy="642938"/>
          </a:xfrm>
          <a:prstGeom prst="rect">
            <a:avLst/>
          </a:prstGeom>
        </p:spPr>
        <p:txBody>
          <a:bodyPr anchor="ctr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/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marL="0" lv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zh-CN" altLang="en-US" smtClean="0"/>
              <a:t>单击此处添加选项内容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6" hasCustomPrompt="1"/>
            <p:custDataLst>
              <p:tags r:id="rId4"/>
            </p:custDataLst>
          </p:nvPr>
        </p:nvSpPr>
        <p:spPr>
          <a:xfrm>
            <a:off x="1828800" y="4500563"/>
            <a:ext cx="6400800" cy="642938"/>
          </a:xfrm>
          <a:prstGeom prst="rect">
            <a:avLst/>
          </a:prstGeom>
        </p:spPr>
        <p:txBody>
          <a:bodyPr anchor="ctr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/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marL="0" lv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zh-CN" altLang="en-US" smtClean="0"/>
              <a:t>单击此处添加选项内容</a:t>
            </a:r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sz="quarter" idx="17" hasCustomPrompt="1"/>
            <p:custDataLst>
              <p:tags r:id="rId5"/>
            </p:custDataLst>
          </p:nvPr>
        </p:nvSpPr>
        <p:spPr>
          <a:xfrm>
            <a:off x="1828800" y="5357813"/>
            <a:ext cx="6400800" cy="642938"/>
          </a:xfrm>
          <a:prstGeom prst="rect">
            <a:avLst/>
          </a:prstGeom>
        </p:spPr>
        <p:txBody>
          <a:bodyPr anchor="ctr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/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/>
            </a:lvl5pPr>
          </a:lstStyle>
          <a:p>
            <a:pPr marL="0" lv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</a:pPr>
            <a:r>
              <a:rPr lang="zh-CN" altLang="en-US" smtClean="0"/>
              <a:t>单击此处添加选项内容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580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Principles of Electric Circuits Lecture 5 Tsinghua University 2017</a:t>
            </a: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24C02-0C95-4375-BD26-23E340E5DA9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8358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Principles of Electric Circuits Lecture 5 Tsinghua University 2017</a:t>
            </a: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18C2F-2027-4F6D-A452-34479351E96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6962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Principles of Electric Circuits Lecture 5 Tsinghua University 2017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7CD4DF-F8F7-4335-B417-7DB3903BAC0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3248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Principles of Electric Circuits Lecture 5 Tsinghua University 2017</a:t>
            </a: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D4762-F78D-467A-AE90-634E9D9C3D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3959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Principles of Electric Circuits Lecture 5 Tsinghua University 2017</a:t>
            </a: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F91193-E692-4A66-9642-2A81A33A5A9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9658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Principles of Electric Circuits Lecture 5 Tsinghua University 2017</a:t>
            </a: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57E1C0-EE29-4306-B4CE-4C2AF915EF2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9151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Principles of Electric Circuits Lecture 5 Tsinghua University 2017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4E330-9BA1-4C19-A224-ECA898DE95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541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Principles of Electric Circuits Lecture 5 Tsinghua University 2017</a:t>
            </a: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D533B-7EB6-4D8C-8477-C0B6271BBB4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6528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单击以编辑</a:t>
            </a:r>
            <a:r>
              <a:rPr lang="zh-CN" altLang="en-US" smtClean="0"/>
              <a:t>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单击以编辑母版文本样式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50000"/>
              </a:spcBef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035175" y="6548438"/>
            <a:ext cx="553720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50000"/>
              </a:spcBef>
              <a:defRPr sz="1400"/>
            </a:lvl1pPr>
          </a:lstStyle>
          <a:p>
            <a:pPr>
              <a:defRPr/>
            </a:pPr>
            <a:r>
              <a:rPr lang="en-US" altLang="zh-CN" smtClean="0"/>
              <a:t>Principles of Electric Circuits Lecture 5 Tsinghua University 2017</a:t>
            </a: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50000"/>
              </a:spcBef>
              <a:defRPr sz="1400"/>
            </a:lvl1pPr>
          </a:lstStyle>
          <a:p>
            <a:pPr>
              <a:defRPr/>
            </a:pPr>
            <a:fld id="{5A908AEF-84AE-4EF4-836D-9467F219DF2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27.wmf"/><Relationship Id="rId18" Type="http://schemas.openxmlformats.org/officeDocument/2006/relationships/oleObject" Target="../embeddings/oleObject35.bin"/><Relationship Id="rId26" Type="http://schemas.openxmlformats.org/officeDocument/2006/relationships/oleObject" Target="../embeddings/oleObject39.bin"/><Relationship Id="rId39" Type="http://schemas.openxmlformats.org/officeDocument/2006/relationships/image" Target="../media/image40.wmf"/><Relationship Id="rId3" Type="http://schemas.openxmlformats.org/officeDocument/2006/relationships/notesSlide" Target="../notesSlides/notesSlide9.xml"/><Relationship Id="rId21" Type="http://schemas.openxmlformats.org/officeDocument/2006/relationships/image" Target="../media/image31.emf"/><Relationship Id="rId34" Type="http://schemas.openxmlformats.org/officeDocument/2006/relationships/oleObject" Target="../embeddings/oleObject43.bin"/><Relationship Id="rId42" Type="http://schemas.openxmlformats.org/officeDocument/2006/relationships/oleObject" Target="../embeddings/oleObject47.bin"/><Relationship Id="rId47" Type="http://schemas.openxmlformats.org/officeDocument/2006/relationships/image" Target="../media/image44.wmf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32.bin"/><Relationship Id="rId17" Type="http://schemas.openxmlformats.org/officeDocument/2006/relationships/image" Target="../media/image29.wmf"/><Relationship Id="rId25" Type="http://schemas.openxmlformats.org/officeDocument/2006/relationships/image" Target="../media/image33.wmf"/><Relationship Id="rId33" Type="http://schemas.openxmlformats.org/officeDocument/2006/relationships/image" Target="../media/image37.wmf"/><Relationship Id="rId38" Type="http://schemas.openxmlformats.org/officeDocument/2006/relationships/oleObject" Target="../embeddings/oleObject45.bin"/><Relationship Id="rId46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4.bin"/><Relationship Id="rId20" Type="http://schemas.openxmlformats.org/officeDocument/2006/relationships/oleObject" Target="../embeddings/oleObject36.bin"/><Relationship Id="rId29" Type="http://schemas.openxmlformats.org/officeDocument/2006/relationships/image" Target="../media/image35.wmf"/><Relationship Id="rId41" Type="http://schemas.openxmlformats.org/officeDocument/2006/relationships/image" Target="../media/image41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26.wmf"/><Relationship Id="rId24" Type="http://schemas.openxmlformats.org/officeDocument/2006/relationships/oleObject" Target="../embeddings/oleObject38.bin"/><Relationship Id="rId32" Type="http://schemas.openxmlformats.org/officeDocument/2006/relationships/oleObject" Target="../embeddings/oleObject42.bin"/><Relationship Id="rId37" Type="http://schemas.openxmlformats.org/officeDocument/2006/relationships/image" Target="../media/image39.wmf"/><Relationship Id="rId40" Type="http://schemas.openxmlformats.org/officeDocument/2006/relationships/oleObject" Target="../embeddings/oleObject46.bin"/><Relationship Id="rId45" Type="http://schemas.openxmlformats.org/officeDocument/2006/relationships/image" Target="../media/image43.wmf"/><Relationship Id="rId5" Type="http://schemas.openxmlformats.org/officeDocument/2006/relationships/image" Target="../media/image23.wmf"/><Relationship Id="rId15" Type="http://schemas.openxmlformats.org/officeDocument/2006/relationships/image" Target="../media/image28.wmf"/><Relationship Id="rId23" Type="http://schemas.openxmlformats.org/officeDocument/2006/relationships/image" Target="../media/image32.wmf"/><Relationship Id="rId28" Type="http://schemas.openxmlformats.org/officeDocument/2006/relationships/oleObject" Target="../embeddings/oleObject40.bin"/><Relationship Id="rId36" Type="http://schemas.openxmlformats.org/officeDocument/2006/relationships/oleObject" Target="../embeddings/oleObject44.bin"/><Relationship Id="rId10" Type="http://schemas.openxmlformats.org/officeDocument/2006/relationships/oleObject" Target="../embeddings/oleObject31.bin"/><Relationship Id="rId19" Type="http://schemas.openxmlformats.org/officeDocument/2006/relationships/image" Target="../media/image30.wmf"/><Relationship Id="rId31" Type="http://schemas.openxmlformats.org/officeDocument/2006/relationships/image" Target="../media/image36.wmf"/><Relationship Id="rId44" Type="http://schemas.openxmlformats.org/officeDocument/2006/relationships/oleObject" Target="../embeddings/oleObject48.bin"/><Relationship Id="rId4" Type="http://schemas.openxmlformats.org/officeDocument/2006/relationships/oleObject" Target="../embeddings/oleObject28.bin"/><Relationship Id="rId9" Type="http://schemas.openxmlformats.org/officeDocument/2006/relationships/image" Target="../media/image25.emf"/><Relationship Id="rId14" Type="http://schemas.openxmlformats.org/officeDocument/2006/relationships/oleObject" Target="../embeddings/oleObject33.bin"/><Relationship Id="rId22" Type="http://schemas.openxmlformats.org/officeDocument/2006/relationships/oleObject" Target="../embeddings/oleObject37.bin"/><Relationship Id="rId27" Type="http://schemas.openxmlformats.org/officeDocument/2006/relationships/image" Target="../media/image34.wmf"/><Relationship Id="rId30" Type="http://schemas.openxmlformats.org/officeDocument/2006/relationships/oleObject" Target="../embeddings/oleObject41.bin"/><Relationship Id="rId35" Type="http://schemas.openxmlformats.org/officeDocument/2006/relationships/image" Target="../media/image38.wmf"/><Relationship Id="rId43" Type="http://schemas.openxmlformats.org/officeDocument/2006/relationships/image" Target="../media/image42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image" Target="../media/image49.wmf"/><Relationship Id="rId18" Type="http://schemas.openxmlformats.org/officeDocument/2006/relationships/oleObject" Target="../embeddings/oleObject57.bin"/><Relationship Id="rId3" Type="http://schemas.openxmlformats.org/officeDocument/2006/relationships/notesSlide" Target="../notesSlides/notesSlide10.xml"/><Relationship Id="rId21" Type="http://schemas.openxmlformats.org/officeDocument/2006/relationships/image" Target="../media/image53.wmf"/><Relationship Id="rId7" Type="http://schemas.openxmlformats.org/officeDocument/2006/relationships/image" Target="../media/image46.wmf"/><Relationship Id="rId12" Type="http://schemas.openxmlformats.org/officeDocument/2006/relationships/oleObject" Target="../embeddings/oleObject54.bin"/><Relationship Id="rId17" Type="http://schemas.openxmlformats.org/officeDocument/2006/relationships/image" Target="../media/image51.wmf"/><Relationship Id="rId25" Type="http://schemas.openxmlformats.org/officeDocument/2006/relationships/image" Target="../media/image5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6.bin"/><Relationship Id="rId20" Type="http://schemas.openxmlformats.org/officeDocument/2006/relationships/oleObject" Target="../embeddings/oleObject58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48.wmf"/><Relationship Id="rId24" Type="http://schemas.openxmlformats.org/officeDocument/2006/relationships/oleObject" Target="../embeddings/oleObject60.bin"/><Relationship Id="rId5" Type="http://schemas.openxmlformats.org/officeDocument/2006/relationships/image" Target="../media/image45.wmf"/><Relationship Id="rId15" Type="http://schemas.openxmlformats.org/officeDocument/2006/relationships/image" Target="../media/image50.wmf"/><Relationship Id="rId23" Type="http://schemas.openxmlformats.org/officeDocument/2006/relationships/image" Target="../media/image54.wmf"/><Relationship Id="rId10" Type="http://schemas.openxmlformats.org/officeDocument/2006/relationships/oleObject" Target="../embeddings/oleObject53.bin"/><Relationship Id="rId19" Type="http://schemas.openxmlformats.org/officeDocument/2006/relationships/image" Target="../media/image52.wmf"/><Relationship Id="rId4" Type="http://schemas.openxmlformats.org/officeDocument/2006/relationships/oleObject" Target="../embeddings/oleObject50.bin"/><Relationship Id="rId9" Type="http://schemas.openxmlformats.org/officeDocument/2006/relationships/image" Target="../media/image47.wmf"/><Relationship Id="rId14" Type="http://schemas.openxmlformats.org/officeDocument/2006/relationships/oleObject" Target="../embeddings/oleObject55.bin"/><Relationship Id="rId22" Type="http://schemas.openxmlformats.org/officeDocument/2006/relationships/oleObject" Target="../embeddings/oleObject59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18" Type="http://schemas.openxmlformats.org/officeDocument/2006/relationships/oleObject" Target="../embeddings/oleObject62.bin"/><Relationship Id="rId3" Type="http://schemas.openxmlformats.org/officeDocument/2006/relationships/tags" Target="../tags/tag19.xml"/><Relationship Id="rId21" Type="http://schemas.openxmlformats.org/officeDocument/2006/relationships/image" Target="../media/image29.wmf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17" Type="http://schemas.openxmlformats.org/officeDocument/2006/relationships/image" Target="../media/image27.wmf"/><Relationship Id="rId2" Type="http://schemas.openxmlformats.org/officeDocument/2006/relationships/tags" Target="../tags/tag18.xml"/><Relationship Id="rId16" Type="http://schemas.openxmlformats.org/officeDocument/2006/relationships/oleObject" Target="../embeddings/oleObject61.bin"/><Relationship Id="rId20" Type="http://schemas.openxmlformats.org/officeDocument/2006/relationships/oleObject" Target="../embeddings/oleObject63.bin"/><Relationship Id="rId1" Type="http://schemas.openxmlformats.org/officeDocument/2006/relationships/vmlDrawing" Target="../drawings/vmlDrawing6.v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24" Type="http://schemas.openxmlformats.org/officeDocument/2006/relationships/image" Target="../media/image5.tmp"/><Relationship Id="rId5" Type="http://schemas.openxmlformats.org/officeDocument/2006/relationships/tags" Target="../tags/tag21.xml"/><Relationship Id="rId15" Type="http://schemas.openxmlformats.org/officeDocument/2006/relationships/notesSlide" Target="../notesSlides/notesSlide11.xml"/><Relationship Id="rId23" Type="http://schemas.openxmlformats.org/officeDocument/2006/relationships/image" Target="../media/image30.wmf"/><Relationship Id="rId10" Type="http://schemas.openxmlformats.org/officeDocument/2006/relationships/tags" Target="../tags/tag26.xml"/><Relationship Id="rId19" Type="http://schemas.openxmlformats.org/officeDocument/2006/relationships/image" Target="../media/image28.wmf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slideLayout" Target="../slideLayouts/slideLayout12.xml"/><Relationship Id="rId22" Type="http://schemas.openxmlformats.org/officeDocument/2006/relationships/oleObject" Target="../embeddings/oleObject64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13" Type="http://schemas.openxmlformats.org/officeDocument/2006/relationships/oleObject" Target="../embeddings/oleObject70.bin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57.wmf"/><Relationship Id="rId12" Type="http://schemas.openxmlformats.org/officeDocument/2006/relationships/image" Target="../media/image5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1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66.bin"/><Relationship Id="rId11" Type="http://schemas.openxmlformats.org/officeDocument/2006/relationships/oleObject" Target="../embeddings/oleObject69.bin"/><Relationship Id="rId5" Type="http://schemas.openxmlformats.org/officeDocument/2006/relationships/image" Target="../media/image56.wmf"/><Relationship Id="rId15" Type="http://schemas.openxmlformats.org/officeDocument/2006/relationships/oleObject" Target="../embeddings/oleObject71.bin"/><Relationship Id="rId10" Type="http://schemas.openxmlformats.org/officeDocument/2006/relationships/oleObject" Target="../embeddings/oleObject68.bin"/><Relationship Id="rId4" Type="http://schemas.openxmlformats.org/officeDocument/2006/relationships/oleObject" Target="../embeddings/oleObject65.bin"/><Relationship Id="rId9" Type="http://schemas.openxmlformats.org/officeDocument/2006/relationships/image" Target="../media/image58.wmf"/><Relationship Id="rId14" Type="http://schemas.openxmlformats.org/officeDocument/2006/relationships/image" Target="../media/image60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4.bin"/><Relationship Id="rId13" Type="http://schemas.openxmlformats.org/officeDocument/2006/relationships/image" Target="../media/image65.wmf"/><Relationship Id="rId18" Type="http://schemas.openxmlformats.org/officeDocument/2006/relationships/oleObject" Target="../embeddings/oleObject79.bin"/><Relationship Id="rId3" Type="http://schemas.openxmlformats.org/officeDocument/2006/relationships/notesSlide" Target="../notesSlides/notesSlide13.xml"/><Relationship Id="rId21" Type="http://schemas.openxmlformats.org/officeDocument/2006/relationships/image" Target="../media/image68.wmf"/><Relationship Id="rId7" Type="http://schemas.openxmlformats.org/officeDocument/2006/relationships/image" Target="../media/image62.wmf"/><Relationship Id="rId12" Type="http://schemas.openxmlformats.org/officeDocument/2006/relationships/oleObject" Target="../embeddings/oleObject76.bin"/><Relationship Id="rId17" Type="http://schemas.openxmlformats.org/officeDocument/2006/relationships/image" Target="../media/image67.wmf"/><Relationship Id="rId25" Type="http://schemas.openxmlformats.org/officeDocument/2006/relationships/image" Target="../media/image7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8.bin"/><Relationship Id="rId20" Type="http://schemas.openxmlformats.org/officeDocument/2006/relationships/oleObject" Target="../embeddings/oleObject80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73.bin"/><Relationship Id="rId11" Type="http://schemas.openxmlformats.org/officeDocument/2006/relationships/image" Target="../media/image64.wmf"/><Relationship Id="rId24" Type="http://schemas.openxmlformats.org/officeDocument/2006/relationships/oleObject" Target="../embeddings/oleObject82.bin"/><Relationship Id="rId5" Type="http://schemas.openxmlformats.org/officeDocument/2006/relationships/image" Target="../media/image57.wmf"/><Relationship Id="rId15" Type="http://schemas.openxmlformats.org/officeDocument/2006/relationships/image" Target="../media/image66.wmf"/><Relationship Id="rId23" Type="http://schemas.openxmlformats.org/officeDocument/2006/relationships/image" Target="../media/image69.wmf"/><Relationship Id="rId10" Type="http://schemas.openxmlformats.org/officeDocument/2006/relationships/oleObject" Target="../embeddings/oleObject75.bin"/><Relationship Id="rId19" Type="http://schemas.openxmlformats.org/officeDocument/2006/relationships/image" Target="../media/image59.wmf"/><Relationship Id="rId4" Type="http://schemas.openxmlformats.org/officeDocument/2006/relationships/oleObject" Target="../embeddings/oleObject72.bin"/><Relationship Id="rId9" Type="http://schemas.openxmlformats.org/officeDocument/2006/relationships/image" Target="../media/image63.wmf"/><Relationship Id="rId14" Type="http://schemas.openxmlformats.org/officeDocument/2006/relationships/oleObject" Target="../embeddings/oleObject77.bin"/><Relationship Id="rId22" Type="http://schemas.openxmlformats.org/officeDocument/2006/relationships/oleObject" Target="../embeddings/oleObject81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5.bin"/><Relationship Id="rId13" Type="http://schemas.openxmlformats.org/officeDocument/2006/relationships/image" Target="../media/image75.wmf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72.wmf"/><Relationship Id="rId12" Type="http://schemas.openxmlformats.org/officeDocument/2006/relationships/oleObject" Target="../embeddings/oleObject8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84.bin"/><Relationship Id="rId11" Type="http://schemas.openxmlformats.org/officeDocument/2006/relationships/image" Target="../media/image74.wmf"/><Relationship Id="rId5" Type="http://schemas.openxmlformats.org/officeDocument/2006/relationships/image" Target="../media/image71.emf"/><Relationship Id="rId10" Type="http://schemas.openxmlformats.org/officeDocument/2006/relationships/oleObject" Target="../embeddings/oleObject86.bin"/><Relationship Id="rId4" Type="http://schemas.openxmlformats.org/officeDocument/2006/relationships/oleObject" Target="../embeddings/oleObject83.bin"/><Relationship Id="rId9" Type="http://schemas.openxmlformats.org/officeDocument/2006/relationships/image" Target="../media/image73.wmf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0.wmf"/><Relationship Id="rId18" Type="http://schemas.openxmlformats.org/officeDocument/2006/relationships/oleObject" Target="../embeddings/oleObject95.bin"/><Relationship Id="rId26" Type="http://schemas.openxmlformats.org/officeDocument/2006/relationships/oleObject" Target="../embeddings/oleObject99.bin"/><Relationship Id="rId39" Type="http://schemas.openxmlformats.org/officeDocument/2006/relationships/oleObject" Target="../embeddings/oleObject106.bin"/><Relationship Id="rId3" Type="http://schemas.openxmlformats.org/officeDocument/2006/relationships/notesSlide" Target="../notesSlides/notesSlide15.xml"/><Relationship Id="rId21" Type="http://schemas.openxmlformats.org/officeDocument/2006/relationships/image" Target="../media/image84.wmf"/><Relationship Id="rId34" Type="http://schemas.openxmlformats.org/officeDocument/2006/relationships/oleObject" Target="../embeddings/oleObject103.bin"/><Relationship Id="rId42" Type="http://schemas.openxmlformats.org/officeDocument/2006/relationships/image" Target="../media/image94.wmf"/><Relationship Id="rId47" Type="http://schemas.openxmlformats.org/officeDocument/2006/relationships/image" Target="../media/image96.wmf"/><Relationship Id="rId7" Type="http://schemas.openxmlformats.org/officeDocument/2006/relationships/image" Target="../media/image77.wmf"/><Relationship Id="rId12" Type="http://schemas.openxmlformats.org/officeDocument/2006/relationships/oleObject" Target="../embeddings/oleObject92.bin"/><Relationship Id="rId17" Type="http://schemas.openxmlformats.org/officeDocument/2006/relationships/image" Target="../media/image82.wmf"/><Relationship Id="rId25" Type="http://schemas.openxmlformats.org/officeDocument/2006/relationships/image" Target="../media/image86.wmf"/><Relationship Id="rId33" Type="http://schemas.openxmlformats.org/officeDocument/2006/relationships/image" Target="../media/image90.wmf"/><Relationship Id="rId38" Type="http://schemas.openxmlformats.org/officeDocument/2006/relationships/image" Target="../media/image92.wmf"/><Relationship Id="rId46" Type="http://schemas.openxmlformats.org/officeDocument/2006/relationships/oleObject" Target="../embeddings/oleObject11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4.bin"/><Relationship Id="rId20" Type="http://schemas.openxmlformats.org/officeDocument/2006/relationships/oleObject" Target="../embeddings/oleObject96.bin"/><Relationship Id="rId29" Type="http://schemas.openxmlformats.org/officeDocument/2006/relationships/image" Target="../media/image88.wmf"/><Relationship Id="rId41" Type="http://schemas.openxmlformats.org/officeDocument/2006/relationships/oleObject" Target="../embeddings/oleObject107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89.bin"/><Relationship Id="rId11" Type="http://schemas.openxmlformats.org/officeDocument/2006/relationships/image" Target="../media/image79.emf"/><Relationship Id="rId24" Type="http://schemas.openxmlformats.org/officeDocument/2006/relationships/oleObject" Target="../embeddings/oleObject98.bin"/><Relationship Id="rId32" Type="http://schemas.openxmlformats.org/officeDocument/2006/relationships/oleObject" Target="../embeddings/oleObject102.bin"/><Relationship Id="rId37" Type="http://schemas.openxmlformats.org/officeDocument/2006/relationships/oleObject" Target="../embeddings/oleObject105.bin"/><Relationship Id="rId40" Type="http://schemas.openxmlformats.org/officeDocument/2006/relationships/image" Target="../media/image93.wmf"/><Relationship Id="rId45" Type="http://schemas.openxmlformats.org/officeDocument/2006/relationships/image" Target="../media/image95.wmf"/><Relationship Id="rId5" Type="http://schemas.openxmlformats.org/officeDocument/2006/relationships/image" Target="../media/image76.wmf"/><Relationship Id="rId15" Type="http://schemas.openxmlformats.org/officeDocument/2006/relationships/image" Target="../media/image81.wmf"/><Relationship Id="rId23" Type="http://schemas.openxmlformats.org/officeDocument/2006/relationships/image" Target="../media/image85.wmf"/><Relationship Id="rId28" Type="http://schemas.openxmlformats.org/officeDocument/2006/relationships/oleObject" Target="../embeddings/oleObject100.bin"/><Relationship Id="rId36" Type="http://schemas.openxmlformats.org/officeDocument/2006/relationships/oleObject" Target="../embeddings/oleObject104.bin"/><Relationship Id="rId49" Type="http://schemas.openxmlformats.org/officeDocument/2006/relationships/image" Target="../media/image97.wmf"/><Relationship Id="rId10" Type="http://schemas.openxmlformats.org/officeDocument/2006/relationships/oleObject" Target="../embeddings/oleObject91.bin"/><Relationship Id="rId19" Type="http://schemas.openxmlformats.org/officeDocument/2006/relationships/image" Target="../media/image83.wmf"/><Relationship Id="rId31" Type="http://schemas.openxmlformats.org/officeDocument/2006/relationships/image" Target="../media/image89.wmf"/><Relationship Id="rId44" Type="http://schemas.openxmlformats.org/officeDocument/2006/relationships/oleObject" Target="../embeddings/oleObject109.bin"/><Relationship Id="rId4" Type="http://schemas.openxmlformats.org/officeDocument/2006/relationships/oleObject" Target="../embeddings/oleObject88.bin"/><Relationship Id="rId9" Type="http://schemas.openxmlformats.org/officeDocument/2006/relationships/image" Target="../media/image78.emf"/><Relationship Id="rId14" Type="http://schemas.openxmlformats.org/officeDocument/2006/relationships/oleObject" Target="../embeddings/oleObject93.bin"/><Relationship Id="rId22" Type="http://schemas.openxmlformats.org/officeDocument/2006/relationships/oleObject" Target="../embeddings/oleObject97.bin"/><Relationship Id="rId27" Type="http://schemas.openxmlformats.org/officeDocument/2006/relationships/image" Target="../media/image87.wmf"/><Relationship Id="rId30" Type="http://schemas.openxmlformats.org/officeDocument/2006/relationships/oleObject" Target="../embeddings/oleObject101.bin"/><Relationship Id="rId35" Type="http://schemas.openxmlformats.org/officeDocument/2006/relationships/image" Target="../media/image91.wmf"/><Relationship Id="rId43" Type="http://schemas.openxmlformats.org/officeDocument/2006/relationships/oleObject" Target="../embeddings/oleObject108.bin"/><Relationship Id="rId48" Type="http://schemas.openxmlformats.org/officeDocument/2006/relationships/oleObject" Target="../embeddings/oleObject111.bin"/><Relationship Id="rId8" Type="http://schemas.openxmlformats.org/officeDocument/2006/relationships/oleObject" Target="../embeddings/oleObject90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slideLayout" Target="../slideLayouts/slideLayout12.xml"/><Relationship Id="rId18" Type="http://schemas.openxmlformats.org/officeDocument/2006/relationships/oleObject" Target="../embeddings/oleObject114.bin"/><Relationship Id="rId26" Type="http://schemas.openxmlformats.org/officeDocument/2006/relationships/image" Target="../media/image5.tmp"/><Relationship Id="rId3" Type="http://schemas.openxmlformats.org/officeDocument/2006/relationships/tags" Target="../tags/tag31.xml"/><Relationship Id="rId21" Type="http://schemas.openxmlformats.org/officeDocument/2006/relationships/image" Target="../media/image21.wmf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17" Type="http://schemas.openxmlformats.org/officeDocument/2006/relationships/image" Target="../media/image98.wmf"/><Relationship Id="rId25" Type="http://schemas.openxmlformats.org/officeDocument/2006/relationships/image" Target="../media/image100.wmf"/><Relationship Id="rId2" Type="http://schemas.openxmlformats.org/officeDocument/2006/relationships/tags" Target="../tags/tag30.xml"/><Relationship Id="rId16" Type="http://schemas.openxmlformats.org/officeDocument/2006/relationships/oleObject" Target="../embeddings/oleObject113.bin"/><Relationship Id="rId20" Type="http://schemas.openxmlformats.org/officeDocument/2006/relationships/oleObject" Target="../embeddings/oleObject115.bin"/><Relationship Id="rId1" Type="http://schemas.openxmlformats.org/officeDocument/2006/relationships/vmlDrawing" Target="../drawings/vmlDrawing11.v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24" Type="http://schemas.openxmlformats.org/officeDocument/2006/relationships/oleObject" Target="../embeddings/oleObject117.bin"/><Relationship Id="rId5" Type="http://schemas.openxmlformats.org/officeDocument/2006/relationships/tags" Target="../tags/tag33.xml"/><Relationship Id="rId15" Type="http://schemas.openxmlformats.org/officeDocument/2006/relationships/image" Target="../media/image87.wmf"/><Relationship Id="rId23" Type="http://schemas.openxmlformats.org/officeDocument/2006/relationships/image" Target="../media/image99.wmf"/><Relationship Id="rId10" Type="http://schemas.openxmlformats.org/officeDocument/2006/relationships/tags" Target="../tags/tag38.xml"/><Relationship Id="rId19" Type="http://schemas.openxmlformats.org/officeDocument/2006/relationships/image" Target="../media/image20.wmf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oleObject" Target="../embeddings/oleObject112.bin"/><Relationship Id="rId22" Type="http://schemas.openxmlformats.org/officeDocument/2006/relationships/oleObject" Target="../embeddings/oleObject116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0.bin"/><Relationship Id="rId13" Type="http://schemas.openxmlformats.org/officeDocument/2006/relationships/image" Target="../media/image105.wmf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02.wmf"/><Relationship Id="rId12" Type="http://schemas.openxmlformats.org/officeDocument/2006/relationships/oleObject" Target="../embeddings/oleObject122.bin"/><Relationship Id="rId17" Type="http://schemas.openxmlformats.org/officeDocument/2006/relationships/image" Target="../media/image10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4.bin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19.bin"/><Relationship Id="rId11" Type="http://schemas.openxmlformats.org/officeDocument/2006/relationships/image" Target="../media/image104.wmf"/><Relationship Id="rId5" Type="http://schemas.openxmlformats.org/officeDocument/2006/relationships/image" Target="../media/image101.wmf"/><Relationship Id="rId15" Type="http://schemas.openxmlformats.org/officeDocument/2006/relationships/image" Target="../media/image106.wmf"/><Relationship Id="rId10" Type="http://schemas.openxmlformats.org/officeDocument/2006/relationships/oleObject" Target="../embeddings/oleObject121.bin"/><Relationship Id="rId4" Type="http://schemas.openxmlformats.org/officeDocument/2006/relationships/oleObject" Target="../embeddings/oleObject118.bin"/><Relationship Id="rId9" Type="http://schemas.openxmlformats.org/officeDocument/2006/relationships/image" Target="../media/image103.wmf"/><Relationship Id="rId14" Type="http://schemas.openxmlformats.org/officeDocument/2006/relationships/oleObject" Target="../embeddings/oleObject123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7.bin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0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26.bin"/><Relationship Id="rId5" Type="http://schemas.openxmlformats.org/officeDocument/2006/relationships/image" Target="../media/image108.emf"/><Relationship Id="rId4" Type="http://schemas.openxmlformats.org/officeDocument/2006/relationships/oleObject" Target="../embeddings/oleObject125.bin"/><Relationship Id="rId9" Type="http://schemas.openxmlformats.org/officeDocument/2006/relationships/image" Target="../media/image110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0.bin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1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29.bin"/><Relationship Id="rId11" Type="http://schemas.openxmlformats.org/officeDocument/2006/relationships/image" Target="../media/image114.wmf"/><Relationship Id="rId5" Type="http://schemas.openxmlformats.org/officeDocument/2006/relationships/image" Target="../media/image111.wmf"/><Relationship Id="rId10" Type="http://schemas.openxmlformats.org/officeDocument/2006/relationships/oleObject" Target="../embeddings/oleObject131.bin"/><Relationship Id="rId4" Type="http://schemas.openxmlformats.org/officeDocument/2006/relationships/oleObject" Target="../embeddings/oleObject128.bin"/><Relationship Id="rId9" Type="http://schemas.openxmlformats.org/officeDocument/2006/relationships/image" Target="../media/image113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4.bin"/><Relationship Id="rId13" Type="http://schemas.openxmlformats.org/officeDocument/2006/relationships/image" Target="../media/image119.emf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116.wmf"/><Relationship Id="rId12" Type="http://schemas.openxmlformats.org/officeDocument/2006/relationships/oleObject" Target="../embeddings/oleObject136.bin"/><Relationship Id="rId17" Type="http://schemas.openxmlformats.org/officeDocument/2006/relationships/image" Target="../media/image12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8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33.bin"/><Relationship Id="rId11" Type="http://schemas.openxmlformats.org/officeDocument/2006/relationships/image" Target="../media/image118.wmf"/><Relationship Id="rId5" Type="http://schemas.openxmlformats.org/officeDocument/2006/relationships/image" Target="../media/image115.wmf"/><Relationship Id="rId15" Type="http://schemas.openxmlformats.org/officeDocument/2006/relationships/image" Target="../media/image120.wmf"/><Relationship Id="rId10" Type="http://schemas.openxmlformats.org/officeDocument/2006/relationships/oleObject" Target="../embeddings/oleObject135.bin"/><Relationship Id="rId4" Type="http://schemas.openxmlformats.org/officeDocument/2006/relationships/oleObject" Target="../embeddings/oleObject132.bin"/><Relationship Id="rId9" Type="http://schemas.openxmlformats.org/officeDocument/2006/relationships/image" Target="../media/image117.wmf"/><Relationship Id="rId14" Type="http://schemas.openxmlformats.org/officeDocument/2006/relationships/oleObject" Target="../embeddings/oleObject137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tags" Target="../tags/tag52.xml"/><Relationship Id="rId18" Type="http://schemas.openxmlformats.org/officeDocument/2006/relationships/image" Target="../media/image116.wmf"/><Relationship Id="rId3" Type="http://schemas.openxmlformats.org/officeDocument/2006/relationships/tags" Target="../tags/tag42.xml"/><Relationship Id="rId21" Type="http://schemas.openxmlformats.org/officeDocument/2006/relationships/oleObject" Target="../embeddings/oleObject142.bin"/><Relationship Id="rId7" Type="http://schemas.openxmlformats.org/officeDocument/2006/relationships/tags" Target="../tags/tag46.xml"/><Relationship Id="rId12" Type="http://schemas.openxmlformats.org/officeDocument/2006/relationships/tags" Target="../tags/tag51.xml"/><Relationship Id="rId17" Type="http://schemas.openxmlformats.org/officeDocument/2006/relationships/oleObject" Target="../embeddings/oleObject140.bin"/><Relationship Id="rId2" Type="http://schemas.openxmlformats.org/officeDocument/2006/relationships/tags" Target="../tags/tag41.xml"/><Relationship Id="rId16" Type="http://schemas.openxmlformats.org/officeDocument/2006/relationships/image" Target="../media/image115.wmf"/><Relationship Id="rId20" Type="http://schemas.openxmlformats.org/officeDocument/2006/relationships/image" Target="../media/image117.wmf"/><Relationship Id="rId1" Type="http://schemas.openxmlformats.org/officeDocument/2006/relationships/vmlDrawing" Target="../drawings/vmlDrawing16.v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5" Type="http://schemas.openxmlformats.org/officeDocument/2006/relationships/tags" Target="../tags/tag44.xml"/><Relationship Id="rId15" Type="http://schemas.openxmlformats.org/officeDocument/2006/relationships/oleObject" Target="../embeddings/oleObject139.bin"/><Relationship Id="rId23" Type="http://schemas.openxmlformats.org/officeDocument/2006/relationships/image" Target="../media/image5.tmp"/><Relationship Id="rId10" Type="http://schemas.openxmlformats.org/officeDocument/2006/relationships/tags" Target="../tags/tag49.xml"/><Relationship Id="rId19" Type="http://schemas.openxmlformats.org/officeDocument/2006/relationships/oleObject" Target="../embeddings/oleObject141.bin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slideLayout" Target="../slideLayouts/slideLayout12.xml"/><Relationship Id="rId22" Type="http://schemas.openxmlformats.org/officeDocument/2006/relationships/image" Target="../media/image118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5.bin"/><Relationship Id="rId13" Type="http://schemas.openxmlformats.org/officeDocument/2006/relationships/image" Target="../media/image126.wmf"/><Relationship Id="rId18" Type="http://schemas.openxmlformats.org/officeDocument/2006/relationships/oleObject" Target="../embeddings/oleObject150.bin"/><Relationship Id="rId3" Type="http://schemas.openxmlformats.org/officeDocument/2006/relationships/notesSlide" Target="../notesSlides/notesSlide20.xml"/><Relationship Id="rId21" Type="http://schemas.openxmlformats.org/officeDocument/2006/relationships/image" Target="../media/image130.emf"/><Relationship Id="rId7" Type="http://schemas.openxmlformats.org/officeDocument/2006/relationships/image" Target="../media/image123.wmf"/><Relationship Id="rId12" Type="http://schemas.openxmlformats.org/officeDocument/2006/relationships/oleObject" Target="../embeddings/oleObject147.bin"/><Relationship Id="rId17" Type="http://schemas.openxmlformats.org/officeDocument/2006/relationships/image" Target="../media/image12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9.bin"/><Relationship Id="rId20" Type="http://schemas.openxmlformats.org/officeDocument/2006/relationships/oleObject" Target="../embeddings/oleObject151.bin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44.bin"/><Relationship Id="rId11" Type="http://schemas.openxmlformats.org/officeDocument/2006/relationships/image" Target="../media/image125.wmf"/><Relationship Id="rId5" Type="http://schemas.openxmlformats.org/officeDocument/2006/relationships/image" Target="../media/image122.wmf"/><Relationship Id="rId15" Type="http://schemas.openxmlformats.org/officeDocument/2006/relationships/image" Target="../media/image127.wmf"/><Relationship Id="rId23" Type="http://schemas.openxmlformats.org/officeDocument/2006/relationships/image" Target="../media/image131.wmf"/><Relationship Id="rId10" Type="http://schemas.openxmlformats.org/officeDocument/2006/relationships/oleObject" Target="../embeddings/oleObject146.bin"/><Relationship Id="rId19" Type="http://schemas.openxmlformats.org/officeDocument/2006/relationships/image" Target="../media/image129.wmf"/><Relationship Id="rId4" Type="http://schemas.openxmlformats.org/officeDocument/2006/relationships/oleObject" Target="../embeddings/oleObject143.bin"/><Relationship Id="rId9" Type="http://schemas.openxmlformats.org/officeDocument/2006/relationships/image" Target="../media/image124.wmf"/><Relationship Id="rId14" Type="http://schemas.openxmlformats.org/officeDocument/2006/relationships/oleObject" Target="../embeddings/oleObject148.bin"/><Relationship Id="rId22" Type="http://schemas.openxmlformats.org/officeDocument/2006/relationships/oleObject" Target="../embeddings/oleObject152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5.bin"/><Relationship Id="rId13" Type="http://schemas.openxmlformats.org/officeDocument/2006/relationships/image" Target="../media/image136.wmf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133.wmf"/><Relationship Id="rId12" Type="http://schemas.openxmlformats.org/officeDocument/2006/relationships/oleObject" Target="../embeddings/oleObject15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54.bin"/><Relationship Id="rId11" Type="http://schemas.openxmlformats.org/officeDocument/2006/relationships/image" Target="../media/image135.wmf"/><Relationship Id="rId5" Type="http://schemas.openxmlformats.org/officeDocument/2006/relationships/image" Target="../media/image132.wmf"/><Relationship Id="rId10" Type="http://schemas.openxmlformats.org/officeDocument/2006/relationships/oleObject" Target="../embeddings/oleObject156.bin"/><Relationship Id="rId4" Type="http://schemas.openxmlformats.org/officeDocument/2006/relationships/oleObject" Target="../embeddings/oleObject153.bin"/><Relationship Id="rId9" Type="http://schemas.openxmlformats.org/officeDocument/2006/relationships/image" Target="../media/image134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0.bin"/><Relationship Id="rId13" Type="http://schemas.openxmlformats.org/officeDocument/2006/relationships/image" Target="../media/image141.wmf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138.wmf"/><Relationship Id="rId12" Type="http://schemas.openxmlformats.org/officeDocument/2006/relationships/oleObject" Target="../embeddings/oleObject16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59.bin"/><Relationship Id="rId11" Type="http://schemas.openxmlformats.org/officeDocument/2006/relationships/image" Target="../media/image140.wmf"/><Relationship Id="rId5" Type="http://schemas.openxmlformats.org/officeDocument/2006/relationships/image" Target="../media/image137.wmf"/><Relationship Id="rId10" Type="http://schemas.openxmlformats.org/officeDocument/2006/relationships/oleObject" Target="../embeddings/oleObject161.bin"/><Relationship Id="rId4" Type="http://schemas.openxmlformats.org/officeDocument/2006/relationships/oleObject" Target="../embeddings/oleObject158.bin"/><Relationship Id="rId9" Type="http://schemas.openxmlformats.org/officeDocument/2006/relationships/image" Target="../media/image139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5.bin"/><Relationship Id="rId13" Type="http://schemas.openxmlformats.org/officeDocument/2006/relationships/image" Target="../media/image146.wmf"/><Relationship Id="rId18" Type="http://schemas.openxmlformats.org/officeDocument/2006/relationships/oleObject" Target="../embeddings/oleObject170.bin"/><Relationship Id="rId3" Type="http://schemas.openxmlformats.org/officeDocument/2006/relationships/notesSlide" Target="../notesSlides/notesSlide23.xml"/><Relationship Id="rId21" Type="http://schemas.openxmlformats.org/officeDocument/2006/relationships/image" Target="../media/image141.wmf"/><Relationship Id="rId7" Type="http://schemas.openxmlformats.org/officeDocument/2006/relationships/image" Target="../media/image143.wmf"/><Relationship Id="rId12" Type="http://schemas.openxmlformats.org/officeDocument/2006/relationships/oleObject" Target="../embeddings/oleObject167.bin"/><Relationship Id="rId17" Type="http://schemas.openxmlformats.org/officeDocument/2006/relationships/image" Target="../media/image14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69.bin"/><Relationship Id="rId20" Type="http://schemas.openxmlformats.org/officeDocument/2006/relationships/oleObject" Target="../embeddings/oleObject171.bin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164.bin"/><Relationship Id="rId11" Type="http://schemas.openxmlformats.org/officeDocument/2006/relationships/image" Target="../media/image145.wmf"/><Relationship Id="rId5" Type="http://schemas.openxmlformats.org/officeDocument/2006/relationships/image" Target="../media/image142.wmf"/><Relationship Id="rId15" Type="http://schemas.openxmlformats.org/officeDocument/2006/relationships/image" Target="../media/image147.wmf"/><Relationship Id="rId10" Type="http://schemas.openxmlformats.org/officeDocument/2006/relationships/oleObject" Target="../embeddings/oleObject166.bin"/><Relationship Id="rId19" Type="http://schemas.openxmlformats.org/officeDocument/2006/relationships/image" Target="../media/image149.wmf"/><Relationship Id="rId4" Type="http://schemas.openxmlformats.org/officeDocument/2006/relationships/oleObject" Target="../embeddings/oleObject163.bin"/><Relationship Id="rId9" Type="http://schemas.openxmlformats.org/officeDocument/2006/relationships/image" Target="../media/image144.wmf"/><Relationship Id="rId14" Type="http://schemas.openxmlformats.org/officeDocument/2006/relationships/oleObject" Target="../embeddings/oleObject168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4.bin"/><Relationship Id="rId13" Type="http://schemas.openxmlformats.org/officeDocument/2006/relationships/image" Target="../media/image154.wmf"/><Relationship Id="rId18" Type="http://schemas.openxmlformats.org/officeDocument/2006/relationships/oleObject" Target="../embeddings/oleObject179.bin"/><Relationship Id="rId26" Type="http://schemas.openxmlformats.org/officeDocument/2006/relationships/oleObject" Target="../embeddings/oleObject183.bin"/><Relationship Id="rId3" Type="http://schemas.openxmlformats.org/officeDocument/2006/relationships/notesSlide" Target="../notesSlides/notesSlide24.xml"/><Relationship Id="rId21" Type="http://schemas.openxmlformats.org/officeDocument/2006/relationships/image" Target="../media/image158.wmf"/><Relationship Id="rId7" Type="http://schemas.openxmlformats.org/officeDocument/2006/relationships/image" Target="../media/image151.wmf"/><Relationship Id="rId12" Type="http://schemas.openxmlformats.org/officeDocument/2006/relationships/oleObject" Target="../embeddings/oleObject176.bin"/><Relationship Id="rId17" Type="http://schemas.openxmlformats.org/officeDocument/2006/relationships/image" Target="../media/image156.wmf"/><Relationship Id="rId25" Type="http://schemas.openxmlformats.org/officeDocument/2006/relationships/image" Target="../media/image160.wmf"/><Relationship Id="rId33" Type="http://schemas.openxmlformats.org/officeDocument/2006/relationships/image" Target="../media/image16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8.bin"/><Relationship Id="rId20" Type="http://schemas.openxmlformats.org/officeDocument/2006/relationships/oleObject" Target="../embeddings/oleObject180.bin"/><Relationship Id="rId29" Type="http://schemas.openxmlformats.org/officeDocument/2006/relationships/image" Target="../media/image162.wmf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173.bin"/><Relationship Id="rId11" Type="http://schemas.openxmlformats.org/officeDocument/2006/relationships/image" Target="../media/image153.wmf"/><Relationship Id="rId24" Type="http://schemas.openxmlformats.org/officeDocument/2006/relationships/oleObject" Target="../embeddings/oleObject182.bin"/><Relationship Id="rId32" Type="http://schemas.openxmlformats.org/officeDocument/2006/relationships/oleObject" Target="../embeddings/oleObject186.bin"/><Relationship Id="rId5" Type="http://schemas.openxmlformats.org/officeDocument/2006/relationships/image" Target="../media/image150.emf"/><Relationship Id="rId15" Type="http://schemas.openxmlformats.org/officeDocument/2006/relationships/image" Target="../media/image155.wmf"/><Relationship Id="rId23" Type="http://schemas.openxmlformats.org/officeDocument/2006/relationships/image" Target="../media/image159.wmf"/><Relationship Id="rId28" Type="http://schemas.openxmlformats.org/officeDocument/2006/relationships/oleObject" Target="../embeddings/oleObject184.bin"/><Relationship Id="rId10" Type="http://schemas.openxmlformats.org/officeDocument/2006/relationships/oleObject" Target="../embeddings/oleObject175.bin"/><Relationship Id="rId19" Type="http://schemas.openxmlformats.org/officeDocument/2006/relationships/image" Target="../media/image157.wmf"/><Relationship Id="rId31" Type="http://schemas.openxmlformats.org/officeDocument/2006/relationships/image" Target="../media/image163.wmf"/><Relationship Id="rId4" Type="http://schemas.openxmlformats.org/officeDocument/2006/relationships/oleObject" Target="../embeddings/oleObject172.bin"/><Relationship Id="rId9" Type="http://schemas.openxmlformats.org/officeDocument/2006/relationships/image" Target="../media/image152.wmf"/><Relationship Id="rId14" Type="http://schemas.openxmlformats.org/officeDocument/2006/relationships/oleObject" Target="../embeddings/oleObject177.bin"/><Relationship Id="rId22" Type="http://schemas.openxmlformats.org/officeDocument/2006/relationships/oleObject" Target="../embeddings/oleObject181.bin"/><Relationship Id="rId27" Type="http://schemas.openxmlformats.org/officeDocument/2006/relationships/image" Target="../media/image161.wmf"/><Relationship Id="rId30" Type="http://schemas.openxmlformats.org/officeDocument/2006/relationships/oleObject" Target="../embeddings/oleObject185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9.bin"/><Relationship Id="rId13" Type="http://schemas.openxmlformats.org/officeDocument/2006/relationships/image" Target="../media/image169.wmf"/><Relationship Id="rId18" Type="http://schemas.openxmlformats.org/officeDocument/2006/relationships/oleObject" Target="../embeddings/oleObject194.bin"/><Relationship Id="rId3" Type="http://schemas.openxmlformats.org/officeDocument/2006/relationships/notesSlide" Target="../notesSlides/notesSlide25.xml"/><Relationship Id="rId21" Type="http://schemas.openxmlformats.org/officeDocument/2006/relationships/image" Target="../media/image173.wmf"/><Relationship Id="rId7" Type="http://schemas.openxmlformats.org/officeDocument/2006/relationships/image" Target="../media/image166.wmf"/><Relationship Id="rId12" Type="http://schemas.openxmlformats.org/officeDocument/2006/relationships/oleObject" Target="../embeddings/oleObject191.bin"/><Relationship Id="rId17" Type="http://schemas.openxmlformats.org/officeDocument/2006/relationships/image" Target="../media/image17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3.bin"/><Relationship Id="rId20" Type="http://schemas.openxmlformats.org/officeDocument/2006/relationships/oleObject" Target="../embeddings/oleObject195.bin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88.bin"/><Relationship Id="rId11" Type="http://schemas.openxmlformats.org/officeDocument/2006/relationships/image" Target="../media/image168.wmf"/><Relationship Id="rId5" Type="http://schemas.openxmlformats.org/officeDocument/2006/relationships/image" Target="../media/image165.wmf"/><Relationship Id="rId15" Type="http://schemas.openxmlformats.org/officeDocument/2006/relationships/image" Target="../media/image170.wmf"/><Relationship Id="rId23" Type="http://schemas.openxmlformats.org/officeDocument/2006/relationships/image" Target="../media/image174.wmf"/><Relationship Id="rId10" Type="http://schemas.openxmlformats.org/officeDocument/2006/relationships/oleObject" Target="../embeddings/oleObject190.bin"/><Relationship Id="rId19" Type="http://schemas.openxmlformats.org/officeDocument/2006/relationships/image" Target="../media/image172.wmf"/><Relationship Id="rId4" Type="http://schemas.openxmlformats.org/officeDocument/2006/relationships/oleObject" Target="../embeddings/oleObject187.bin"/><Relationship Id="rId9" Type="http://schemas.openxmlformats.org/officeDocument/2006/relationships/image" Target="../media/image167.wmf"/><Relationship Id="rId14" Type="http://schemas.openxmlformats.org/officeDocument/2006/relationships/oleObject" Target="../embeddings/oleObject192.bin"/><Relationship Id="rId22" Type="http://schemas.openxmlformats.org/officeDocument/2006/relationships/oleObject" Target="../embeddings/oleObject196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9.bin"/><Relationship Id="rId13" Type="http://schemas.openxmlformats.org/officeDocument/2006/relationships/image" Target="../media/image9.wmf"/><Relationship Id="rId18" Type="http://schemas.openxmlformats.org/officeDocument/2006/relationships/oleObject" Target="../embeddings/oleObject204.bin"/><Relationship Id="rId3" Type="http://schemas.openxmlformats.org/officeDocument/2006/relationships/notesSlide" Target="../notesSlides/notesSlide26.xml"/><Relationship Id="rId21" Type="http://schemas.openxmlformats.org/officeDocument/2006/relationships/image" Target="../media/image179.wmf"/><Relationship Id="rId7" Type="http://schemas.openxmlformats.org/officeDocument/2006/relationships/image" Target="../media/image176.wmf"/><Relationship Id="rId12" Type="http://schemas.openxmlformats.org/officeDocument/2006/relationships/oleObject" Target="../embeddings/oleObject201.bin"/><Relationship Id="rId17" Type="http://schemas.openxmlformats.org/officeDocument/2006/relationships/image" Target="../media/image17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3.bin"/><Relationship Id="rId20" Type="http://schemas.openxmlformats.org/officeDocument/2006/relationships/oleObject" Target="../embeddings/oleObject205.bin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98.bin"/><Relationship Id="rId11" Type="http://schemas.openxmlformats.org/officeDocument/2006/relationships/image" Target="../media/image8.wmf"/><Relationship Id="rId5" Type="http://schemas.openxmlformats.org/officeDocument/2006/relationships/image" Target="../media/image175.wmf"/><Relationship Id="rId15" Type="http://schemas.openxmlformats.org/officeDocument/2006/relationships/image" Target="../media/image10.wmf"/><Relationship Id="rId23" Type="http://schemas.openxmlformats.org/officeDocument/2006/relationships/image" Target="../media/image180.wmf"/><Relationship Id="rId10" Type="http://schemas.openxmlformats.org/officeDocument/2006/relationships/oleObject" Target="../embeddings/oleObject200.bin"/><Relationship Id="rId19" Type="http://schemas.openxmlformats.org/officeDocument/2006/relationships/image" Target="../media/image178.wmf"/><Relationship Id="rId4" Type="http://schemas.openxmlformats.org/officeDocument/2006/relationships/oleObject" Target="../embeddings/oleObject197.bin"/><Relationship Id="rId9" Type="http://schemas.openxmlformats.org/officeDocument/2006/relationships/image" Target="../media/image7.wmf"/><Relationship Id="rId14" Type="http://schemas.openxmlformats.org/officeDocument/2006/relationships/oleObject" Target="../embeddings/oleObject202.bin"/><Relationship Id="rId22" Type="http://schemas.openxmlformats.org/officeDocument/2006/relationships/oleObject" Target="../embeddings/oleObject206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9.bin"/><Relationship Id="rId13" Type="http://schemas.openxmlformats.org/officeDocument/2006/relationships/image" Target="../media/image185.wmf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182.wmf"/><Relationship Id="rId12" Type="http://schemas.openxmlformats.org/officeDocument/2006/relationships/oleObject" Target="../embeddings/oleObject211.bin"/><Relationship Id="rId17" Type="http://schemas.openxmlformats.org/officeDocument/2006/relationships/image" Target="../media/image18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3.bin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208.bin"/><Relationship Id="rId11" Type="http://schemas.openxmlformats.org/officeDocument/2006/relationships/image" Target="../media/image184.wmf"/><Relationship Id="rId5" Type="http://schemas.openxmlformats.org/officeDocument/2006/relationships/image" Target="../media/image181.wmf"/><Relationship Id="rId15" Type="http://schemas.openxmlformats.org/officeDocument/2006/relationships/image" Target="../media/image186.wmf"/><Relationship Id="rId10" Type="http://schemas.openxmlformats.org/officeDocument/2006/relationships/oleObject" Target="../embeddings/oleObject210.bin"/><Relationship Id="rId4" Type="http://schemas.openxmlformats.org/officeDocument/2006/relationships/oleObject" Target="../embeddings/oleObject207.bin"/><Relationship Id="rId9" Type="http://schemas.openxmlformats.org/officeDocument/2006/relationships/image" Target="../media/image183.wmf"/><Relationship Id="rId14" Type="http://schemas.openxmlformats.org/officeDocument/2006/relationships/oleObject" Target="../embeddings/oleObject212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6.bin"/><Relationship Id="rId13" Type="http://schemas.openxmlformats.org/officeDocument/2006/relationships/image" Target="../media/image192.emf"/><Relationship Id="rId18" Type="http://schemas.openxmlformats.org/officeDocument/2006/relationships/oleObject" Target="../embeddings/oleObject221.bin"/><Relationship Id="rId26" Type="http://schemas.openxmlformats.org/officeDocument/2006/relationships/oleObject" Target="../embeddings/oleObject225.bin"/><Relationship Id="rId3" Type="http://schemas.openxmlformats.org/officeDocument/2006/relationships/notesSlide" Target="../notesSlides/notesSlide29.xml"/><Relationship Id="rId21" Type="http://schemas.openxmlformats.org/officeDocument/2006/relationships/image" Target="../media/image196.wmf"/><Relationship Id="rId7" Type="http://schemas.openxmlformats.org/officeDocument/2006/relationships/image" Target="../media/image189.wmf"/><Relationship Id="rId12" Type="http://schemas.openxmlformats.org/officeDocument/2006/relationships/oleObject" Target="../embeddings/oleObject218.bin"/><Relationship Id="rId17" Type="http://schemas.openxmlformats.org/officeDocument/2006/relationships/image" Target="../media/image194.wmf"/><Relationship Id="rId25" Type="http://schemas.openxmlformats.org/officeDocument/2006/relationships/image" Target="../media/image19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20.bin"/><Relationship Id="rId20" Type="http://schemas.openxmlformats.org/officeDocument/2006/relationships/oleObject" Target="../embeddings/oleObject222.bin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215.bin"/><Relationship Id="rId11" Type="http://schemas.openxmlformats.org/officeDocument/2006/relationships/image" Target="../media/image191.emf"/><Relationship Id="rId24" Type="http://schemas.openxmlformats.org/officeDocument/2006/relationships/oleObject" Target="../embeddings/oleObject224.bin"/><Relationship Id="rId5" Type="http://schemas.openxmlformats.org/officeDocument/2006/relationships/image" Target="../media/image188.wmf"/><Relationship Id="rId15" Type="http://schemas.openxmlformats.org/officeDocument/2006/relationships/image" Target="../media/image193.wmf"/><Relationship Id="rId23" Type="http://schemas.openxmlformats.org/officeDocument/2006/relationships/image" Target="../media/image197.wmf"/><Relationship Id="rId10" Type="http://schemas.openxmlformats.org/officeDocument/2006/relationships/oleObject" Target="../embeddings/oleObject217.bin"/><Relationship Id="rId19" Type="http://schemas.openxmlformats.org/officeDocument/2006/relationships/image" Target="../media/image195.wmf"/><Relationship Id="rId4" Type="http://schemas.openxmlformats.org/officeDocument/2006/relationships/oleObject" Target="../embeddings/oleObject214.bin"/><Relationship Id="rId9" Type="http://schemas.openxmlformats.org/officeDocument/2006/relationships/image" Target="../media/image190.emf"/><Relationship Id="rId14" Type="http://schemas.openxmlformats.org/officeDocument/2006/relationships/oleObject" Target="../embeddings/oleObject219.bin"/><Relationship Id="rId22" Type="http://schemas.openxmlformats.org/officeDocument/2006/relationships/oleObject" Target="../embeddings/oleObject223.bin"/><Relationship Id="rId27" Type="http://schemas.openxmlformats.org/officeDocument/2006/relationships/image" Target="../media/image199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8.bin"/><Relationship Id="rId13" Type="http://schemas.openxmlformats.org/officeDocument/2006/relationships/oleObject" Target="../embeddings/oleObject231.bin"/><Relationship Id="rId18" Type="http://schemas.openxmlformats.org/officeDocument/2006/relationships/image" Target="../media/image201.wmf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98.wmf"/><Relationship Id="rId12" Type="http://schemas.openxmlformats.org/officeDocument/2006/relationships/oleObject" Target="../embeddings/oleObject230.bin"/><Relationship Id="rId17" Type="http://schemas.openxmlformats.org/officeDocument/2006/relationships/oleObject" Target="../embeddings/oleObject23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00.wmf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227.bin"/><Relationship Id="rId11" Type="http://schemas.openxmlformats.org/officeDocument/2006/relationships/image" Target="../media/image99.wmf"/><Relationship Id="rId5" Type="http://schemas.openxmlformats.org/officeDocument/2006/relationships/image" Target="../media/image20.wmf"/><Relationship Id="rId15" Type="http://schemas.openxmlformats.org/officeDocument/2006/relationships/oleObject" Target="../embeddings/oleObject233.bin"/><Relationship Id="rId10" Type="http://schemas.openxmlformats.org/officeDocument/2006/relationships/oleObject" Target="../embeddings/oleObject229.bin"/><Relationship Id="rId19" Type="http://schemas.openxmlformats.org/officeDocument/2006/relationships/oleObject" Target="../embeddings/oleObject235.bin"/><Relationship Id="rId4" Type="http://schemas.openxmlformats.org/officeDocument/2006/relationships/oleObject" Target="../embeddings/oleObject226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232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tags" Target="../tags/tag64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17" Type="http://schemas.openxmlformats.org/officeDocument/2006/relationships/image" Target="../media/image5.tmp"/><Relationship Id="rId2" Type="http://schemas.openxmlformats.org/officeDocument/2006/relationships/tags" Target="../tags/tag53.xml"/><Relationship Id="rId16" Type="http://schemas.openxmlformats.org/officeDocument/2006/relationships/image" Target="../media/image202.wmf"/><Relationship Id="rId1" Type="http://schemas.openxmlformats.org/officeDocument/2006/relationships/vmlDrawing" Target="../drawings/vmlDrawing27.v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5" Type="http://schemas.openxmlformats.org/officeDocument/2006/relationships/oleObject" Target="../embeddings/oleObject236.bin"/><Relationship Id="rId10" Type="http://schemas.openxmlformats.org/officeDocument/2006/relationships/tags" Target="../tags/tag61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9.bin"/><Relationship Id="rId13" Type="http://schemas.openxmlformats.org/officeDocument/2006/relationships/image" Target="../media/image207.wmf"/><Relationship Id="rId18" Type="http://schemas.openxmlformats.org/officeDocument/2006/relationships/oleObject" Target="../embeddings/oleObject244.bin"/><Relationship Id="rId26" Type="http://schemas.openxmlformats.org/officeDocument/2006/relationships/oleObject" Target="../embeddings/oleObject248.bin"/><Relationship Id="rId3" Type="http://schemas.openxmlformats.org/officeDocument/2006/relationships/notesSlide" Target="../notesSlides/notesSlide31.xml"/><Relationship Id="rId21" Type="http://schemas.openxmlformats.org/officeDocument/2006/relationships/image" Target="../media/image116.wmf"/><Relationship Id="rId7" Type="http://schemas.openxmlformats.org/officeDocument/2006/relationships/image" Target="../media/image204.wmf"/><Relationship Id="rId12" Type="http://schemas.openxmlformats.org/officeDocument/2006/relationships/oleObject" Target="../embeddings/oleObject241.bin"/><Relationship Id="rId17" Type="http://schemas.openxmlformats.org/officeDocument/2006/relationships/image" Target="../media/image209.wmf"/><Relationship Id="rId25" Type="http://schemas.openxmlformats.org/officeDocument/2006/relationships/image" Target="../media/image11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43.bin"/><Relationship Id="rId20" Type="http://schemas.openxmlformats.org/officeDocument/2006/relationships/oleObject" Target="../embeddings/oleObject245.bin"/><Relationship Id="rId29" Type="http://schemas.openxmlformats.org/officeDocument/2006/relationships/image" Target="../media/image211.wmf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238.bin"/><Relationship Id="rId11" Type="http://schemas.openxmlformats.org/officeDocument/2006/relationships/image" Target="../media/image206.wmf"/><Relationship Id="rId24" Type="http://schemas.openxmlformats.org/officeDocument/2006/relationships/oleObject" Target="../embeddings/oleObject247.bin"/><Relationship Id="rId5" Type="http://schemas.openxmlformats.org/officeDocument/2006/relationships/image" Target="../media/image203.wmf"/><Relationship Id="rId15" Type="http://schemas.openxmlformats.org/officeDocument/2006/relationships/image" Target="../media/image208.wmf"/><Relationship Id="rId23" Type="http://schemas.openxmlformats.org/officeDocument/2006/relationships/image" Target="../media/image117.wmf"/><Relationship Id="rId28" Type="http://schemas.openxmlformats.org/officeDocument/2006/relationships/oleObject" Target="../embeddings/oleObject249.bin"/><Relationship Id="rId10" Type="http://schemas.openxmlformats.org/officeDocument/2006/relationships/oleObject" Target="../embeddings/oleObject240.bin"/><Relationship Id="rId19" Type="http://schemas.openxmlformats.org/officeDocument/2006/relationships/image" Target="../media/image115.wmf"/><Relationship Id="rId31" Type="http://schemas.openxmlformats.org/officeDocument/2006/relationships/image" Target="../media/image212.wmf"/><Relationship Id="rId4" Type="http://schemas.openxmlformats.org/officeDocument/2006/relationships/oleObject" Target="../embeddings/oleObject237.bin"/><Relationship Id="rId9" Type="http://schemas.openxmlformats.org/officeDocument/2006/relationships/image" Target="../media/image205.wmf"/><Relationship Id="rId14" Type="http://schemas.openxmlformats.org/officeDocument/2006/relationships/oleObject" Target="../embeddings/oleObject242.bin"/><Relationship Id="rId22" Type="http://schemas.openxmlformats.org/officeDocument/2006/relationships/oleObject" Target="../embeddings/oleObject246.bin"/><Relationship Id="rId27" Type="http://schemas.openxmlformats.org/officeDocument/2006/relationships/image" Target="../media/image210.wmf"/><Relationship Id="rId30" Type="http://schemas.openxmlformats.org/officeDocument/2006/relationships/oleObject" Target="../embeddings/oleObject250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wmf"/><Relationship Id="rId5" Type="http://schemas.openxmlformats.org/officeDocument/2006/relationships/image" Target="../media/image1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image" Target="../media/image5.tm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0.wmf"/><Relationship Id="rId18" Type="http://schemas.openxmlformats.org/officeDocument/2006/relationships/oleObject" Target="../embeddings/oleObject12.bin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7.w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9.wmf"/><Relationship Id="rId5" Type="http://schemas.openxmlformats.org/officeDocument/2006/relationships/image" Target="../media/image6.wmf"/><Relationship Id="rId15" Type="http://schemas.openxmlformats.org/officeDocument/2006/relationships/image" Target="../media/image11.wmf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13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8.wmf"/><Relationship Id="rId14" Type="http://schemas.openxmlformats.org/officeDocument/2006/relationships/oleObject" Target="../embeddings/oleObject10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18.wmf"/><Relationship Id="rId18" Type="http://schemas.openxmlformats.org/officeDocument/2006/relationships/oleObject" Target="../embeddings/oleObject20.bin"/><Relationship Id="rId26" Type="http://schemas.openxmlformats.org/officeDocument/2006/relationships/oleObject" Target="../embeddings/oleObject24.bin"/><Relationship Id="rId3" Type="http://schemas.openxmlformats.org/officeDocument/2006/relationships/notesSlide" Target="../notesSlides/notesSlide8.xml"/><Relationship Id="rId21" Type="http://schemas.openxmlformats.org/officeDocument/2006/relationships/image" Target="../media/image8.wmf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20.wmf"/><Relationship Id="rId25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20" Type="http://schemas.openxmlformats.org/officeDocument/2006/relationships/oleObject" Target="../embeddings/oleObject21.bin"/><Relationship Id="rId29" Type="http://schemas.openxmlformats.org/officeDocument/2006/relationships/oleObject" Target="../embeddings/oleObject26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17.wmf"/><Relationship Id="rId24" Type="http://schemas.openxmlformats.org/officeDocument/2006/relationships/oleObject" Target="../embeddings/oleObject23.bin"/><Relationship Id="rId5" Type="http://schemas.openxmlformats.org/officeDocument/2006/relationships/image" Target="../media/image14.wmf"/><Relationship Id="rId15" Type="http://schemas.openxmlformats.org/officeDocument/2006/relationships/image" Target="../media/image19.wmf"/><Relationship Id="rId23" Type="http://schemas.openxmlformats.org/officeDocument/2006/relationships/image" Target="../media/image22.wmf"/><Relationship Id="rId28" Type="http://schemas.openxmlformats.org/officeDocument/2006/relationships/oleObject" Target="../embeddings/oleObject25.bin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21.wmf"/><Relationship Id="rId31" Type="http://schemas.openxmlformats.org/officeDocument/2006/relationships/oleObject" Target="../embeddings/oleObject27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18.bin"/><Relationship Id="rId22" Type="http://schemas.openxmlformats.org/officeDocument/2006/relationships/oleObject" Target="../embeddings/oleObject22.bin"/><Relationship Id="rId27" Type="http://schemas.openxmlformats.org/officeDocument/2006/relationships/image" Target="../media/image7.wmf"/><Relationship Id="rId30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2727325" y="506413"/>
            <a:ext cx="37115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3200" b="1">
                <a:solidFill>
                  <a:srgbClr val="FF3300"/>
                </a:solidFill>
                <a:ea typeface="华文楷体" pitchFamily="2" charset="-122"/>
              </a:rPr>
              <a:t>第</a:t>
            </a:r>
            <a:r>
              <a:rPr lang="en-US" altLang="zh-CN" sz="3200" b="1">
                <a:solidFill>
                  <a:srgbClr val="FF3300"/>
                </a:solidFill>
                <a:ea typeface="华文楷体" pitchFamily="2" charset="-122"/>
              </a:rPr>
              <a:t>5</a:t>
            </a:r>
            <a:r>
              <a:rPr lang="zh-CN" altLang="en-US" sz="3200" b="1">
                <a:solidFill>
                  <a:srgbClr val="FF3300"/>
                </a:solidFill>
                <a:ea typeface="华文楷体" pitchFamily="2" charset="-122"/>
              </a:rPr>
              <a:t>讲   二端口网络</a:t>
            </a:r>
          </a:p>
          <a:p>
            <a:pPr algn="l" eaLnBrk="1" hangingPunct="1"/>
            <a:r>
              <a:rPr lang="en-US" altLang="zh-CN" sz="3200" b="1">
                <a:solidFill>
                  <a:srgbClr val="FF3300"/>
                </a:solidFill>
                <a:ea typeface="华文楷体" pitchFamily="2" charset="-122"/>
              </a:rPr>
              <a:t>(Two-port Network)</a:t>
            </a:r>
            <a:endParaRPr lang="en-US" altLang="zh-CN">
              <a:ea typeface="华文楷体" pitchFamily="2" charset="-122"/>
            </a:endParaRPr>
          </a:p>
        </p:txBody>
      </p:sp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938213" y="2311400"/>
            <a:ext cx="3921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ea typeface="华文楷体" pitchFamily="2" charset="-122"/>
              </a:rPr>
              <a:t>二端口网络的参数和方程</a:t>
            </a:r>
            <a:endParaRPr lang="zh-CN" altLang="en-US" sz="3200" b="1">
              <a:solidFill>
                <a:srgbClr val="FF3300"/>
              </a:solidFill>
              <a:ea typeface="华文楷体" pitchFamily="2" charset="-122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1047750" y="3897313"/>
            <a:ext cx="3303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ea typeface="华文楷体" pitchFamily="2" charset="-122"/>
              </a:rPr>
              <a:t>二端口网络的等效电路</a:t>
            </a:r>
            <a:endParaRPr lang="zh-CN" altLang="en-US" sz="3200" b="1">
              <a:solidFill>
                <a:srgbClr val="FF3300"/>
              </a:solidFill>
              <a:ea typeface="华文楷体" pitchFamily="2" charset="-122"/>
            </a:endParaRPr>
          </a:p>
        </p:txBody>
      </p:sp>
      <p:sp>
        <p:nvSpPr>
          <p:cNvPr id="120841" name="Text Box 9"/>
          <p:cNvSpPr txBox="1">
            <a:spLocks noChangeArrowheads="1"/>
          </p:cNvSpPr>
          <p:nvPr/>
        </p:nvSpPr>
        <p:spPr bwMode="auto">
          <a:xfrm>
            <a:off x="4078288" y="2938463"/>
            <a:ext cx="3971925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ea typeface="华文楷体" pitchFamily="2" charset="-122"/>
              </a:rPr>
              <a:t>根据给定电路求二端口参数</a:t>
            </a:r>
            <a:endParaRPr lang="zh-CN" altLang="en-US" sz="3200" b="1">
              <a:solidFill>
                <a:srgbClr val="FF3300"/>
              </a:solidFill>
              <a:ea typeface="华文楷体" pitchFamily="2" charset="-122"/>
            </a:endParaRPr>
          </a:p>
        </p:txBody>
      </p:sp>
      <p:sp>
        <p:nvSpPr>
          <p:cNvPr id="120842" name="Text Box 10"/>
          <p:cNvSpPr txBox="1">
            <a:spLocks noChangeArrowheads="1"/>
          </p:cNvSpPr>
          <p:nvPr/>
        </p:nvSpPr>
        <p:spPr bwMode="auto">
          <a:xfrm>
            <a:off x="4037013" y="4606925"/>
            <a:ext cx="4668837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ea typeface="华文楷体" pitchFamily="2" charset="-122"/>
              </a:rPr>
              <a:t>根据给定二端口参数求等效电路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0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0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/>
      <p:bldP spid="120837" grpId="0"/>
      <p:bldP spid="120841" grpId="0" animBg="1"/>
      <p:bldP spid="12084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304800" y="266700"/>
            <a:ext cx="2800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例</a:t>
            </a:r>
            <a:r>
              <a:rPr lang="en-US" altLang="zh-CN" b="1">
                <a:solidFill>
                  <a:srgbClr val="FF3300"/>
                </a:solidFill>
                <a:ea typeface="华文楷体" pitchFamily="2" charset="-122"/>
              </a:rPr>
              <a:t>1</a:t>
            </a:r>
            <a:r>
              <a:rPr lang="en-US" altLang="zh-CN" b="1">
                <a:ea typeface="华文楷体" pitchFamily="2" charset="-122"/>
              </a:rPr>
              <a:t>  </a:t>
            </a:r>
            <a:r>
              <a:rPr lang="zh-CN" altLang="en-US" b="1">
                <a:ea typeface="华文楷体" pitchFamily="2" charset="-122"/>
              </a:rPr>
              <a:t>求</a:t>
            </a:r>
            <a:r>
              <a:rPr lang="en-US" altLang="zh-CN" b="1" i="1">
                <a:ea typeface="华文楷体" pitchFamily="2" charset="-122"/>
              </a:rPr>
              <a:t>G</a:t>
            </a:r>
            <a:r>
              <a:rPr lang="en-US" altLang="zh-CN" b="1">
                <a:ea typeface="华文楷体" pitchFamily="2" charset="-122"/>
              </a:rPr>
              <a:t> </a:t>
            </a:r>
            <a:r>
              <a:rPr lang="zh-CN" altLang="en-US" b="1">
                <a:ea typeface="华文楷体" pitchFamily="2" charset="-122"/>
              </a:rPr>
              <a:t>参数。</a:t>
            </a:r>
          </a:p>
        </p:txBody>
      </p:sp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5199063" y="2428875"/>
          <a:ext cx="1874837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89" name="Equation" r:id="rId4" imgW="939600" imgH="495000" progId="Equation.DSMT4">
                  <p:embed/>
                </p:oleObj>
              </mc:Choice>
              <mc:Fallback>
                <p:oleObj name="Equation" r:id="rId4" imgW="939600" imgH="4950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9063" y="2428875"/>
                        <a:ext cx="1874837" cy="989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5232400" y="3284538"/>
          <a:ext cx="17018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90" name="Equation" r:id="rId6" imgW="939600" imgH="495000" progId="Equation.DSMT4">
                  <p:embed/>
                </p:oleObj>
              </mc:Choice>
              <mc:Fallback>
                <p:oleObj name="Equation" r:id="rId6" imgW="939600" imgH="495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2400" y="3284538"/>
                        <a:ext cx="17018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23850" y="2057400"/>
            <a:ext cx="952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解</a:t>
            </a:r>
            <a:endParaRPr lang="zh-CN" altLang="en-US" b="1">
              <a:ea typeface="华文楷体" pitchFamily="2" charset="-122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23850" y="4619625"/>
            <a:ext cx="849313" cy="1123950"/>
            <a:chOff x="478" y="3112"/>
            <a:chExt cx="535" cy="708"/>
          </a:xfrm>
        </p:grpSpPr>
        <p:graphicFrame>
          <p:nvGraphicFramePr>
            <p:cNvPr id="13413" name="Object 7"/>
            <p:cNvGraphicFramePr>
              <a:graphicFrameLocks noChangeAspect="1"/>
            </p:cNvGraphicFramePr>
            <p:nvPr/>
          </p:nvGraphicFramePr>
          <p:xfrm>
            <a:off x="478" y="3302"/>
            <a:ext cx="535" cy="2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191" name="Equation" r:id="rId8" imgW="469800" imgH="241200" progId="Equation.DSMT4">
                    <p:embed/>
                  </p:oleObj>
                </mc:Choice>
                <mc:Fallback>
                  <p:oleObj name="Equation" r:id="rId8" imgW="469800" imgH="24120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8" y="3302"/>
                          <a:ext cx="535" cy="2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FF33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414" name="Line 8"/>
            <p:cNvSpPr>
              <a:spLocks noChangeShapeType="1"/>
            </p:cNvSpPr>
            <p:nvPr/>
          </p:nvSpPr>
          <p:spPr bwMode="auto">
            <a:xfrm>
              <a:off x="1011" y="3112"/>
              <a:ext cx="0" cy="70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aphicFrame>
        <p:nvGraphicFramePr>
          <p:cNvPr id="24585" name="Object 9"/>
          <p:cNvGraphicFramePr>
            <a:graphicFrameLocks noChangeAspect="1"/>
          </p:cNvGraphicFramePr>
          <p:nvPr/>
        </p:nvGraphicFramePr>
        <p:xfrm>
          <a:off x="5187950" y="4175125"/>
          <a:ext cx="187642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92" name="Equation" r:id="rId10" imgW="939600" imgH="495000" progId="Equation.DSMT4">
                  <p:embed/>
                </p:oleObj>
              </mc:Choice>
              <mc:Fallback>
                <p:oleObj name="Equation" r:id="rId10" imgW="939600" imgH="4950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7950" y="4175125"/>
                        <a:ext cx="1876425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321" name="Group 98"/>
          <p:cNvGrpSpPr>
            <a:grpSpLocks/>
          </p:cNvGrpSpPr>
          <p:nvPr/>
        </p:nvGrpSpPr>
        <p:grpSpPr bwMode="auto">
          <a:xfrm>
            <a:off x="3835400" y="319088"/>
            <a:ext cx="4162425" cy="1912937"/>
            <a:chOff x="2416" y="201"/>
            <a:chExt cx="2622" cy="1205"/>
          </a:xfrm>
        </p:grpSpPr>
        <p:sp>
          <p:nvSpPr>
            <p:cNvPr id="13386" name="Rectangle 11"/>
            <p:cNvSpPr>
              <a:spLocks noChangeArrowheads="1"/>
            </p:cNvSpPr>
            <p:nvPr/>
          </p:nvSpPr>
          <p:spPr bwMode="auto">
            <a:xfrm>
              <a:off x="3519" y="515"/>
              <a:ext cx="322" cy="11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87" name="Line 12"/>
            <p:cNvSpPr>
              <a:spLocks noChangeShapeType="1"/>
            </p:cNvSpPr>
            <p:nvPr/>
          </p:nvSpPr>
          <p:spPr bwMode="auto">
            <a:xfrm>
              <a:off x="3847" y="566"/>
              <a:ext cx="1006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8" name="Line 13"/>
            <p:cNvSpPr>
              <a:spLocks noChangeShapeType="1"/>
            </p:cNvSpPr>
            <p:nvPr/>
          </p:nvSpPr>
          <p:spPr bwMode="auto">
            <a:xfrm flipH="1">
              <a:off x="2563" y="566"/>
              <a:ext cx="955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9" name="Line 14"/>
            <p:cNvSpPr>
              <a:spLocks noChangeShapeType="1"/>
            </p:cNvSpPr>
            <p:nvPr/>
          </p:nvSpPr>
          <p:spPr bwMode="auto">
            <a:xfrm>
              <a:off x="2575" y="1367"/>
              <a:ext cx="2283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0" name="Rectangle 15"/>
            <p:cNvSpPr>
              <a:spLocks noChangeArrowheads="1"/>
            </p:cNvSpPr>
            <p:nvPr/>
          </p:nvSpPr>
          <p:spPr bwMode="auto">
            <a:xfrm>
              <a:off x="3505" y="233"/>
              <a:ext cx="2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b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3391" name="Text Box 16"/>
            <p:cNvSpPr txBox="1">
              <a:spLocks noChangeArrowheads="1"/>
            </p:cNvSpPr>
            <p:nvPr/>
          </p:nvSpPr>
          <p:spPr bwMode="auto">
            <a:xfrm>
              <a:off x="2419" y="576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13392" name="Text Box 17"/>
            <p:cNvSpPr txBox="1">
              <a:spLocks noChangeArrowheads="1"/>
            </p:cNvSpPr>
            <p:nvPr/>
          </p:nvSpPr>
          <p:spPr bwMode="auto">
            <a:xfrm>
              <a:off x="2420" y="1096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13393" name="Text Box 18"/>
            <p:cNvSpPr txBox="1">
              <a:spLocks noChangeArrowheads="1"/>
            </p:cNvSpPr>
            <p:nvPr/>
          </p:nvSpPr>
          <p:spPr bwMode="auto">
            <a:xfrm>
              <a:off x="4771" y="582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13394" name="Text Box 19"/>
            <p:cNvSpPr txBox="1">
              <a:spLocks noChangeArrowheads="1"/>
            </p:cNvSpPr>
            <p:nvPr/>
          </p:nvSpPr>
          <p:spPr bwMode="auto">
            <a:xfrm>
              <a:off x="4764" y="1118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graphicFrame>
          <p:nvGraphicFramePr>
            <p:cNvPr id="13395" name="Object 20"/>
            <p:cNvGraphicFramePr>
              <a:graphicFrameLocks noChangeAspect="1"/>
            </p:cNvGraphicFramePr>
            <p:nvPr/>
          </p:nvGraphicFramePr>
          <p:xfrm>
            <a:off x="2416" y="797"/>
            <a:ext cx="24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193" name="Equation" r:id="rId12" imgW="190440" imgH="241200" progId="Equation.DSMT4">
                    <p:embed/>
                  </p:oleObj>
                </mc:Choice>
                <mc:Fallback>
                  <p:oleObj name="Equation" r:id="rId12" imgW="190440" imgH="241200" progId="Equation.DSMT4">
                    <p:embed/>
                    <p:pic>
                      <p:nvPicPr>
                        <p:cNvPr id="0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6" y="797"/>
                          <a:ext cx="24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96" name="Object 21"/>
            <p:cNvGraphicFramePr>
              <a:graphicFrameLocks noChangeAspect="1"/>
            </p:cNvGraphicFramePr>
            <p:nvPr/>
          </p:nvGraphicFramePr>
          <p:xfrm>
            <a:off x="2696" y="207"/>
            <a:ext cx="176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194" name="Equation" r:id="rId14" imgW="139680" imgH="241200" progId="Equation.DSMT4">
                    <p:embed/>
                  </p:oleObj>
                </mc:Choice>
                <mc:Fallback>
                  <p:oleObj name="Equation" r:id="rId14" imgW="139680" imgH="241200" progId="Equation.DSMT4">
                    <p:embed/>
                    <p:pic>
                      <p:nvPicPr>
                        <p:cNvPr id="0" name="Object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96" y="207"/>
                          <a:ext cx="176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97" name="Object 22"/>
            <p:cNvGraphicFramePr>
              <a:graphicFrameLocks noChangeAspect="1"/>
            </p:cNvGraphicFramePr>
            <p:nvPr/>
          </p:nvGraphicFramePr>
          <p:xfrm>
            <a:off x="4556" y="201"/>
            <a:ext cx="192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195" name="Equation" r:id="rId16" imgW="152280" imgH="241200" progId="Equation.DSMT4">
                    <p:embed/>
                  </p:oleObj>
                </mc:Choice>
                <mc:Fallback>
                  <p:oleObj name="Equation" r:id="rId16" imgW="152280" imgH="241200" progId="Equation.DSMT4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56" y="201"/>
                          <a:ext cx="192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98" name="Object 23"/>
            <p:cNvGraphicFramePr>
              <a:graphicFrameLocks noChangeAspect="1"/>
            </p:cNvGraphicFramePr>
            <p:nvPr/>
          </p:nvGraphicFramePr>
          <p:xfrm>
            <a:off x="4786" y="783"/>
            <a:ext cx="24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196" name="Equation" r:id="rId18" imgW="190440" imgH="241200" progId="Equation.DSMT4">
                    <p:embed/>
                  </p:oleObj>
                </mc:Choice>
                <mc:Fallback>
                  <p:oleObj name="Equation" r:id="rId18" imgW="190440" imgH="241200" progId="Equation.DSMT4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86" y="783"/>
                          <a:ext cx="24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399" name="Line 24"/>
            <p:cNvSpPr>
              <a:spLocks noChangeShapeType="1"/>
            </p:cNvSpPr>
            <p:nvPr/>
          </p:nvSpPr>
          <p:spPr bwMode="auto">
            <a:xfrm>
              <a:off x="4213" y="578"/>
              <a:ext cx="1" cy="30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0" name="Line 25"/>
            <p:cNvSpPr>
              <a:spLocks noChangeShapeType="1"/>
            </p:cNvSpPr>
            <p:nvPr/>
          </p:nvSpPr>
          <p:spPr bwMode="auto">
            <a:xfrm>
              <a:off x="4213" y="1056"/>
              <a:ext cx="1" cy="3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1" name="Line 26"/>
            <p:cNvSpPr>
              <a:spLocks noChangeShapeType="1"/>
            </p:cNvSpPr>
            <p:nvPr/>
          </p:nvSpPr>
          <p:spPr bwMode="auto">
            <a:xfrm>
              <a:off x="3145" y="572"/>
              <a:ext cx="1" cy="30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2" name="Line 27"/>
            <p:cNvSpPr>
              <a:spLocks noChangeShapeType="1"/>
            </p:cNvSpPr>
            <p:nvPr/>
          </p:nvSpPr>
          <p:spPr bwMode="auto">
            <a:xfrm>
              <a:off x="3145" y="1050"/>
              <a:ext cx="1" cy="3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3" name="Oval 28"/>
            <p:cNvSpPr>
              <a:spLocks noChangeArrowheads="1"/>
            </p:cNvSpPr>
            <p:nvPr/>
          </p:nvSpPr>
          <p:spPr bwMode="auto">
            <a:xfrm>
              <a:off x="2498" y="531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3404" name="Oval 29"/>
            <p:cNvSpPr>
              <a:spLocks noChangeArrowheads="1"/>
            </p:cNvSpPr>
            <p:nvPr/>
          </p:nvSpPr>
          <p:spPr bwMode="auto">
            <a:xfrm>
              <a:off x="2516" y="1329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3405" name="Oval 30"/>
            <p:cNvSpPr>
              <a:spLocks noChangeArrowheads="1"/>
            </p:cNvSpPr>
            <p:nvPr/>
          </p:nvSpPr>
          <p:spPr bwMode="auto">
            <a:xfrm>
              <a:off x="4844" y="537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3406" name="Oval 31"/>
            <p:cNvSpPr>
              <a:spLocks noChangeArrowheads="1"/>
            </p:cNvSpPr>
            <p:nvPr/>
          </p:nvSpPr>
          <p:spPr bwMode="auto">
            <a:xfrm>
              <a:off x="4856" y="1329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3407" name="Rectangle 32"/>
            <p:cNvSpPr>
              <a:spLocks noChangeArrowheads="1"/>
            </p:cNvSpPr>
            <p:nvPr/>
          </p:nvSpPr>
          <p:spPr bwMode="auto">
            <a:xfrm>
              <a:off x="3217" y="923"/>
              <a:ext cx="2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a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3408" name="Rectangle 33"/>
            <p:cNvSpPr>
              <a:spLocks noChangeArrowheads="1"/>
            </p:cNvSpPr>
            <p:nvPr/>
          </p:nvSpPr>
          <p:spPr bwMode="auto">
            <a:xfrm>
              <a:off x="3835" y="923"/>
              <a:ext cx="2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c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3409" name="Rectangle 34"/>
            <p:cNvSpPr>
              <a:spLocks noChangeArrowheads="1"/>
            </p:cNvSpPr>
            <p:nvPr/>
          </p:nvSpPr>
          <p:spPr bwMode="auto">
            <a:xfrm>
              <a:off x="3084" y="773"/>
              <a:ext cx="123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410" name="Rectangle 35"/>
            <p:cNvSpPr>
              <a:spLocks noChangeArrowheads="1"/>
            </p:cNvSpPr>
            <p:nvPr/>
          </p:nvSpPr>
          <p:spPr bwMode="auto">
            <a:xfrm>
              <a:off x="4159" y="773"/>
              <a:ext cx="123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411" name="Line 36"/>
            <p:cNvSpPr>
              <a:spLocks noChangeShapeType="1"/>
            </p:cNvSpPr>
            <p:nvPr/>
          </p:nvSpPr>
          <p:spPr bwMode="auto">
            <a:xfrm rot="5400000">
              <a:off x="4548" y="566"/>
              <a:ext cx="0" cy="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412" name="Line 37"/>
            <p:cNvSpPr>
              <a:spLocks noChangeShapeType="1"/>
            </p:cNvSpPr>
            <p:nvPr/>
          </p:nvSpPr>
          <p:spPr bwMode="auto">
            <a:xfrm rot="16200000" flipH="1">
              <a:off x="2845" y="566"/>
              <a:ext cx="0" cy="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38"/>
          <p:cNvGrpSpPr>
            <a:grpSpLocks/>
          </p:cNvGrpSpPr>
          <p:nvPr/>
        </p:nvGrpSpPr>
        <p:grpSpPr bwMode="auto">
          <a:xfrm>
            <a:off x="4305300" y="2916238"/>
            <a:ext cx="858838" cy="1123950"/>
            <a:chOff x="2676" y="1908"/>
            <a:chExt cx="541" cy="708"/>
          </a:xfrm>
        </p:grpSpPr>
        <p:graphicFrame>
          <p:nvGraphicFramePr>
            <p:cNvPr id="13384" name="Object 39"/>
            <p:cNvGraphicFramePr>
              <a:graphicFrameLocks noChangeAspect="1"/>
            </p:cNvGraphicFramePr>
            <p:nvPr/>
          </p:nvGraphicFramePr>
          <p:xfrm>
            <a:off x="2695" y="2062"/>
            <a:ext cx="522" cy="2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197" name="Equation" r:id="rId20" imgW="469800" imgH="241200" progId="Equation.DSMT4">
                    <p:embed/>
                  </p:oleObj>
                </mc:Choice>
                <mc:Fallback>
                  <p:oleObj name="Equation" r:id="rId20" imgW="469800" imgH="241200" progId="Equation.DSMT4">
                    <p:embed/>
                    <p:pic>
                      <p:nvPicPr>
                        <p:cNvPr id="0" name="Object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95" y="2062"/>
                          <a:ext cx="522" cy="2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385" name="Line 40"/>
            <p:cNvSpPr>
              <a:spLocks noChangeShapeType="1"/>
            </p:cNvSpPr>
            <p:nvPr/>
          </p:nvSpPr>
          <p:spPr bwMode="auto">
            <a:xfrm>
              <a:off x="2676" y="1908"/>
              <a:ext cx="0" cy="70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417" name="Group 105"/>
          <p:cNvGrpSpPr>
            <a:grpSpLocks/>
          </p:cNvGrpSpPr>
          <p:nvPr/>
        </p:nvGrpSpPr>
        <p:grpSpPr bwMode="auto">
          <a:xfrm>
            <a:off x="681038" y="2336800"/>
            <a:ext cx="3641725" cy="1762125"/>
            <a:chOff x="429" y="1472"/>
            <a:chExt cx="2294" cy="1110"/>
          </a:xfrm>
        </p:grpSpPr>
        <p:sp>
          <p:nvSpPr>
            <p:cNvPr id="13360" name="Rectangle 42"/>
            <p:cNvSpPr>
              <a:spLocks noChangeArrowheads="1"/>
            </p:cNvSpPr>
            <p:nvPr/>
          </p:nvSpPr>
          <p:spPr bwMode="auto">
            <a:xfrm>
              <a:off x="1437" y="1761"/>
              <a:ext cx="295" cy="10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61" name="Line 43"/>
            <p:cNvSpPr>
              <a:spLocks noChangeShapeType="1"/>
            </p:cNvSpPr>
            <p:nvPr/>
          </p:nvSpPr>
          <p:spPr bwMode="auto">
            <a:xfrm>
              <a:off x="1737" y="1807"/>
              <a:ext cx="921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2" name="Line 44"/>
            <p:cNvSpPr>
              <a:spLocks noChangeShapeType="1"/>
            </p:cNvSpPr>
            <p:nvPr/>
          </p:nvSpPr>
          <p:spPr bwMode="auto">
            <a:xfrm flipH="1">
              <a:off x="562" y="1807"/>
              <a:ext cx="874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3" name="Line 45"/>
            <p:cNvSpPr>
              <a:spLocks noChangeShapeType="1"/>
            </p:cNvSpPr>
            <p:nvPr/>
          </p:nvSpPr>
          <p:spPr bwMode="auto">
            <a:xfrm>
              <a:off x="573" y="2543"/>
              <a:ext cx="2090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4" name="Rectangle 46"/>
            <p:cNvSpPr>
              <a:spLocks noChangeArrowheads="1"/>
            </p:cNvSpPr>
            <p:nvPr/>
          </p:nvSpPr>
          <p:spPr bwMode="auto">
            <a:xfrm>
              <a:off x="1424" y="1501"/>
              <a:ext cx="269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b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3365" name="Text Box 47"/>
            <p:cNvSpPr txBox="1">
              <a:spLocks noChangeArrowheads="1"/>
            </p:cNvSpPr>
            <p:nvPr/>
          </p:nvSpPr>
          <p:spPr bwMode="auto">
            <a:xfrm>
              <a:off x="430" y="1817"/>
              <a:ext cx="24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13366" name="Text Box 48"/>
            <p:cNvSpPr txBox="1">
              <a:spLocks noChangeArrowheads="1"/>
            </p:cNvSpPr>
            <p:nvPr/>
          </p:nvSpPr>
          <p:spPr bwMode="auto">
            <a:xfrm>
              <a:off x="431" y="2294"/>
              <a:ext cx="24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graphicFrame>
          <p:nvGraphicFramePr>
            <p:cNvPr id="13367" name="Object 49"/>
            <p:cNvGraphicFramePr>
              <a:graphicFrameLocks noChangeAspect="1"/>
            </p:cNvGraphicFramePr>
            <p:nvPr/>
          </p:nvGraphicFramePr>
          <p:xfrm>
            <a:off x="429" y="2021"/>
            <a:ext cx="218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198" name="Equation" r:id="rId22" imgW="190440" imgH="241200" progId="Equation.DSMT4">
                    <p:embed/>
                  </p:oleObj>
                </mc:Choice>
                <mc:Fallback>
                  <p:oleObj name="Equation" r:id="rId22" imgW="190440" imgH="241200" progId="Equation.DSMT4">
                    <p:embed/>
                    <p:pic>
                      <p:nvPicPr>
                        <p:cNvPr id="0" name="Object 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9" y="2021"/>
                          <a:ext cx="218" cy="2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68" name="Object 50"/>
            <p:cNvGraphicFramePr>
              <a:graphicFrameLocks noChangeAspect="1"/>
            </p:cNvGraphicFramePr>
            <p:nvPr/>
          </p:nvGraphicFramePr>
          <p:xfrm>
            <a:off x="685" y="1478"/>
            <a:ext cx="160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199" name="Equation" r:id="rId24" imgW="139680" imgH="241200" progId="Equation.DSMT4">
                    <p:embed/>
                  </p:oleObj>
                </mc:Choice>
                <mc:Fallback>
                  <p:oleObj name="Equation" r:id="rId24" imgW="139680" imgH="241200" progId="Equation.DSMT4">
                    <p:embed/>
                    <p:pic>
                      <p:nvPicPr>
                        <p:cNvPr id="0" name="Object 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5" y="1478"/>
                          <a:ext cx="160" cy="28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69" name="Object 51"/>
            <p:cNvGraphicFramePr>
              <a:graphicFrameLocks noChangeAspect="1"/>
            </p:cNvGraphicFramePr>
            <p:nvPr/>
          </p:nvGraphicFramePr>
          <p:xfrm>
            <a:off x="2386" y="1472"/>
            <a:ext cx="177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200" name="Equation" r:id="rId26" imgW="152280" imgH="241200" progId="Equation.DSMT4">
                    <p:embed/>
                  </p:oleObj>
                </mc:Choice>
                <mc:Fallback>
                  <p:oleObj name="Equation" r:id="rId26" imgW="152280" imgH="241200" progId="Equation.DSMT4">
                    <p:embed/>
                    <p:pic>
                      <p:nvPicPr>
                        <p:cNvPr id="0" name="Object 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86" y="1472"/>
                          <a:ext cx="177" cy="28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370" name="Line 52"/>
            <p:cNvSpPr>
              <a:spLocks noChangeShapeType="1"/>
            </p:cNvSpPr>
            <p:nvPr/>
          </p:nvSpPr>
          <p:spPr bwMode="auto">
            <a:xfrm>
              <a:off x="2072" y="1818"/>
              <a:ext cx="1" cy="28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1" name="Line 53"/>
            <p:cNvSpPr>
              <a:spLocks noChangeShapeType="1"/>
            </p:cNvSpPr>
            <p:nvPr/>
          </p:nvSpPr>
          <p:spPr bwMode="auto">
            <a:xfrm>
              <a:off x="2072" y="2258"/>
              <a:ext cx="1" cy="28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2" name="Line 54"/>
            <p:cNvSpPr>
              <a:spLocks noChangeShapeType="1"/>
            </p:cNvSpPr>
            <p:nvPr/>
          </p:nvSpPr>
          <p:spPr bwMode="auto">
            <a:xfrm>
              <a:off x="1095" y="1813"/>
              <a:ext cx="1" cy="28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3" name="Line 55"/>
            <p:cNvSpPr>
              <a:spLocks noChangeShapeType="1"/>
            </p:cNvSpPr>
            <p:nvPr/>
          </p:nvSpPr>
          <p:spPr bwMode="auto">
            <a:xfrm>
              <a:off x="1095" y="2252"/>
              <a:ext cx="1" cy="2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4" name="Oval 56"/>
            <p:cNvSpPr>
              <a:spLocks noChangeArrowheads="1"/>
            </p:cNvSpPr>
            <p:nvPr/>
          </p:nvSpPr>
          <p:spPr bwMode="auto">
            <a:xfrm>
              <a:off x="503" y="1775"/>
              <a:ext cx="62" cy="63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3375" name="Oval 57"/>
            <p:cNvSpPr>
              <a:spLocks noChangeArrowheads="1"/>
            </p:cNvSpPr>
            <p:nvPr/>
          </p:nvSpPr>
          <p:spPr bwMode="auto">
            <a:xfrm>
              <a:off x="519" y="2508"/>
              <a:ext cx="62" cy="63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3376" name="Oval 58"/>
            <p:cNvSpPr>
              <a:spLocks noChangeArrowheads="1"/>
            </p:cNvSpPr>
            <p:nvPr/>
          </p:nvSpPr>
          <p:spPr bwMode="auto">
            <a:xfrm>
              <a:off x="2650" y="1781"/>
              <a:ext cx="62" cy="62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3377" name="Oval 59"/>
            <p:cNvSpPr>
              <a:spLocks noChangeArrowheads="1"/>
            </p:cNvSpPr>
            <p:nvPr/>
          </p:nvSpPr>
          <p:spPr bwMode="auto">
            <a:xfrm>
              <a:off x="2661" y="2508"/>
              <a:ext cx="62" cy="63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3378" name="Rectangle 60"/>
            <p:cNvSpPr>
              <a:spLocks noChangeArrowheads="1"/>
            </p:cNvSpPr>
            <p:nvPr/>
          </p:nvSpPr>
          <p:spPr bwMode="auto">
            <a:xfrm>
              <a:off x="1161" y="2135"/>
              <a:ext cx="269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a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3379" name="Rectangle 61"/>
            <p:cNvSpPr>
              <a:spLocks noChangeArrowheads="1"/>
            </p:cNvSpPr>
            <p:nvPr/>
          </p:nvSpPr>
          <p:spPr bwMode="auto">
            <a:xfrm>
              <a:off x="1726" y="2135"/>
              <a:ext cx="269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c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3380" name="Rectangle 62"/>
            <p:cNvSpPr>
              <a:spLocks noChangeArrowheads="1"/>
            </p:cNvSpPr>
            <p:nvPr/>
          </p:nvSpPr>
          <p:spPr bwMode="auto">
            <a:xfrm>
              <a:off x="1039" y="1998"/>
              <a:ext cx="113" cy="287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81" name="Rectangle 63"/>
            <p:cNvSpPr>
              <a:spLocks noChangeArrowheads="1"/>
            </p:cNvSpPr>
            <p:nvPr/>
          </p:nvSpPr>
          <p:spPr bwMode="auto">
            <a:xfrm>
              <a:off x="2023" y="1998"/>
              <a:ext cx="112" cy="287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82" name="Line 64"/>
            <p:cNvSpPr>
              <a:spLocks noChangeShapeType="1"/>
            </p:cNvSpPr>
            <p:nvPr/>
          </p:nvSpPr>
          <p:spPr bwMode="auto">
            <a:xfrm rot="5400000">
              <a:off x="2379" y="1807"/>
              <a:ext cx="0" cy="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83" name="Line 65"/>
            <p:cNvSpPr>
              <a:spLocks noChangeShapeType="1"/>
            </p:cNvSpPr>
            <p:nvPr/>
          </p:nvSpPr>
          <p:spPr bwMode="auto">
            <a:xfrm rot="16200000" flipH="1">
              <a:off x="820" y="1808"/>
              <a:ext cx="0" cy="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418" name="Group 106"/>
          <p:cNvGrpSpPr>
            <a:grpSpLocks/>
          </p:cNvGrpSpPr>
          <p:nvPr/>
        </p:nvGrpSpPr>
        <p:grpSpPr bwMode="auto">
          <a:xfrm>
            <a:off x="1098550" y="4113213"/>
            <a:ext cx="3590925" cy="1784350"/>
            <a:chOff x="692" y="2591"/>
            <a:chExt cx="2262" cy="1124"/>
          </a:xfrm>
        </p:grpSpPr>
        <p:sp>
          <p:nvSpPr>
            <p:cNvPr id="13336" name="Rectangle 67"/>
            <p:cNvSpPr>
              <a:spLocks noChangeArrowheads="1"/>
            </p:cNvSpPr>
            <p:nvPr/>
          </p:nvSpPr>
          <p:spPr bwMode="auto">
            <a:xfrm>
              <a:off x="1601" y="2862"/>
              <a:ext cx="286" cy="107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7" name="Line 68"/>
            <p:cNvSpPr>
              <a:spLocks noChangeShapeType="1"/>
            </p:cNvSpPr>
            <p:nvPr/>
          </p:nvSpPr>
          <p:spPr bwMode="auto">
            <a:xfrm>
              <a:off x="1893" y="2910"/>
              <a:ext cx="896" cy="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8" name="Line 69"/>
            <p:cNvSpPr>
              <a:spLocks noChangeShapeType="1"/>
            </p:cNvSpPr>
            <p:nvPr/>
          </p:nvSpPr>
          <p:spPr bwMode="auto">
            <a:xfrm flipH="1">
              <a:off x="749" y="2910"/>
              <a:ext cx="851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9" name="Line 70"/>
            <p:cNvSpPr>
              <a:spLocks noChangeShapeType="1"/>
            </p:cNvSpPr>
            <p:nvPr/>
          </p:nvSpPr>
          <p:spPr bwMode="auto">
            <a:xfrm>
              <a:off x="760" y="3661"/>
              <a:ext cx="2034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0" name="Rectangle 71"/>
            <p:cNvSpPr>
              <a:spLocks noChangeArrowheads="1"/>
            </p:cNvSpPr>
            <p:nvPr/>
          </p:nvSpPr>
          <p:spPr bwMode="auto">
            <a:xfrm>
              <a:off x="1589" y="2597"/>
              <a:ext cx="261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b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3341" name="Text Box 72"/>
            <p:cNvSpPr txBox="1">
              <a:spLocks noChangeArrowheads="1"/>
            </p:cNvSpPr>
            <p:nvPr/>
          </p:nvSpPr>
          <p:spPr bwMode="auto">
            <a:xfrm>
              <a:off x="2716" y="2925"/>
              <a:ext cx="23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13342" name="Text Box 73"/>
            <p:cNvSpPr txBox="1">
              <a:spLocks noChangeArrowheads="1"/>
            </p:cNvSpPr>
            <p:nvPr/>
          </p:nvSpPr>
          <p:spPr bwMode="auto">
            <a:xfrm>
              <a:off x="2709" y="3427"/>
              <a:ext cx="23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graphicFrame>
          <p:nvGraphicFramePr>
            <p:cNvPr id="13343" name="Object 74"/>
            <p:cNvGraphicFramePr>
              <a:graphicFrameLocks noChangeAspect="1"/>
            </p:cNvGraphicFramePr>
            <p:nvPr/>
          </p:nvGraphicFramePr>
          <p:xfrm>
            <a:off x="868" y="2591"/>
            <a:ext cx="155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201" name="Equation" r:id="rId28" imgW="139680" imgH="241200" progId="Equation.DSMT4">
                    <p:embed/>
                  </p:oleObj>
                </mc:Choice>
                <mc:Fallback>
                  <p:oleObj name="Equation" r:id="rId28" imgW="139680" imgH="241200" progId="Equation.DSMT4">
                    <p:embed/>
                    <p:pic>
                      <p:nvPicPr>
                        <p:cNvPr id="0" name="Object 7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8" y="2591"/>
                          <a:ext cx="155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44" name="Object 75"/>
            <p:cNvGraphicFramePr>
              <a:graphicFrameLocks noChangeAspect="1"/>
            </p:cNvGraphicFramePr>
            <p:nvPr/>
          </p:nvGraphicFramePr>
          <p:xfrm>
            <a:off x="2524" y="2604"/>
            <a:ext cx="171" cy="2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202" name="Equation" r:id="rId30" imgW="152280" imgH="241200" progId="Equation.DSMT4">
                    <p:embed/>
                  </p:oleObj>
                </mc:Choice>
                <mc:Fallback>
                  <p:oleObj name="Equation" r:id="rId30" imgW="152280" imgH="241200" progId="Equation.DSMT4">
                    <p:embed/>
                    <p:pic>
                      <p:nvPicPr>
                        <p:cNvPr id="0" name="Object 7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24" y="2604"/>
                          <a:ext cx="171" cy="28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45" name="Object 76"/>
            <p:cNvGraphicFramePr>
              <a:graphicFrameLocks noChangeAspect="1"/>
            </p:cNvGraphicFramePr>
            <p:nvPr/>
          </p:nvGraphicFramePr>
          <p:xfrm>
            <a:off x="2729" y="3113"/>
            <a:ext cx="215" cy="2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203" name="Equation" r:id="rId32" imgW="190440" imgH="241200" progId="Equation.DSMT4">
                    <p:embed/>
                  </p:oleObj>
                </mc:Choice>
                <mc:Fallback>
                  <p:oleObj name="Equation" r:id="rId32" imgW="190440" imgH="241200" progId="Equation.DSMT4">
                    <p:embed/>
                    <p:pic>
                      <p:nvPicPr>
                        <p:cNvPr id="0" name="Object 7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29" y="3113"/>
                          <a:ext cx="215" cy="2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346" name="Line 77"/>
            <p:cNvSpPr>
              <a:spLocks noChangeShapeType="1"/>
            </p:cNvSpPr>
            <p:nvPr/>
          </p:nvSpPr>
          <p:spPr bwMode="auto">
            <a:xfrm>
              <a:off x="2219" y="2921"/>
              <a:ext cx="1" cy="2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7" name="Line 78"/>
            <p:cNvSpPr>
              <a:spLocks noChangeShapeType="1"/>
            </p:cNvSpPr>
            <p:nvPr/>
          </p:nvSpPr>
          <p:spPr bwMode="auto">
            <a:xfrm>
              <a:off x="2219" y="3369"/>
              <a:ext cx="1" cy="29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8" name="Line 79"/>
            <p:cNvSpPr>
              <a:spLocks noChangeShapeType="1"/>
            </p:cNvSpPr>
            <p:nvPr/>
          </p:nvSpPr>
          <p:spPr bwMode="auto">
            <a:xfrm>
              <a:off x="1268" y="2915"/>
              <a:ext cx="0" cy="2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9" name="Line 80"/>
            <p:cNvSpPr>
              <a:spLocks noChangeShapeType="1"/>
            </p:cNvSpPr>
            <p:nvPr/>
          </p:nvSpPr>
          <p:spPr bwMode="auto">
            <a:xfrm>
              <a:off x="1268" y="3363"/>
              <a:ext cx="0" cy="29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0" name="Oval 81"/>
            <p:cNvSpPr>
              <a:spLocks noChangeArrowheads="1"/>
            </p:cNvSpPr>
            <p:nvPr/>
          </p:nvSpPr>
          <p:spPr bwMode="auto">
            <a:xfrm>
              <a:off x="692" y="2877"/>
              <a:ext cx="60" cy="64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3351" name="Oval 82"/>
            <p:cNvSpPr>
              <a:spLocks noChangeArrowheads="1"/>
            </p:cNvSpPr>
            <p:nvPr/>
          </p:nvSpPr>
          <p:spPr bwMode="auto">
            <a:xfrm>
              <a:off x="707" y="3625"/>
              <a:ext cx="61" cy="64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3352" name="Oval 83"/>
            <p:cNvSpPr>
              <a:spLocks noChangeArrowheads="1"/>
            </p:cNvSpPr>
            <p:nvPr/>
          </p:nvSpPr>
          <p:spPr bwMode="auto">
            <a:xfrm>
              <a:off x="2781" y="2883"/>
              <a:ext cx="61" cy="63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3353" name="Oval 84"/>
            <p:cNvSpPr>
              <a:spLocks noChangeArrowheads="1"/>
            </p:cNvSpPr>
            <p:nvPr/>
          </p:nvSpPr>
          <p:spPr bwMode="auto">
            <a:xfrm>
              <a:off x="2792" y="3625"/>
              <a:ext cx="60" cy="64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3354" name="Rectangle 85"/>
            <p:cNvSpPr>
              <a:spLocks noChangeArrowheads="1"/>
            </p:cNvSpPr>
            <p:nvPr/>
          </p:nvSpPr>
          <p:spPr bwMode="auto">
            <a:xfrm>
              <a:off x="1332" y="3244"/>
              <a:ext cx="262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a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3355" name="Rectangle 86"/>
            <p:cNvSpPr>
              <a:spLocks noChangeArrowheads="1"/>
            </p:cNvSpPr>
            <p:nvPr/>
          </p:nvSpPr>
          <p:spPr bwMode="auto">
            <a:xfrm>
              <a:off x="1883" y="3244"/>
              <a:ext cx="261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c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3356" name="Rectangle 87"/>
            <p:cNvSpPr>
              <a:spLocks noChangeArrowheads="1"/>
            </p:cNvSpPr>
            <p:nvPr/>
          </p:nvSpPr>
          <p:spPr bwMode="auto">
            <a:xfrm>
              <a:off x="1213" y="3104"/>
              <a:ext cx="110" cy="29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57" name="Rectangle 88"/>
            <p:cNvSpPr>
              <a:spLocks noChangeArrowheads="1"/>
            </p:cNvSpPr>
            <p:nvPr/>
          </p:nvSpPr>
          <p:spPr bwMode="auto">
            <a:xfrm>
              <a:off x="2170" y="3104"/>
              <a:ext cx="110" cy="29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58" name="Line 89"/>
            <p:cNvSpPr>
              <a:spLocks noChangeShapeType="1"/>
            </p:cNvSpPr>
            <p:nvPr/>
          </p:nvSpPr>
          <p:spPr bwMode="auto">
            <a:xfrm rot="5400000">
              <a:off x="2517" y="2910"/>
              <a:ext cx="0" cy="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59" name="Line 90"/>
            <p:cNvSpPr>
              <a:spLocks noChangeShapeType="1"/>
            </p:cNvSpPr>
            <p:nvPr/>
          </p:nvSpPr>
          <p:spPr bwMode="auto">
            <a:xfrm rot="16200000" flipH="1">
              <a:off x="1001" y="2909"/>
              <a:ext cx="0" cy="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aphicFrame>
        <p:nvGraphicFramePr>
          <p:cNvPr id="24667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3147599"/>
              </p:ext>
            </p:extLst>
          </p:nvPr>
        </p:nvGraphicFramePr>
        <p:xfrm>
          <a:off x="5241925" y="6076814"/>
          <a:ext cx="232092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04" name="Equation" r:id="rId34" imgW="1168200" imgH="241200" progId="Equation.DSMT4">
                  <p:embed/>
                </p:oleObj>
              </mc:Choice>
              <mc:Fallback>
                <p:oleObj name="Equation" r:id="rId34" imgW="1168200" imgH="241200" progId="Equation.DSMT4">
                  <p:embed/>
                  <p:pic>
                    <p:nvPicPr>
                      <p:cNvPr id="0" name="Object 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1925" y="6076814"/>
                        <a:ext cx="2320925" cy="479425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669" name="Rectangle 93"/>
          <p:cNvSpPr>
            <a:spLocks noChangeArrowheads="1"/>
          </p:cNvSpPr>
          <p:nvPr/>
        </p:nvSpPr>
        <p:spPr bwMode="auto">
          <a:xfrm>
            <a:off x="2790825" y="3068638"/>
            <a:ext cx="685800" cy="742950"/>
          </a:xfrm>
          <a:prstGeom prst="rect">
            <a:avLst/>
          </a:prstGeom>
          <a:solidFill>
            <a:srgbClr val="D5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4670" name="Rectangle 94"/>
          <p:cNvSpPr>
            <a:spLocks noChangeArrowheads="1"/>
          </p:cNvSpPr>
          <p:nvPr/>
        </p:nvSpPr>
        <p:spPr bwMode="auto">
          <a:xfrm>
            <a:off x="1812925" y="4800600"/>
            <a:ext cx="685800" cy="742950"/>
          </a:xfrm>
          <a:prstGeom prst="rect">
            <a:avLst/>
          </a:prstGeom>
          <a:solidFill>
            <a:srgbClr val="D5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graphicFrame>
        <p:nvGraphicFramePr>
          <p:cNvPr id="24671" name="Object 95"/>
          <p:cNvGraphicFramePr>
            <a:graphicFrameLocks noChangeAspect="1"/>
          </p:cNvGraphicFramePr>
          <p:nvPr/>
        </p:nvGraphicFramePr>
        <p:xfrm>
          <a:off x="254000" y="787400"/>
          <a:ext cx="3211513" cy="1109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05" name="Equation" r:id="rId36" imgW="1384200" imgH="545760" progId="Equation.DSMT4">
                  <p:embed/>
                </p:oleObj>
              </mc:Choice>
              <mc:Fallback>
                <p:oleObj name="Equation" r:id="rId36" imgW="1384200" imgH="545760" progId="Equation.DSMT4">
                  <p:embed/>
                  <p:pic>
                    <p:nvPicPr>
                      <p:cNvPr id="0" name="Object 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" y="787400"/>
                        <a:ext cx="3211513" cy="1109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672" name="Object 96"/>
          <p:cNvGraphicFramePr>
            <a:graphicFrameLocks noChangeAspect="1"/>
          </p:cNvGraphicFramePr>
          <p:nvPr/>
        </p:nvGraphicFramePr>
        <p:xfrm>
          <a:off x="5183188" y="5080000"/>
          <a:ext cx="1901825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06" name="Equation" r:id="rId38" imgW="952200" imgH="495000" progId="Equation.DSMT4">
                  <p:embed/>
                </p:oleObj>
              </mc:Choice>
              <mc:Fallback>
                <p:oleObj name="Equation" r:id="rId38" imgW="952200" imgH="495000" progId="Equation.DSMT4">
                  <p:embed/>
                  <p:pic>
                    <p:nvPicPr>
                      <p:cNvPr id="0" name="Object 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3188" y="5080000"/>
                        <a:ext cx="1901825" cy="989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673" name="Text Box 97"/>
          <p:cNvSpPr txBox="1">
            <a:spLocks noChangeArrowheads="1"/>
          </p:cNvSpPr>
          <p:nvPr/>
        </p:nvSpPr>
        <p:spPr bwMode="auto">
          <a:xfrm>
            <a:off x="983635" y="2018665"/>
            <a:ext cx="2492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chemeClr val="accent2"/>
                </a:solidFill>
                <a:ea typeface="华文楷体" pitchFamily="2" charset="-122"/>
              </a:rPr>
              <a:t>法</a:t>
            </a:r>
            <a:r>
              <a:rPr lang="en-US" altLang="zh-CN" b="1" dirty="0" smtClean="0">
                <a:solidFill>
                  <a:schemeClr val="accent2"/>
                </a:solidFill>
                <a:ea typeface="华文楷体" pitchFamily="2" charset="-122"/>
              </a:rPr>
              <a:t>1</a:t>
            </a:r>
            <a:r>
              <a:rPr lang="zh-CN" altLang="en-US" b="1" dirty="0" smtClean="0">
                <a:solidFill>
                  <a:schemeClr val="accent2"/>
                </a:solidFill>
                <a:ea typeface="华文楷体" pitchFamily="2" charset="-122"/>
              </a:rPr>
              <a:t>（黑箱思路）</a:t>
            </a:r>
            <a:endParaRPr lang="en-US" altLang="zh-CN" b="1" dirty="0">
              <a:solidFill>
                <a:schemeClr val="accent2"/>
              </a:solidFill>
              <a:ea typeface="华文楷体" pitchFamily="2" charset="-122"/>
            </a:endParaRPr>
          </a:p>
        </p:txBody>
      </p:sp>
      <p:graphicFrame>
        <p:nvGraphicFramePr>
          <p:cNvPr id="24675" name="Object 99"/>
          <p:cNvGraphicFramePr>
            <a:graphicFrameLocks noChangeAspect="1"/>
          </p:cNvGraphicFramePr>
          <p:nvPr/>
        </p:nvGraphicFramePr>
        <p:xfrm>
          <a:off x="7081838" y="2663825"/>
          <a:ext cx="1443037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07" name="Equation" r:id="rId40" imgW="723600" imgH="241200" progId="Equation.DSMT4">
                  <p:embed/>
                </p:oleObj>
              </mc:Choice>
              <mc:Fallback>
                <p:oleObj name="Equation" r:id="rId40" imgW="723600" imgH="241200" progId="Equation.DSMT4">
                  <p:embed/>
                  <p:pic>
                    <p:nvPicPr>
                      <p:cNvPr id="0" name="Object 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1838" y="2663825"/>
                        <a:ext cx="1443037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676" name="Object 100"/>
          <p:cNvGraphicFramePr>
            <a:graphicFrameLocks noChangeAspect="1"/>
          </p:cNvGraphicFramePr>
          <p:nvPr/>
        </p:nvGraphicFramePr>
        <p:xfrm>
          <a:off x="7100888" y="3540125"/>
          <a:ext cx="8731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08" name="Equation" r:id="rId42" imgW="482400" imgH="241200" progId="Equation.DSMT4">
                  <p:embed/>
                </p:oleObj>
              </mc:Choice>
              <mc:Fallback>
                <p:oleObj name="Equation" r:id="rId42" imgW="482400" imgH="241200" progId="Equation.DSMT4">
                  <p:embed/>
                  <p:pic>
                    <p:nvPicPr>
                      <p:cNvPr id="0" name="Object 1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00888" y="3540125"/>
                        <a:ext cx="873125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677" name="Object 101"/>
          <p:cNvGraphicFramePr>
            <a:graphicFrameLocks noChangeAspect="1"/>
          </p:cNvGraphicFramePr>
          <p:nvPr/>
        </p:nvGraphicFramePr>
        <p:xfrm>
          <a:off x="7056438" y="4438650"/>
          <a:ext cx="9620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09" name="Equation" r:id="rId44" imgW="482400" imgH="241200" progId="Equation.DSMT4">
                  <p:embed/>
                </p:oleObj>
              </mc:Choice>
              <mc:Fallback>
                <p:oleObj name="Equation" r:id="rId44" imgW="482400" imgH="241200" progId="Equation.DSMT4">
                  <p:embed/>
                  <p:pic>
                    <p:nvPicPr>
                      <p:cNvPr id="0" name="Object 1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56438" y="4438650"/>
                        <a:ext cx="962025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678" name="Object 102"/>
          <p:cNvGraphicFramePr>
            <a:graphicFrameLocks noChangeAspect="1"/>
          </p:cNvGraphicFramePr>
          <p:nvPr/>
        </p:nvGraphicFramePr>
        <p:xfrm>
          <a:off x="6970713" y="5367338"/>
          <a:ext cx="1444625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10" name="Equation" r:id="rId46" imgW="723600" imgH="241200" progId="Equation.DSMT4">
                  <p:embed/>
                </p:oleObj>
              </mc:Choice>
              <mc:Fallback>
                <p:oleObj name="Equation" r:id="rId46" imgW="723600" imgH="241200" progId="Equation.DSMT4">
                  <p:embed/>
                  <p:pic>
                    <p:nvPicPr>
                      <p:cNvPr id="0" name="Object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0713" y="5367338"/>
                        <a:ext cx="1444625" cy="481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4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4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4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4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4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4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 autoUpdateAnimBg="0"/>
      <p:bldP spid="24581" grpId="0" build="p" autoUpdateAnimBg="0"/>
      <p:bldP spid="24669" grpId="0" animBg="1"/>
      <p:bldP spid="24670" grpId="0" animBg="1"/>
      <p:bldP spid="2467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304800" y="266700"/>
            <a:ext cx="2800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例</a:t>
            </a:r>
            <a:r>
              <a:rPr lang="en-US" altLang="zh-CN" b="1">
                <a:solidFill>
                  <a:srgbClr val="FF3300"/>
                </a:solidFill>
                <a:ea typeface="华文楷体" pitchFamily="2" charset="-122"/>
              </a:rPr>
              <a:t>1 </a:t>
            </a:r>
            <a:r>
              <a:rPr lang="en-US" altLang="zh-CN" b="1">
                <a:ea typeface="华文楷体" pitchFamily="2" charset="-122"/>
              </a:rPr>
              <a:t> </a:t>
            </a:r>
            <a:r>
              <a:rPr lang="zh-CN" altLang="en-US" b="1">
                <a:ea typeface="华文楷体" pitchFamily="2" charset="-122"/>
              </a:rPr>
              <a:t>求</a:t>
            </a:r>
            <a:r>
              <a:rPr lang="en-US" altLang="zh-CN" b="1" i="1">
                <a:ea typeface="华文楷体" pitchFamily="2" charset="-122"/>
              </a:rPr>
              <a:t>G</a:t>
            </a:r>
            <a:r>
              <a:rPr lang="en-US" altLang="zh-CN" b="1">
                <a:ea typeface="华文楷体" pitchFamily="2" charset="-122"/>
              </a:rPr>
              <a:t> </a:t>
            </a:r>
            <a:r>
              <a:rPr lang="zh-CN" altLang="en-US" b="1">
                <a:ea typeface="华文楷体" pitchFamily="2" charset="-122"/>
              </a:rPr>
              <a:t>参数。</a:t>
            </a:r>
          </a:p>
        </p:txBody>
      </p:sp>
      <p:sp>
        <p:nvSpPr>
          <p:cNvPr id="189445" name="Text Box 5"/>
          <p:cNvSpPr txBox="1">
            <a:spLocks noChangeArrowheads="1"/>
          </p:cNvSpPr>
          <p:nvPr/>
        </p:nvSpPr>
        <p:spPr bwMode="auto">
          <a:xfrm>
            <a:off x="323850" y="2057400"/>
            <a:ext cx="952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解</a:t>
            </a:r>
            <a:endParaRPr lang="zh-CN" altLang="en-US" b="1">
              <a:ea typeface="华文楷体" pitchFamily="2" charset="-122"/>
            </a:endParaRPr>
          </a:p>
        </p:txBody>
      </p:sp>
      <p:graphicFrame>
        <p:nvGraphicFramePr>
          <p:cNvPr id="14341" name="Object 34"/>
          <p:cNvGraphicFramePr>
            <a:graphicFrameLocks noChangeAspect="1"/>
          </p:cNvGraphicFramePr>
          <p:nvPr/>
        </p:nvGraphicFramePr>
        <p:xfrm>
          <a:off x="252413" y="846138"/>
          <a:ext cx="3241675" cy="1119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3" name="Equation" r:id="rId4" imgW="1384200" imgH="545760" progId="Equation.DSMT4">
                  <p:embed/>
                </p:oleObj>
              </mc:Choice>
              <mc:Fallback>
                <p:oleObj name="Equation" r:id="rId4" imgW="1384200" imgH="545760" progId="Equation.DSMT4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413" y="846138"/>
                        <a:ext cx="3241675" cy="1119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9475" name="Text Box 35"/>
          <p:cNvSpPr txBox="1">
            <a:spLocks noChangeArrowheads="1"/>
          </p:cNvSpPr>
          <p:nvPr/>
        </p:nvSpPr>
        <p:spPr bwMode="auto">
          <a:xfrm>
            <a:off x="72758" y="2371725"/>
            <a:ext cx="67249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chemeClr val="accent2"/>
                </a:solidFill>
                <a:ea typeface="华文楷体" pitchFamily="2" charset="-122"/>
              </a:rPr>
              <a:t>法</a:t>
            </a:r>
            <a:r>
              <a:rPr lang="en-US" altLang="zh-CN" b="1" dirty="0">
                <a:solidFill>
                  <a:schemeClr val="accent2"/>
                </a:solidFill>
                <a:ea typeface="华文楷体" pitchFamily="2" charset="-122"/>
              </a:rPr>
              <a:t>2   </a:t>
            </a:r>
            <a:r>
              <a:rPr lang="zh-CN" altLang="en-US" b="1" dirty="0" smtClean="0">
                <a:solidFill>
                  <a:schemeClr val="accent2"/>
                </a:solidFill>
                <a:ea typeface="华文楷体" pitchFamily="2" charset="-122"/>
              </a:rPr>
              <a:t>对白箱二端口，可直接求端口</a:t>
            </a:r>
            <a:r>
              <a:rPr lang="zh-CN" altLang="en-US" b="1" dirty="0">
                <a:solidFill>
                  <a:schemeClr val="accent2"/>
                </a:solidFill>
                <a:ea typeface="华文楷体" pitchFamily="2" charset="-122"/>
              </a:rPr>
              <a:t>电压电流关系</a:t>
            </a:r>
          </a:p>
        </p:txBody>
      </p:sp>
      <p:graphicFrame>
        <p:nvGraphicFramePr>
          <p:cNvPr id="189476" name="Object 36"/>
          <p:cNvGraphicFramePr>
            <a:graphicFrameLocks noChangeAspect="1"/>
          </p:cNvGraphicFramePr>
          <p:nvPr/>
        </p:nvGraphicFramePr>
        <p:xfrm>
          <a:off x="949325" y="3143250"/>
          <a:ext cx="409892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4" name="Equation" r:id="rId6" imgW="1663560" imgH="279360" progId="Equation.DSMT4">
                  <p:embed/>
                </p:oleObj>
              </mc:Choice>
              <mc:Fallback>
                <p:oleObj name="Equation" r:id="rId6" imgW="1663560" imgH="279360" progId="Equation.DSMT4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9325" y="3143250"/>
                        <a:ext cx="4098925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77" name="Object 37"/>
          <p:cNvGraphicFramePr>
            <a:graphicFrameLocks noChangeAspect="1"/>
          </p:cNvGraphicFramePr>
          <p:nvPr/>
        </p:nvGraphicFramePr>
        <p:xfrm>
          <a:off x="1006475" y="4102100"/>
          <a:ext cx="4014788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5" name="Equation" r:id="rId8" imgW="1676160" imgH="279360" progId="Equation.DSMT4">
                  <p:embed/>
                </p:oleObj>
              </mc:Choice>
              <mc:Fallback>
                <p:oleObj name="Equation" r:id="rId8" imgW="1676160" imgH="279360" progId="Equation.DSMT4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6475" y="4102100"/>
                        <a:ext cx="4014788" cy="66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78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724366"/>
              </p:ext>
            </p:extLst>
          </p:nvPr>
        </p:nvGraphicFramePr>
        <p:xfrm>
          <a:off x="5730876" y="2833390"/>
          <a:ext cx="197326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6" name="Equation" r:id="rId10" imgW="990360" imgH="241200" progId="Equation.DSMT4">
                  <p:embed/>
                </p:oleObj>
              </mc:Choice>
              <mc:Fallback>
                <p:oleObj name="Equation" r:id="rId10" imgW="990360" imgH="241200" progId="Equation.DSMT4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0876" y="2833390"/>
                        <a:ext cx="197326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79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99941"/>
              </p:ext>
            </p:extLst>
          </p:nvPr>
        </p:nvGraphicFramePr>
        <p:xfrm>
          <a:off x="5767116" y="3673979"/>
          <a:ext cx="13573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7" name="Equation" r:id="rId12" imgW="749160" imgH="241200" progId="Equation.DSMT4">
                  <p:embed/>
                </p:oleObj>
              </mc:Choice>
              <mc:Fallback>
                <p:oleObj name="Equation" r:id="rId12" imgW="749160" imgH="241200" progId="Equation.DSMT4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7116" y="3673979"/>
                        <a:ext cx="13573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80" name="Object 40"/>
          <p:cNvGraphicFramePr>
            <a:graphicFrameLocks noChangeAspect="1"/>
          </p:cNvGraphicFramePr>
          <p:nvPr/>
        </p:nvGraphicFramePr>
        <p:xfrm>
          <a:off x="5751513" y="4510088"/>
          <a:ext cx="149383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8" name="Equation" r:id="rId14" imgW="749160" imgH="241200" progId="Equation.DSMT4">
                  <p:embed/>
                </p:oleObj>
              </mc:Choice>
              <mc:Fallback>
                <p:oleObj name="Equation" r:id="rId14" imgW="749160" imgH="241200" progId="Equation.DSMT4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1513" y="4510088"/>
                        <a:ext cx="1493837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81" name="Object 41"/>
          <p:cNvGraphicFramePr>
            <a:graphicFrameLocks noChangeAspect="1"/>
          </p:cNvGraphicFramePr>
          <p:nvPr/>
        </p:nvGraphicFramePr>
        <p:xfrm>
          <a:off x="5751513" y="5335588"/>
          <a:ext cx="200183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9" name="Equation" r:id="rId16" imgW="1002960" imgH="241200" progId="Equation.DSMT4">
                  <p:embed/>
                </p:oleObj>
              </mc:Choice>
              <mc:Fallback>
                <p:oleObj name="Equation" r:id="rId16" imgW="1002960" imgH="241200" progId="Equation.DSMT4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1513" y="5335588"/>
                        <a:ext cx="2001837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349" name="Group 42"/>
          <p:cNvGrpSpPr>
            <a:grpSpLocks/>
          </p:cNvGrpSpPr>
          <p:nvPr/>
        </p:nvGrpSpPr>
        <p:grpSpPr bwMode="auto">
          <a:xfrm>
            <a:off x="3835400" y="319088"/>
            <a:ext cx="4162425" cy="1912937"/>
            <a:chOff x="2416" y="201"/>
            <a:chExt cx="2622" cy="1205"/>
          </a:xfrm>
        </p:grpSpPr>
        <p:sp>
          <p:nvSpPr>
            <p:cNvPr id="14350" name="Rectangle 43"/>
            <p:cNvSpPr>
              <a:spLocks noChangeArrowheads="1"/>
            </p:cNvSpPr>
            <p:nvPr/>
          </p:nvSpPr>
          <p:spPr bwMode="auto">
            <a:xfrm>
              <a:off x="3519" y="515"/>
              <a:ext cx="322" cy="11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1" name="Line 44"/>
            <p:cNvSpPr>
              <a:spLocks noChangeShapeType="1"/>
            </p:cNvSpPr>
            <p:nvPr/>
          </p:nvSpPr>
          <p:spPr bwMode="auto">
            <a:xfrm>
              <a:off x="3847" y="566"/>
              <a:ext cx="1006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Line 45"/>
            <p:cNvSpPr>
              <a:spLocks noChangeShapeType="1"/>
            </p:cNvSpPr>
            <p:nvPr/>
          </p:nvSpPr>
          <p:spPr bwMode="auto">
            <a:xfrm flipH="1">
              <a:off x="2563" y="566"/>
              <a:ext cx="955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Line 46"/>
            <p:cNvSpPr>
              <a:spLocks noChangeShapeType="1"/>
            </p:cNvSpPr>
            <p:nvPr/>
          </p:nvSpPr>
          <p:spPr bwMode="auto">
            <a:xfrm>
              <a:off x="2575" y="1367"/>
              <a:ext cx="2283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Rectangle 47"/>
            <p:cNvSpPr>
              <a:spLocks noChangeArrowheads="1"/>
            </p:cNvSpPr>
            <p:nvPr/>
          </p:nvSpPr>
          <p:spPr bwMode="auto">
            <a:xfrm>
              <a:off x="3505" y="233"/>
              <a:ext cx="2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b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4355" name="Text Box 48"/>
            <p:cNvSpPr txBox="1">
              <a:spLocks noChangeArrowheads="1"/>
            </p:cNvSpPr>
            <p:nvPr/>
          </p:nvSpPr>
          <p:spPr bwMode="auto">
            <a:xfrm>
              <a:off x="2419" y="576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14356" name="Text Box 49"/>
            <p:cNvSpPr txBox="1">
              <a:spLocks noChangeArrowheads="1"/>
            </p:cNvSpPr>
            <p:nvPr/>
          </p:nvSpPr>
          <p:spPr bwMode="auto">
            <a:xfrm>
              <a:off x="2420" y="1096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14357" name="Text Box 50"/>
            <p:cNvSpPr txBox="1">
              <a:spLocks noChangeArrowheads="1"/>
            </p:cNvSpPr>
            <p:nvPr/>
          </p:nvSpPr>
          <p:spPr bwMode="auto">
            <a:xfrm>
              <a:off x="4771" y="582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14358" name="Text Box 51"/>
            <p:cNvSpPr txBox="1">
              <a:spLocks noChangeArrowheads="1"/>
            </p:cNvSpPr>
            <p:nvPr/>
          </p:nvSpPr>
          <p:spPr bwMode="auto">
            <a:xfrm>
              <a:off x="4764" y="1118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graphicFrame>
          <p:nvGraphicFramePr>
            <p:cNvPr id="14359" name="Object 52"/>
            <p:cNvGraphicFramePr>
              <a:graphicFrameLocks noChangeAspect="1"/>
            </p:cNvGraphicFramePr>
            <p:nvPr/>
          </p:nvGraphicFramePr>
          <p:xfrm>
            <a:off x="2416" y="797"/>
            <a:ext cx="24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770" name="Equation" r:id="rId18" imgW="190440" imgH="241200" progId="Equation.DSMT4">
                    <p:embed/>
                  </p:oleObj>
                </mc:Choice>
                <mc:Fallback>
                  <p:oleObj name="Equation" r:id="rId18" imgW="190440" imgH="241200" progId="Equation.DSMT4">
                    <p:embed/>
                    <p:pic>
                      <p:nvPicPr>
                        <p:cNvPr id="0" name="Object 5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6" y="797"/>
                          <a:ext cx="24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60" name="Object 53"/>
            <p:cNvGraphicFramePr>
              <a:graphicFrameLocks noChangeAspect="1"/>
            </p:cNvGraphicFramePr>
            <p:nvPr/>
          </p:nvGraphicFramePr>
          <p:xfrm>
            <a:off x="2696" y="207"/>
            <a:ext cx="176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771" name="Equation" r:id="rId20" imgW="139680" imgH="241200" progId="Equation.DSMT4">
                    <p:embed/>
                  </p:oleObj>
                </mc:Choice>
                <mc:Fallback>
                  <p:oleObj name="Equation" r:id="rId20" imgW="139680" imgH="241200" progId="Equation.DSMT4">
                    <p:embed/>
                    <p:pic>
                      <p:nvPicPr>
                        <p:cNvPr id="0" name="Object 5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96" y="207"/>
                          <a:ext cx="176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61" name="Object 54"/>
            <p:cNvGraphicFramePr>
              <a:graphicFrameLocks noChangeAspect="1"/>
            </p:cNvGraphicFramePr>
            <p:nvPr/>
          </p:nvGraphicFramePr>
          <p:xfrm>
            <a:off x="4556" y="201"/>
            <a:ext cx="192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772" name="Equation" r:id="rId22" imgW="152280" imgH="241200" progId="Equation.DSMT4">
                    <p:embed/>
                  </p:oleObj>
                </mc:Choice>
                <mc:Fallback>
                  <p:oleObj name="Equation" r:id="rId22" imgW="152280" imgH="241200" progId="Equation.DSMT4">
                    <p:embed/>
                    <p:pic>
                      <p:nvPicPr>
                        <p:cNvPr id="0" name="Object 5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56" y="201"/>
                          <a:ext cx="192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62" name="Object 55"/>
            <p:cNvGraphicFramePr>
              <a:graphicFrameLocks noChangeAspect="1"/>
            </p:cNvGraphicFramePr>
            <p:nvPr/>
          </p:nvGraphicFramePr>
          <p:xfrm>
            <a:off x="4786" y="783"/>
            <a:ext cx="24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773" name="Equation" r:id="rId24" imgW="190440" imgH="241200" progId="Equation.DSMT4">
                    <p:embed/>
                  </p:oleObj>
                </mc:Choice>
                <mc:Fallback>
                  <p:oleObj name="Equation" r:id="rId24" imgW="190440" imgH="241200" progId="Equation.DSMT4">
                    <p:embed/>
                    <p:pic>
                      <p:nvPicPr>
                        <p:cNvPr id="0" name="Object 5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86" y="783"/>
                          <a:ext cx="24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63" name="Line 56"/>
            <p:cNvSpPr>
              <a:spLocks noChangeShapeType="1"/>
            </p:cNvSpPr>
            <p:nvPr/>
          </p:nvSpPr>
          <p:spPr bwMode="auto">
            <a:xfrm>
              <a:off x="4213" y="578"/>
              <a:ext cx="1" cy="30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Line 57"/>
            <p:cNvSpPr>
              <a:spLocks noChangeShapeType="1"/>
            </p:cNvSpPr>
            <p:nvPr/>
          </p:nvSpPr>
          <p:spPr bwMode="auto">
            <a:xfrm>
              <a:off x="4213" y="1056"/>
              <a:ext cx="1" cy="3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Line 58"/>
            <p:cNvSpPr>
              <a:spLocks noChangeShapeType="1"/>
            </p:cNvSpPr>
            <p:nvPr/>
          </p:nvSpPr>
          <p:spPr bwMode="auto">
            <a:xfrm>
              <a:off x="3145" y="572"/>
              <a:ext cx="1" cy="30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Line 59"/>
            <p:cNvSpPr>
              <a:spLocks noChangeShapeType="1"/>
            </p:cNvSpPr>
            <p:nvPr/>
          </p:nvSpPr>
          <p:spPr bwMode="auto">
            <a:xfrm>
              <a:off x="3145" y="1050"/>
              <a:ext cx="1" cy="3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Oval 60"/>
            <p:cNvSpPr>
              <a:spLocks noChangeArrowheads="1"/>
            </p:cNvSpPr>
            <p:nvPr/>
          </p:nvSpPr>
          <p:spPr bwMode="auto">
            <a:xfrm>
              <a:off x="2498" y="531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4368" name="Oval 61"/>
            <p:cNvSpPr>
              <a:spLocks noChangeArrowheads="1"/>
            </p:cNvSpPr>
            <p:nvPr/>
          </p:nvSpPr>
          <p:spPr bwMode="auto">
            <a:xfrm>
              <a:off x="2516" y="1329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4369" name="Oval 62"/>
            <p:cNvSpPr>
              <a:spLocks noChangeArrowheads="1"/>
            </p:cNvSpPr>
            <p:nvPr/>
          </p:nvSpPr>
          <p:spPr bwMode="auto">
            <a:xfrm>
              <a:off x="4844" y="537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4370" name="Oval 63"/>
            <p:cNvSpPr>
              <a:spLocks noChangeArrowheads="1"/>
            </p:cNvSpPr>
            <p:nvPr/>
          </p:nvSpPr>
          <p:spPr bwMode="auto">
            <a:xfrm>
              <a:off x="4856" y="1329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4371" name="Rectangle 64"/>
            <p:cNvSpPr>
              <a:spLocks noChangeArrowheads="1"/>
            </p:cNvSpPr>
            <p:nvPr/>
          </p:nvSpPr>
          <p:spPr bwMode="auto">
            <a:xfrm>
              <a:off x="3217" y="923"/>
              <a:ext cx="2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a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4372" name="Rectangle 65"/>
            <p:cNvSpPr>
              <a:spLocks noChangeArrowheads="1"/>
            </p:cNvSpPr>
            <p:nvPr/>
          </p:nvSpPr>
          <p:spPr bwMode="auto">
            <a:xfrm>
              <a:off x="3835" y="923"/>
              <a:ext cx="2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c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4373" name="Rectangle 66"/>
            <p:cNvSpPr>
              <a:spLocks noChangeArrowheads="1"/>
            </p:cNvSpPr>
            <p:nvPr/>
          </p:nvSpPr>
          <p:spPr bwMode="auto">
            <a:xfrm>
              <a:off x="3084" y="773"/>
              <a:ext cx="123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74" name="Rectangle 67"/>
            <p:cNvSpPr>
              <a:spLocks noChangeArrowheads="1"/>
            </p:cNvSpPr>
            <p:nvPr/>
          </p:nvSpPr>
          <p:spPr bwMode="auto">
            <a:xfrm>
              <a:off x="4159" y="773"/>
              <a:ext cx="123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75" name="Line 68"/>
            <p:cNvSpPr>
              <a:spLocks noChangeShapeType="1"/>
            </p:cNvSpPr>
            <p:nvPr/>
          </p:nvSpPr>
          <p:spPr bwMode="auto">
            <a:xfrm rot="5400000">
              <a:off x="4548" y="566"/>
              <a:ext cx="0" cy="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76" name="Line 69"/>
            <p:cNvSpPr>
              <a:spLocks noChangeShapeType="1"/>
            </p:cNvSpPr>
            <p:nvPr/>
          </p:nvSpPr>
          <p:spPr bwMode="auto">
            <a:xfrm rot="16200000" flipH="1">
              <a:off x="2845" y="566"/>
              <a:ext cx="0" cy="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1" name="矩形 40"/>
          <p:cNvSpPr/>
          <p:nvPr/>
        </p:nvSpPr>
        <p:spPr bwMode="auto">
          <a:xfrm>
            <a:off x="8693150" y="0"/>
            <a:ext cx="450850" cy="381000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9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8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8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5" grpId="0" build="p" autoUpdateAnimBg="0"/>
      <p:bldP spid="1894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3"/>
          </p:nvPr>
        </p:nvSpPr>
        <p:spPr>
          <a:xfrm>
            <a:off x="493714" y="364329"/>
            <a:ext cx="7315200" cy="2143125"/>
          </a:xfrm>
        </p:spPr>
        <p:txBody>
          <a:bodyPr/>
          <a:lstStyle/>
          <a:p>
            <a:r>
              <a:rPr lang="zh-CN" altLang="en-US" sz="2400" b="1" dirty="0" smtClean="0">
                <a:ea typeface="楷体" panose="02010609060101010101" pitchFamily="49" charset="-122"/>
              </a:rPr>
              <a:t>该二端口网络的</a:t>
            </a:r>
            <a:r>
              <a:rPr lang="en-US" altLang="zh-CN" sz="2400" b="1" i="1" dirty="0" smtClean="0">
                <a:ea typeface="楷体" panose="02010609060101010101" pitchFamily="49" charset="-122"/>
              </a:rPr>
              <a:t>G</a:t>
            </a:r>
            <a:r>
              <a:rPr lang="en-US" altLang="zh-CN" sz="2400" b="1" baseline="-25000" dirty="0" smtClean="0">
                <a:ea typeface="楷体" panose="02010609060101010101" pitchFamily="49" charset="-122"/>
              </a:rPr>
              <a:t>21</a:t>
            </a:r>
            <a:r>
              <a:rPr lang="en-US" altLang="zh-CN" sz="2400" b="1" dirty="0" smtClean="0">
                <a:ea typeface="楷体" panose="02010609060101010101" pitchFamily="49" charset="-122"/>
              </a:rPr>
              <a:t>=</a:t>
            </a:r>
            <a:r>
              <a:rPr lang="en-US" altLang="zh-CN" sz="2400" b="1" u="sng" dirty="0" smtClean="0">
                <a:ea typeface="楷体" panose="02010609060101010101" pitchFamily="49" charset="-122"/>
              </a:rPr>
              <a:t>      </a:t>
            </a:r>
            <a:r>
              <a:rPr lang="en-US" altLang="zh-CN" sz="2400" b="1" dirty="0" smtClean="0">
                <a:ea typeface="楷体" panose="02010609060101010101" pitchFamily="49" charset="-122"/>
              </a:rPr>
              <a:t>S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zh-CN" altLang="en-US" dirty="0" smtClean="0">
                <a:latin typeface="宋体"/>
                <a:ea typeface="宋体"/>
              </a:rPr>
              <a:t>－</a:t>
            </a:r>
            <a:r>
              <a:rPr lang="en-US" altLang="zh-CN" dirty="0" smtClean="0">
                <a:latin typeface="宋体"/>
                <a:ea typeface="宋体"/>
              </a:rPr>
              <a:t>1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7" name="椭圆 6"/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1114425" y="2850356"/>
            <a:ext cx="514350" cy="514350"/>
          </a:xfrm>
          <a:prstGeom prst="ellipse">
            <a:avLst/>
          </a:prstGeom>
          <a:solidFill>
            <a:srgbClr val="80808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A</a:t>
            </a:r>
            <a:endParaRPr kumimoji="1" lang="zh-CN" altLang="en-US" sz="1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" name="椭圆 7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1114425" y="3707606"/>
            <a:ext cx="514350" cy="514350"/>
          </a:xfrm>
          <a:prstGeom prst="ellipse">
            <a:avLst/>
          </a:prstGeom>
          <a:solidFill>
            <a:srgbClr val="00FF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B</a:t>
            </a:r>
            <a:endParaRPr kumimoji="1" lang="zh-CN" altLang="en-US" sz="1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9" name="椭圆 8"/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1114425" y="4564856"/>
            <a:ext cx="514350" cy="514350"/>
          </a:xfrm>
          <a:prstGeom prst="ellipse">
            <a:avLst/>
          </a:prstGeom>
          <a:solidFill>
            <a:srgbClr val="80808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C</a:t>
            </a:r>
            <a:endParaRPr kumimoji="1" lang="zh-CN" altLang="en-US" sz="1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" name="椭圆 9"/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1114425" y="5422106"/>
            <a:ext cx="514350" cy="514350"/>
          </a:xfrm>
          <a:prstGeom prst="ellipse">
            <a:avLst/>
          </a:prstGeom>
          <a:solidFill>
            <a:srgbClr val="80808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D</a:t>
            </a:r>
            <a:endParaRPr kumimoji="1" lang="zh-CN" altLang="en-US" sz="1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7"/>
            </p:custDataLst>
          </p:nvPr>
        </p:nvSpPr>
        <p:spPr bwMode="auto">
          <a:xfrm>
            <a:off x="7600950" y="6215063"/>
            <a:ext cx="1543050" cy="411480"/>
          </a:xfrm>
          <a:prstGeom prst="roundRect">
            <a:avLst/>
          </a:prstGeom>
          <a:solidFill>
            <a:srgbClr val="808080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提交</a:t>
            </a:r>
          </a:p>
        </p:txBody>
      </p:sp>
      <p:grpSp>
        <p:nvGrpSpPr>
          <p:cNvPr id="12" name="Group 98"/>
          <p:cNvGrpSpPr>
            <a:grpSpLocks/>
          </p:cNvGrpSpPr>
          <p:nvPr/>
        </p:nvGrpSpPr>
        <p:grpSpPr bwMode="auto">
          <a:xfrm>
            <a:off x="4772025" y="910430"/>
            <a:ext cx="4162425" cy="1912937"/>
            <a:chOff x="2416" y="201"/>
            <a:chExt cx="2622" cy="1205"/>
          </a:xfrm>
        </p:grpSpPr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3519" y="515"/>
              <a:ext cx="322" cy="11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>
              <a:off x="3847" y="566"/>
              <a:ext cx="1006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 flipH="1">
              <a:off x="2563" y="566"/>
              <a:ext cx="955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>
              <a:off x="2575" y="1367"/>
              <a:ext cx="2283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3505" y="233"/>
              <a:ext cx="29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dirty="0" smtClean="0">
                  <a:solidFill>
                    <a:srgbClr val="000000"/>
                  </a:solidFill>
                  <a:ea typeface="华文楷体" pitchFamily="2" charset="-122"/>
                </a:rPr>
                <a:t>1S</a:t>
              </a:r>
              <a:endParaRPr lang="en-US" altLang="zh-CN" sz="2400" b="1" dirty="0">
                <a:ea typeface="华文楷体" pitchFamily="2" charset="-122"/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auto">
            <a:xfrm>
              <a:off x="2419" y="576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19" name="Text Box 17"/>
            <p:cNvSpPr txBox="1">
              <a:spLocks noChangeArrowheads="1"/>
            </p:cNvSpPr>
            <p:nvPr/>
          </p:nvSpPr>
          <p:spPr bwMode="auto">
            <a:xfrm>
              <a:off x="2420" y="1096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0" name="Text Box 18"/>
            <p:cNvSpPr txBox="1">
              <a:spLocks noChangeArrowheads="1"/>
            </p:cNvSpPr>
            <p:nvPr/>
          </p:nvSpPr>
          <p:spPr bwMode="auto">
            <a:xfrm>
              <a:off x="4771" y="582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21" name="Text Box 19"/>
            <p:cNvSpPr txBox="1">
              <a:spLocks noChangeArrowheads="1"/>
            </p:cNvSpPr>
            <p:nvPr/>
          </p:nvSpPr>
          <p:spPr bwMode="auto">
            <a:xfrm>
              <a:off x="4764" y="1118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graphicFrame>
          <p:nvGraphicFramePr>
            <p:cNvPr id="22" name="Object 20"/>
            <p:cNvGraphicFramePr>
              <a:graphicFrameLocks noChangeAspect="1"/>
            </p:cNvGraphicFramePr>
            <p:nvPr/>
          </p:nvGraphicFramePr>
          <p:xfrm>
            <a:off x="2416" y="797"/>
            <a:ext cx="24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50" name="Equation" r:id="rId16" imgW="190440" imgH="241200" progId="Equation.DSMT4">
                    <p:embed/>
                  </p:oleObj>
                </mc:Choice>
                <mc:Fallback>
                  <p:oleObj name="Equation" r:id="rId16" imgW="190440" imgH="241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6" y="797"/>
                          <a:ext cx="24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21"/>
            <p:cNvGraphicFramePr>
              <a:graphicFrameLocks noChangeAspect="1"/>
            </p:cNvGraphicFramePr>
            <p:nvPr/>
          </p:nvGraphicFramePr>
          <p:xfrm>
            <a:off x="2696" y="207"/>
            <a:ext cx="176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51" name="Equation" r:id="rId18" imgW="139680" imgH="241200" progId="Equation.DSMT4">
                    <p:embed/>
                  </p:oleObj>
                </mc:Choice>
                <mc:Fallback>
                  <p:oleObj name="Equation" r:id="rId18" imgW="139680" imgH="241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96" y="207"/>
                          <a:ext cx="176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ct 22"/>
            <p:cNvGraphicFramePr>
              <a:graphicFrameLocks noChangeAspect="1"/>
            </p:cNvGraphicFramePr>
            <p:nvPr/>
          </p:nvGraphicFramePr>
          <p:xfrm>
            <a:off x="4556" y="201"/>
            <a:ext cx="192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52" name="Equation" r:id="rId20" imgW="152280" imgH="241200" progId="Equation.DSMT4">
                    <p:embed/>
                  </p:oleObj>
                </mc:Choice>
                <mc:Fallback>
                  <p:oleObj name="Equation" r:id="rId20" imgW="152280" imgH="241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56" y="201"/>
                          <a:ext cx="192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Object 23"/>
            <p:cNvGraphicFramePr>
              <a:graphicFrameLocks noChangeAspect="1"/>
            </p:cNvGraphicFramePr>
            <p:nvPr/>
          </p:nvGraphicFramePr>
          <p:xfrm>
            <a:off x="4786" y="783"/>
            <a:ext cx="24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53" name="Equation" r:id="rId22" imgW="190440" imgH="241200" progId="Equation.DSMT4">
                    <p:embed/>
                  </p:oleObj>
                </mc:Choice>
                <mc:Fallback>
                  <p:oleObj name="Equation" r:id="rId22" imgW="190440" imgH="241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86" y="783"/>
                          <a:ext cx="24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" name="Line 24"/>
            <p:cNvSpPr>
              <a:spLocks noChangeShapeType="1"/>
            </p:cNvSpPr>
            <p:nvPr/>
          </p:nvSpPr>
          <p:spPr bwMode="auto">
            <a:xfrm>
              <a:off x="4213" y="578"/>
              <a:ext cx="1" cy="30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Line 25"/>
            <p:cNvSpPr>
              <a:spLocks noChangeShapeType="1"/>
            </p:cNvSpPr>
            <p:nvPr/>
          </p:nvSpPr>
          <p:spPr bwMode="auto">
            <a:xfrm>
              <a:off x="4213" y="1056"/>
              <a:ext cx="1" cy="3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Line 26"/>
            <p:cNvSpPr>
              <a:spLocks noChangeShapeType="1"/>
            </p:cNvSpPr>
            <p:nvPr/>
          </p:nvSpPr>
          <p:spPr bwMode="auto">
            <a:xfrm>
              <a:off x="3145" y="572"/>
              <a:ext cx="1" cy="30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Line 27"/>
            <p:cNvSpPr>
              <a:spLocks noChangeShapeType="1"/>
            </p:cNvSpPr>
            <p:nvPr/>
          </p:nvSpPr>
          <p:spPr bwMode="auto">
            <a:xfrm>
              <a:off x="3145" y="1050"/>
              <a:ext cx="1" cy="3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2498" y="531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auto">
            <a:xfrm>
              <a:off x="2516" y="1329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2" name="Oval 30"/>
            <p:cNvSpPr>
              <a:spLocks noChangeArrowheads="1"/>
            </p:cNvSpPr>
            <p:nvPr/>
          </p:nvSpPr>
          <p:spPr bwMode="auto">
            <a:xfrm>
              <a:off x="4844" y="537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3" name="Oval 31"/>
            <p:cNvSpPr>
              <a:spLocks noChangeArrowheads="1"/>
            </p:cNvSpPr>
            <p:nvPr/>
          </p:nvSpPr>
          <p:spPr bwMode="auto">
            <a:xfrm>
              <a:off x="4856" y="1329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3084" y="773"/>
              <a:ext cx="123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4159" y="773"/>
              <a:ext cx="123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8" name="Line 36"/>
            <p:cNvSpPr>
              <a:spLocks noChangeShapeType="1"/>
            </p:cNvSpPr>
            <p:nvPr/>
          </p:nvSpPr>
          <p:spPr bwMode="auto">
            <a:xfrm rot="5400000">
              <a:off x="4548" y="566"/>
              <a:ext cx="0" cy="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Line 37"/>
            <p:cNvSpPr>
              <a:spLocks noChangeShapeType="1"/>
            </p:cNvSpPr>
            <p:nvPr/>
          </p:nvSpPr>
          <p:spPr bwMode="auto">
            <a:xfrm rot="16200000" flipH="1">
              <a:off x="2845" y="566"/>
              <a:ext cx="0" cy="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Rectangle 15"/>
            <p:cNvSpPr>
              <a:spLocks noChangeArrowheads="1"/>
            </p:cNvSpPr>
            <p:nvPr/>
          </p:nvSpPr>
          <p:spPr bwMode="auto">
            <a:xfrm>
              <a:off x="3281" y="823"/>
              <a:ext cx="29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dirty="0" smtClean="0">
                  <a:solidFill>
                    <a:srgbClr val="000000"/>
                  </a:solidFill>
                  <a:ea typeface="华文楷体" pitchFamily="2" charset="-122"/>
                </a:rPr>
                <a:t>2S</a:t>
              </a:r>
              <a:endParaRPr lang="en-US" altLang="zh-CN" sz="2400" b="1" dirty="0">
                <a:ea typeface="华文楷体" pitchFamily="2" charset="-122"/>
              </a:endParaRPr>
            </a:p>
          </p:txBody>
        </p:sp>
        <p:sp>
          <p:nvSpPr>
            <p:cNvPr id="41" name="Rectangle 15"/>
            <p:cNvSpPr>
              <a:spLocks noChangeArrowheads="1"/>
            </p:cNvSpPr>
            <p:nvPr/>
          </p:nvSpPr>
          <p:spPr bwMode="auto">
            <a:xfrm>
              <a:off x="3838" y="852"/>
              <a:ext cx="29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dirty="0" smtClean="0">
                  <a:solidFill>
                    <a:srgbClr val="000000"/>
                  </a:solidFill>
                  <a:ea typeface="华文楷体" pitchFamily="2" charset="-122"/>
                </a:rPr>
                <a:t>3S</a:t>
              </a:r>
              <a:endParaRPr lang="en-US" altLang="zh-CN" sz="2400" b="1" dirty="0">
                <a:ea typeface="华文楷体" pitchFamily="2" charset="-122"/>
              </a:endParaRPr>
            </a:p>
          </p:txBody>
        </p:sp>
      </p:grpSp>
      <p:grpSp>
        <p:nvGrpSpPr>
          <p:cNvPr id="45" name="组合 44"/>
          <p:cNvGrpSpPr/>
          <p:nvPr>
            <p:custDataLst>
              <p:tags r:id="rId8"/>
            </p:custDataLst>
          </p:nvPr>
        </p:nvGrpSpPr>
        <p:grpSpPr>
          <a:xfrm>
            <a:off x="0" y="0"/>
            <a:ext cx="9144000" cy="635000"/>
            <a:chOff x="0" y="0"/>
            <a:chExt cx="9144000" cy="635000"/>
          </a:xfrm>
        </p:grpSpPr>
        <p:sp>
          <p:nvSpPr>
            <p:cNvPr id="35" name="TitleBackground"/>
            <p:cNvSpPr/>
            <p:nvPr>
              <p:custDataLst>
                <p:tags r:id="rId10"/>
              </p:custDataLst>
            </p:nvPr>
          </p:nvSpPr>
          <p:spPr bwMode="auto">
            <a:xfrm>
              <a:off x="0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42" name="ColorBlock"/>
            <p:cNvSpPr/>
            <p:nvPr>
              <p:custDataLst>
                <p:tags r:id="rId11"/>
              </p:custDataLst>
            </p:nvPr>
          </p:nvSpPr>
          <p:spPr bwMode="auto"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43" name="TypeText"/>
            <p:cNvSpPr txBox="1"/>
            <p:nvPr>
              <p:custDataLst>
                <p:tags r:id="rId12"/>
              </p:custDataLst>
            </p:nvPr>
          </p:nvSpPr>
          <p:spPr>
            <a:xfrm>
              <a:off x="254000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pPr algn="l"/>
              <a:r>
                <a:rPr lang="zh-CN" altLang="en-US" sz="2600" smtClean="0">
                  <a:solidFill>
                    <a:srgbClr val="000000"/>
                  </a:solidFill>
                  <a:latin typeface="Microsoft Yahei"/>
                  <a:ea typeface="Microsoft Yahei"/>
                  <a:sym typeface="Microsoft Yahei"/>
                </a:rPr>
                <a:t>单选题</a:t>
              </a:r>
              <a:endParaRPr lang="zh-CN" altLang="en-US" sz="260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44" name="TipText"/>
            <p:cNvSpPr txBox="1"/>
            <p:nvPr>
              <p:custDataLst>
                <p:tags r:id="rId13"/>
              </p:custDataLst>
            </p:nvPr>
          </p:nvSpPr>
          <p:spPr>
            <a:xfrm>
              <a:off x="1525905" y="109220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pPr algn="l"/>
              <a:r>
                <a:rPr lang="en-US" altLang="zh-CN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1</a:t>
              </a:r>
              <a:r>
                <a:rPr lang="zh-CN" altLang="en-US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分</a:t>
              </a:r>
              <a:endParaRPr lang="zh-CN" altLang="en-US" sz="2000">
                <a:solidFill>
                  <a:srgbClr val="80808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</p:grpSp>
      <p:pic>
        <p:nvPicPr>
          <p:cNvPr id="34" name="图片 33"/>
          <p:cNvPicPr>
            <a:picLocks/>
          </p:cNvPicPr>
          <p:nvPr>
            <p:custDataLst>
              <p:tags r:id="rId9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600" y="63500"/>
            <a:ext cx="1422400" cy="508000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321902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7583488" y="3259138"/>
            <a:ext cx="1281112" cy="45720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i="1">
                <a:solidFill>
                  <a:srgbClr val="FFFF00"/>
                </a:solidFill>
                <a:ea typeface="华文楷体" pitchFamily="2" charset="-122"/>
                <a:sym typeface="Symbol" pitchFamily="18" charset="2"/>
              </a:rPr>
              <a:t>G</a:t>
            </a:r>
            <a:r>
              <a:rPr lang="en-US" altLang="zh-CN" b="1" baseline="-25000">
                <a:solidFill>
                  <a:srgbClr val="FFFF00"/>
                </a:solidFill>
                <a:ea typeface="华文楷体" pitchFamily="2" charset="-122"/>
                <a:sym typeface="Symbol" pitchFamily="18" charset="2"/>
              </a:rPr>
              <a:t>12</a:t>
            </a:r>
            <a:r>
              <a:rPr lang="en-US" altLang="zh-CN" b="1">
                <a:solidFill>
                  <a:srgbClr val="FFFF00"/>
                </a:solidFill>
                <a:ea typeface="华文楷体" pitchFamily="2" charset="-122"/>
                <a:sym typeface="Symbol" pitchFamily="18" charset="2"/>
              </a:rPr>
              <a:t>= </a:t>
            </a:r>
            <a:r>
              <a:rPr lang="en-US" altLang="zh-CN" b="1" i="1">
                <a:solidFill>
                  <a:srgbClr val="FFFF00"/>
                </a:solidFill>
                <a:ea typeface="华文楷体" pitchFamily="2" charset="-122"/>
                <a:sym typeface="Symbol" pitchFamily="18" charset="2"/>
              </a:rPr>
              <a:t>G</a:t>
            </a:r>
            <a:r>
              <a:rPr lang="en-US" altLang="zh-CN" b="1" baseline="-25000">
                <a:solidFill>
                  <a:srgbClr val="FFFF00"/>
                </a:solidFill>
                <a:ea typeface="华文楷体" pitchFamily="2" charset="-122"/>
                <a:sym typeface="Symbol" pitchFamily="18" charset="2"/>
              </a:rPr>
              <a:t>21</a:t>
            </a:r>
          </a:p>
        </p:txBody>
      </p:sp>
      <p:sp>
        <p:nvSpPr>
          <p:cNvPr id="12291" name="Text Box 10"/>
          <p:cNvSpPr txBox="1">
            <a:spLocks noChangeArrowheads="1"/>
          </p:cNvSpPr>
          <p:nvPr/>
        </p:nvSpPr>
        <p:spPr bwMode="auto">
          <a:xfrm>
            <a:off x="6442075" y="43815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>
              <a:ea typeface="华文楷体" pitchFamily="2" charset="-122"/>
            </a:endParaRP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423863" y="1406525"/>
            <a:ext cx="1831975" cy="457200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solidFill>
                  <a:srgbClr val="FFFF00"/>
                </a:solidFill>
                <a:ea typeface="华文楷体" pitchFamily="2" charset="-122"/>
              </a:rPr>
              <a:t>互易二端口</a:t>
            </a:r>
          </a:p>
        </p:txBody>
      </p:sp>
      <p:graphicFrame>
        <p:nvGraphicFramePr>
          <p:cNvPr id="12293" name="Object 21"/>
          <p:cNvGraphicFramePr>
            <a:graphicFrameLocks noChangeAspect="1"/>
          </p:cNvGraphicFramePr>
          <p:nvPr/>
        </p:nvGraphicFramePr>
        <p:xfrm>
          <a:off x="4856163" y="114300"/>
          <a:ext cx="3898900" cy="127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87" name="Equation" r:id="rId4" imgW="1663560" imgH="545760" progId="Equation.DSMT4">
                  <p:embed/>
                </p:oleObj>
              </mc:Choice>
              <mc:Fallback>
                <p:oleObj name="Equation" r:id="rId4" imgW="1663560" imgH="54576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6163" y="114300"/>
                        <a:ext cx="3898900" cy="12795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68"/>
          <p:cNvGrpSpPr>
            <a:grpSpLocks/>
          </p:cNvGrpSpPr>
          <p:nvPr/>
        </p:nvGrpSpPr>
        <p:grpSpPr bwMode="auto">
          <a:xfrm>
            <a:off x="698500" y="1973263"/>
            <a:ext cx="3533775" cy="1358900"/>
            <a:chOff x="440" y="1243"/>
            <a:chExt cx="2226" cy="856"/>
          </a:xfrm>
        </p:grpSpPr>
        <p:sp>
          <p:nvSpPr>
            <p:cNvPr id="12326" name="Line 23"/>
            <p:cNvSpPr>
              <a:spLocks noChangeShapeType="1"/>
            </p:cNvSpPr>
            <p:nvPr/>
          </p:nvSpPr>
          <p:spPr bwMode="auto">
            <a:xfrm>
              <a:off x="834" y="1559"/>
              <a:ext cx="182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7" name="Line 24"/>
            <p:cNvSpPr>
              <a:spLocks noChangeShapeType="1"/>
            </p:cNvSpPr>
            <p:nvPr/>
          </p:nvSpPr>
          <p:spPr bwMode="auto">
            <a:xfrm>
              <a:off x="834" y="1991"/>
              <a:ext cx="18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8" name="Rectangle 25"/>
            <p:cNvSpPr>
              <a:spLocks noChangeArrowheads="1"/>
            </p:cNvSpPr>
            <p:nvPr/>
          </p:nvSpPr>
          <p:spPr bwMode="auto">
            <a:xfrm>
              <a:off x="1266" y="1463"/>
              <a:ext cx="864" cy="624"/>
            </a:xfrm>
            <a:prstGeom prst="rect">
              <a:avLst/>
            </a:prstGeom>
            <a:solidFill>
              <a:srgbClr val="F9FFE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2329" name="Line 26"/>
            <p:cNvSpPr>
              <a:spLocks noChangeShapeType="1"/>
            </p:cNvSpPr>
            <p:nvPr/>
          </p:nvSpPr>
          <p:spPr bwMode="auto">
            <a:xfrm>
              <a:off x="1034" y="1559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30" name="Line 27"/>
            <p:cNvSpPr>
              <a:spLocks noChangeShapeType="1"/>
            </p:cNvSpPr>
            <p:nvPr/>
          </p:nvSpPr>
          <p:spPr bwMode="auto">
            <a:xfrm>
              <a:off x="2394" y="1991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31" name="Line 28"/>
            <p:cNvSpPr>
              <a:spLocks noChangeShapeType="1"/>
            </p:cNvSpPr>
            <p:nvPr/>
          </p:nvSpPr>
          <p:spPr bwMode="auto">
            <a:xfrm flipH="1">
              <a:off x="994" y="1991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32" name="Line 29"/>
            <p:cNvSpPr>
              <a:spLocks noChangeShapeType="1"/>
            </p:cNvSpPr>
            <p:nvPr/>
          </p:nvSpPr>
          <p:spPr bwMode="auto">
            <a:xfrm flipH="1">
              <a:off x="2322" y="1559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33" name="Text Box 30"/>
            <p:cNvSpPr txBox="1">
              <a:spLocks noChangeArrowheads="1"/>
            </p:cNvSpPr>
            <p:nvPr/>
          </p:nvSpPr>
          <p:spPr bwMode="auto">
            <a:xfrm>
              <a:off x="577" y="1490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12334" name="Text Box 31"/>
            <p:cNvSpPr txBox="1">
              <a:spLocks noChangeArrowheads="1"/>
            </p:cNvSpPr>
            <p:nvPr/>
          </p:nvSpPr>
          <p:spPr bwMode="auto">
            <a:xfrm>
              <a:off x="584" y="1811"/>
              <a:ext cx="18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-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12335" name="Oval 32"/>
            <p:cNvSpPr>
              <a:spLocks noChangeArrowheads="1"/>
            </p:cNvSpPr>
            <p:nvPr/>
          </p:nvSpPr>
          <p:spPr bwMode="auto">
            <a:xfrm>
              <a:off x="723" y="1664"/>
              <a:ext cx="227" cy="227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graphicFrame>
          <p:nvGraphicFramePr>
            <p:cNvPr id="12336" name="Object 33"/>
            <p:cNvGraphicFramePr>
              <a:graphicFrameLocks noChangeAspect="1"/>
            </p:cNvGraphicFramePr>
            <p:nvPr/>
          </p:nvGraphicFramePr>
          <p:xfrm>
            <a:off x="440" y="1717"/>
            <a:ext cx="160" cy="1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588" name="公式" r:id="rId6" imgW="126835" imgH="139518" progId="Equation.3">
                    <p:embed/>
                  </p:oleObj>
                </mc:Choice>
                <mc:Fallback>
                  <p:oleObj name="公式" r:id="rId6" imgW="126835" imgH="139518" progId="Equation.3">
                    <p:embed/>
                    <p:pic>
                      <p:nvPicPr>
                        <p:cNvPr id="0" name="Object 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0" y="1717"/>
                          <a:ext cx="160" cy="17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337" name="Object 35"/>
            <p:cNvGraphicFramePr>
              <a:graphicFrameLocks noChangeAspect="1"/>
            </p:cNvGraphicFramePr>
            <p:nvPr/>
          </p:nvGraphicFramePr>
          <p:xfrm>
            <a:off x="2482" y="1243"/>
            <a:ext cx="112" cy="2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589" name="公式" r:id="rId8" imgW="88707" imgH="164742" progId="Equation.3">
                    <p:embed/>
                  </p:oleObj>
                </mc:Choice>
                <mc:Fallback>
                  <p:oleObj name="公式" r:id="rId8" imgW="88707" imgH="164742" progId="Equation.3">
                    <p:embed/>
                    <p:pic>
                      <p:nvPicPr>
                        <p:cNvPr id="0" name="Object 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82" y="1243"/>
                          <a:ext cx="112" cy="21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338" name="Line 36"/>
            <p:cNvSpPr>
              <a:spLocks noChangeShapeType="1"/>
            </p:cNvSpPr>
            <p:nvPr/>
          </p:nvSpPr>
          <p:spPr bwMode="auto">
            <a:xfrm>
              <a:off x="834" y="1547"/>
              <a:ext cx="0" cy="4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39" name="Line 37"/>
            <p:cNvSpPr>
              <a:spLocks noChangeShapeType="1"/>
            </p:cNvSpPr>
            <p:nvPr/>
          </p:nvSpPr>
          <p:spPr bwMode="auto">
            <a:xfrm>
              <a:off x="2666" y="1559"/>
              <a:ext cx="0" cy="4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40" name="Text Box 38"/>
            <p:cNvSpPr txBox="1">
              <a:spLocks noChangeArrowheads="1"/>
            </p:cNvSpPr>
            <p:nvPr/>
          </p:nvSpPr>
          <p:spPr bwMode="auto">
            <a:xfrm>
              <a:off x="1444" y="1576"/>
              <a:ext cx="5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000" b="1">
                  <a:solidFill>
                    <a:srgbClr val="3366FF"/>
                  </a:solidFill>
                  <a:ea typeface="华文楷体" pitchFamily="2" charset="-122"/>
                </a:rPr>
                <a:t>二端口</a:t>
              </a:r>
              <a:endParaRPr lang="zh-CN" altLang="en-US" sz="2000">
                <a:ea typeface="华文楷体" pitchFamily="2" charset="-122"/>
              </a:endParaRPr>
            </a:p>
          </p:txBody>
        </p:sp>
      </p:grpSp>
      <p:grpSp>
        <p:nvGrpSpPr>
          <p:cNvPr id="3" name="Group 69"/>
          <p:cNvGrpSpPr>
            <a:grpSpLocks/>
          </p:cNvGrpSpPr>
          <p:nvPr/>
        </p:nvGrpSpPr>
        <p:grpSpPr bwMode="auto">
          <a:xfrm>
            <a:off x="1195388" y="3454400"/>
            <a:ext cx="3519487" cy="1281113"/>
            <a:chOff x="753" y="2176"/>
            <a:chExt cx="2217" cy="807"/>
          </a:xfrm>
        </p:grpSpPr>
        <p:sp>
          <p:nvSpPr>
            <p:cNvPr id="12311" name="Line 40"/>
            <p:cNvSpPr>
              <a:spLocks noChangeShapeType="1"/>
            </p:cNvSpPr>
            <p:nvPr/>
          </p:nvSpPr>
          <p:spPr bwMode="auto">
            <a:xfrm>
              <a:off x="753" y="2435"/>
              <a:ext cx="182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12" name="Line 41"/>
            <p:cNvSpPr>
              <a:spLocks noChangeShapeType="1"/>
            </p:cNvSpPr>
            <p:nvPr/>
          </p:nvSpPr>
          <p:spPr bwMode="auto">
            <a:xfrm>
              <a:off x="753" y="2867"/>
              <a:ext cx="18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13" name="Rectangle 42"/>
            <p:cNvSpPr>
              <a:spLocks noChangeArrowheads="1"/>
            </p:cNvSpPr>
            <p:nvPr/>
          </p:nvSpPr>
          <p:spPr bwMode="auto">
            <a:xfrm>
              <a:off x="1185" y="2339"/>
              <a:ext cx="864" cy="624"/>
            </a:xfrm>
            <a:prstGeom prst="rect">
              <a:avLst/>
            </a:prstGeom>
            <a:solidFill>
              <a:srgbClr val="F9FFE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2314" name="Line 43"/>
            <p:cNvSpPr>
              <a:spLocks noChangeShapeType="1"/>
            </p:cNvSpPr>
            <p:nvPr/>
          </p:nvSpPr>
          <p:spPr bwMode="auto">
            <a:xfrm>
              <a:off x="953" y="2435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15" name="Line 44"/>
            <p:cNvSpPr>
              <a:spLocks noChangeShapeType="1"/>
            </p:cNvSpPr>
            <p:nvPr/>
          </p:nvSpPr>
          <p:spPr bwMode="auto">
            <a:xfrm>
              <a:off x="2313" y="2867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16" name="Line 45"/>
            <p:cNvSpPr>
              <a:spLocks noChangeShapeType="1"/>
            </p:cNvSpPr>
            <p:nvPr/>
          </p:nvSpPr>
          <p:spPr bwMode="auto">
            <a:xfrm flipH="1">
              <a:off x="913" y="2867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17" name="Line 46"/>
            <p:cNvSpPr>
              <a:spLocks noChangeShapeType="1"/>
            </p:cNvSpPr>
            <p:nvPr/>
          </p:nvSpPr>
          <p:spPr bwMode="auto">
            <a:xfrm flipH="1">
              <a:off x="2241" y="2435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18" name="Text Box 47"/>
            <p:cNvSpPr txBox="1">
              <a:spLocks noChangeArrowheads="1"/>
            </p:cNvSpPr>
            <p:nvPr/>
          </p:nvSpPr>
          <p:spPr bwMode="auto">
            <a:xfrm>
              <a:off x="2661" y="2320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12319" name="Text Box 48"/>
            <p:cNvSpPr txBox="1">
              <a:spLocks noChangeArrowheads="1"/>
            </p:cNvSpPr>
            <p:nvPr/>
          </p:nvSpPr>
          <p:spPr bwMode="auto">
            <a:xfrm>
              <a:off x="2682" y="2695"/>
              <a:ext cx="18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-</a:t>
              </a:r>
              <a:endParaRPr lang="en-US" altLang="zh-CN">
                <a:ea typeface="华文楷体" pitchFamily="2" charset="-122"/>
              </a:endParaRPr>
            </a:p>
          </p:txBody>
        </p:sp>
        <p:graphicFrame>
          <p:nvGraphicFramePr>
            <p:cNvPr id="12320" name="Object 49"/>
            <p:cNvGraphicFramePr>
              <a:graphicFrameLocks noChangeAspect="1"/>
            </p:cNvGraphicFramePr>
            <p:nvPr/>
          </p:nvGraphicFramePr>
          <p:xfrm>
            <a:off x="758" y="2176"/>
            <a:ext cx="112" cy="2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590" name="公式" r:id="rId10" imgW="88707" imgH="164742" progId="Equation.3">
                    <p:embed/>
                  </p:oleObj>
                </mc:Choice>
                <mc:Fallback>
                  <p:oleObj name="公式" r:id="rId10" imgW="88707" imgH="164742" progId="Equation.3">
                    <p:embed/>
                    <p:pic>
                      <p:nvPicPr>
                        <p:cNvPr id="0" name="Object 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8" y="2176"/>
                          <a:ext cx="112" cy="20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321" name="Object 51"/>
            <p:cNvGraphicFramePr>
              <a:graphicFrameLocks noChangeAspect="1"/>
            </p:cNvGraphicFramePr>
            <p:nvPr/>
          </p:nvGraphicFramePr>
          <p:xfrm>
            <a:off x="2810" y="2531"/>
            <a:ext cx="160" cy="1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591" name="公式" r:id="rId11" imgW="126835" imgH="139518" progId="Equation.3">
                    <p:embed/>
                  </p:oleObj>
                </mc:Choice>
                <mc:Fallback>
                  <p:oleObj name="公式" r:id="rId11" imgW="126835" imgH="139518" progId="Equation.3">
                    <p:embed/>
                    <p:pic>
                      <p:nvPicPr>
                        <p:cNvPr id="0" name="Object 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10" y="2531"/>
                          <a:ext cx="160" cy="17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322" name="Line 52"/>
            <p:cNvSpPr>
              <a:spLocks noChangeShapeType="1"/>
            </p:cNvSpPr>
            <p:nvPr/>
          </p:nvSpPr>
          <p:spPr bwMode="auto">
            <a:xfrm>
              <a:off x="753" y="2423"/>
              <a:ext cx="0" cy="4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3" name="Oval 53"/>
            <p:cNvSpPr>
              <a:spLocks noChangeArrowheads="1"/>
            </p:cNvSpPr>
            <p:nvPr/>
          </p:nvSpPr>
          <p:spPr bwMode="auto">
            <a:xfrm>
              <a:off x="2471" y="2522"/>
              <a:ext cx="227" cy="227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2324" name="Line 54"/>
            <p:cNvSpPr>
              <a:spLocks noChangeShapeType="1"/>
            </p:cNvSpPr>
            <p:nvPr/>
          </p:nvSpPr>
          <p:spPr bwMode="auto">
            <a:xfrm>
              <a:off x="2585" y="2435"/>
              <a:ext cx="0" cy="4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5" name="Text Box 55"/>
            <p:cNvSpPr txBox="1">
              <a:spLocks noChangeArrowheads="1"/>
            </p:cNvSpPr>
            <p:nvPr/>
          </p:nvSpPr>
          <p:spPr bwMode="auto">
            <a:xfrm>
              <a:off x="1363" y="2452"/>
              <a:ext cx="5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000" b="1">
                  <a:solidFill>
                    <a:srgbClr val="3366FF"/>
                  </a:solidFill>
                  <a:ea typeface="华文楷体" pitchFamily="2" charset="-122"/>
                </a:rPr>
                <a:t>二端口</a:t>
              </a:r>
              <a:endParaRPr lang="zh-CN" altLang="en-US" sz="2000">
                <a:ea typeface="华文楷体" pitchFamily="2" charset="-122"/>
              </a:endParaRPr>
            </a:p>
          </p:txBody>
        </p:sp>
      </p:grpSp>
      <p:graphicFrame>
        <p:nvGraphicFramePr>
          <p:cNvPr id="23608" name="Object 56"/>
          <p:cNvGraphicFramePr>
            <a:graphicFrameLocks noChangeAspect="1"/>
          </p:cNvGraphicFramePr>
          <p:nvPr/>
        </p:nvGraphicFramePr>
        <p:xfrm>
          <a:off x="4964113" y="2387600"/>
          <a:ext cx="1500187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2" name="Equation" r:id="rId13" imgW="609480" imgH="241200" progId="Equation.DSMT4">
                  <p:embed/>
                </p:oleObj>
              </mc:Choice>
              <mc:Fallback>
                <p:oleObj name="Equation" r:id="rId13" imgW="609480" imgH="241200" progId="Equation.DSMT4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4113" y="2387600"/>
                        <a:ext cx="1500187" cy="5937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609" name="Object 57"/>
          <p:cNvGraphicFramePr>
            <a:graphicFrameLocks noChangeAspect="1"/>
          </p:cNvGraphicFramePr>
          <p:nvPr/>
        </p:nvGraphicFramePr>
        <p:xfrm>
          <a:off x="4989513" y="3797300"/>
          <a:ext cx="1574800" cy="62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3" name="Equation" r:id="rId15" imgW="609480" imgH="241200" progId="Equation.DSMT4">
                  <p:embed/>
                </p:oleObj>
              </mc:Choice>
              <mc:Fallback>
                <p:oleObj name="Equation" r:id="rId15" imgW="609480" imgH="241200" progId="Equation.DSMT4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9513" y="3797300"/>
                        <a:ext cx="1574800" cy="6238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610" name="Line 58"/>
          <p:cNvSpPr>
            <a:spLocks noChangeShapeType="1"/>
          </p:cNvSpPr>
          <p:nvPr/>
        </p:nvSpPr>
        <p:spPr bwMode="auto">
          <a:xfrm>
            <a:off x="6627813" y="2757488"/>
            <a:ext cx="884237" cy="55245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11" name="Line 59"/>
          <p:cNvSpPr>
            <a:spLocks noChangeShapeType="1"/>
          </p:cNvSpPr>
          <p:nvPr/>
        </p:nvSpPr>
        <p:spPr bwMode="auto">
          <a:xfrm flipV="1">
            <a:off x="6715125" y="3702050"/>
            <a:ext cx="841375" cy="46355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12" name="Text Box 60"/>
          <p:cNvSpPr txBox="1">
            <a:spLocks noChangeArrowheads="1"/>
          </p:cNvSpPr>
          <p:nvPr/>
        </p:nvSpPr>
        <p:spPr bwMode="auto">
          <a:xfrm>
            <a:off x="363538" y="4884738"/>
            <a:ext cx="41751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>
                <a:ea typeface="华文楷体" pitchFamily="2" charset="-122"/>
              </a:rPr>
              <a:t>互易二端口网络</a:t>
            </a:r>
            <a:r>
              <a:rPr lang="zh-CN" altLang="en-US" b="1" dirty="0">
                <a:solidFill>
                  <a:srgbClr val="FF3300"/>
                </a:solidFill>
                <a:ea typeface="华文楷体" pitchFamily="2" charset="-122"/>
              </a:rPr>
              <a:t>四个参数中</a:t>
            </a:r>
          </a:p>
          <a:p>
            <a:pPr algn="l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ea typeface="华文楷体" pitchFamily="2" charset="-122"/>
              </a:rPr>
              <a:t>只有三个是</a:t>
            </a:r>
            <a:r>
              <a:rPr lang="zh-CN" altLang="en-US" b="1" dirty="0" smtClean="0">
                <a:solidFill>
                  <a:srgbClr val="FF3300"/>
                </a:solidFill>
                <a:ea typeface="华文楷体" pitchFamily="2" charset="-122"/>
              </a:rPr>
              <a:t>独立的</a:t>
            </a:r>
            <a:endParaRPr lang="zh-CN" altLang="en-US" b="1" dirty="0">
              <a:ea typeface="华文楷体" pitchFamily="2" charset="-122"/>
            </a:endParaRPr>
          </a:p>
        </p:txBody>
      </p:sp>
      <p:sp>
        <p:nvSpPr>
          <p:cNvPr id="23613" name="Text Box 61"/>
          <p:cNvSpPr txBox="1">
            <a:spLocks noChangeArrowheads="1"/>
          </p:cNvSpPr>
          <p:nvPr/>
        </p:nvSpPr>
        <p:spPr bwMode="auto">
          <a:xfrm>
            <a:off x="4945063" y="4875213"/>
            <a:ext cx="3746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由线性电阻组成的二端口</a:t>
            </a:r>
          </a:p>
        </p:txBody>
      </p:sp>
      <p:sp>
        <p:nvSpPr>
          <p:cNvPr id="23614" name="Text Box 62"/>
          <p:cNvSpPr txBox="1">
            <a:spLocks noChangeArrowheads="1"/>
          </p:cNvSpPr>
          <p:nvPr/>
        </p:nvSpPr>
        <p:spPr bwMode="auto">
          <a:xfrm>
            <a:off x="4124325" y="5519738"/>
            <a:ext cx="1798638" cy="4572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solidFill>
                  <a:schemeClr val="accent2"/>
                </a:solidFill>
                <a:ea typeface="华文楷体" pitchFamily="2" charset="-122"/>
              </a:rPr>
              <a:t>互易定理</a:t>
            </a:r>
          </a:p>
        </p:txBody>
      </p:sp>
      <p:sp>
        <p:nvSpPr>
          <p:cNvPr id="23615" name="Text Box 63"/>
          <p:cNvSpPr txBox="1">
            <a:spLocks noChangeArrowheads="1"/>
          </p:cNvSpPr>
          <p:nvPr/>
        </p:nvSpPr>
        <p:spPr bwMode="auto">
          <a:xfrm>
            <a:off x="5681663" y="6256338"/>
            <a:ext cx="1708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互易二端口</a:t>
            </a:r>
          </a:p>
        </p:txBody>
      </p:sp>
      <p:sp>
        <p:nvSpPr>
          <p:cNvPr id="23616" name="AutoShape 64"/>
          <p:cNvSpPr>
            <a:spLocks noChangeArrowheads="1"/>
          </p:cNvSpPr>
          <p:nvPr/>
        </p:nvSpPr>
        <p:spPr bwMode="auto">
          <a:xfrm>
            <a:off x="6027738" y="5364163"/>
            <a:ext cx="292100" cy="800100"/>
          </a:xfrm>
          <a:prstGeom prst="downArrow">
            <a:avLst>
              <a:gd name="adj1" fmla="val 50000"/>
              <a:gd name="adj2" fmla="val 68478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3617" name="AutoShape 65"/>
          <p:cNvSpPr>
            <a:spLocks noChangeArrowheads="1"/>
          </p:cNvSpPr>
          <p:nvPr/>
        </p:nvSpPr>
        <p:spPr bwMode="auto">
          <a:xfrm>
            <a:off x="6827838" y="5402263"/>
            <a:ext cx="215900" cy="711200"/>
          </a:xfrm>
          <a:prstGeom prst="upArrow">
            <a:avLst>
              <a:gd name="adj1" fmla="val 50000"/>
              <a:gd name="adj2" fmla="val 82353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3618" name="AutoShape 66"/>
          <p:cNvSpPr>
            <a:spLocks noChangeArrowheads="1"/>
          </p:cNvSpPr>
          <p:nvPr/>
        </p:nvSpPr>
        <p:spPr bwMode="auto">
          <a:xfrm>
            <a:off x="6700838" y="5630863"/>
            <a:ext cx="482600" cy="368300"/>
          </a:xfrm>
          <a:prstGeom prst="flowChartSummingJunction">
            <a:avLst/>
          </a:prstGeom>
          <a:solidFill>
            <a:srgbClr val="FFFF00"/>
          </a:solidFill>
          <a:ln w="285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3619" name="Rectangle 67"/>
          <p:cNvSpPr>
            <a:spLocks noChangeArrowheads="1"/>
          </p:cNvSpPr>
          <p:nvPr/>
        </p:nvSpPr>
        <p:spPr bwMode="auto">
          <a:xfrm>
            <a:off x="4195763" y="4800600"/>
            <a:ext cx="4686300" cy="200025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3623" name="Rectangle 71"/>
          <p:cNvSpPr>
            <a:spLocks noChangeArrowheads="1"/>
          </p:cNvSpPr>
          <p:nvPr/>
        </p:nvSpPr>
        <p:spPr bwMode="auto">
          <a:xfrm>
            <a:off x="668338" y="1960563"/>
            <a:ext cx="4035425" cy="2824162"/>
          </a:xfrm>
          <a:prstGeom prst="rect">
            <a:avLst/>
          </a:prstGeom>
          <a:solidFill>
            <a:schemeClr val="accent1">
              <a:alpha val="25882"/>
            </a:schemeClr>
          </a:solidFill>
          <a:ln w="28575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2309" name="页脚占位符 50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52" name="Text Box 71"/>
          <p:cNvSpPr txBox="1">
            <a:spLocks noChangeArrowheads="1"/>
          </p:cNvSpPr>
          <p:nvPr/>
        </p:nvSpPr>
        <p:spPr bwMode="auto">
          <a:xfrm>
            <a:off x="2276475" y="1411288"/>
            <a:ext cx="6867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ea typeface="华文楷体" pitchFamily="2" charset="-122"/>
              </a:rPr>
              <a:t>激励无论加在哪侧</a:t>
            </a:r>
            <a:r>
              <a:rPr lang="zh-CN" altLang="en-US" b="1" dirty="0" smtClean="0">
                <a:ea typeface="华文楷体" pitchFamily="2" charset="-122"/>
              </a:rPr>
              <a:t>，</a:t>
            </a:r>
            <a:r>
              <a:rPr lang="zh-CN" altLang="en-US" b="1" dirty="0" smtClean="0">
                <a:solidFill>
                  <a:srgbClr val="FF0000"/>
                </a:solidFill>
                <a:ea typeface="华文楷体" pitchFamily="2" charset="-122"/>
              </a:rPr>
              <a:t>对侧</a:t>
            </a:r>
            <a:r>
              <a:rPr lang="zh-CN" altLang="en-US" b="1" dirty="0">
                <a:ea typeface="华文楷体" pitchFamily="2" charset="-122"/>
              </a:rPr>
              <a:t>产生的响应都一样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3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3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3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3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3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5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8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10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23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animBg="1"/>
      <p:bldP spid="23565" grpId="0" animBg="1"/>
      <p:bldP spid="23610" grpId="0" animBg="1"/>
      <p:bldP spid="23611" grpId="0" animBg="1"/>
      <p:bldP spid="23612" grpId="0" build="p" autoUpdateAnimBg="0"/>
      <p:bldP spid="23613" grpId="0" build="p" autoUpdateAnimBg="0"/>
      <p:bldP spid="23614" grpId="0" animBg="1"/>
      <p:bldP spid="23615" grpId="0"/>
      <p:bldP spid="23616" grpId="0" animBg="1"/>
      <p:bldP spid="23617" grpId="0" animBg="1"/>
      <p:bldP spid="23618" grpId="0" animBg="1"/>
      <p:bldP spid="23618" grpId="1" animBg="1"/>
      <p:bldP spid="23618" grpId="2" animBg="1"/>
      <p:bldP spid="23619" grpId="0" animBg="1"/>
      <p:bldP spid="23623" grpId="0" animBg="1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246188" y="5657850"/>
            <a:ext cx="5060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ea typeface="华文楷体" pitchFamily="2" charset="-122"/>
              </a:rPr>
              <a:t>对称二端口只有</a:t>
            </a: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两个参数是独立</a:t>
            </a:r>
            <a:r>
              <a:rPr lang="zh-CN" altLang="en-US" b="1">
                <a:ea typeface="华文楷体" pitchFamily="2" charset="-122"/>
              </a:rPr>
              <a:t>的。</a:t>
            </a:r>
          </a:p>
        </p:txBody>
      </p:sp>
      <p:sp>
        <p:nvSpPr>
          <p:cNvPr id="25635" name="Text Box 35"/>
          <p:cNvSpPr txBox="1">
            <a:spLocks noChangeArrowheads="1"/>
          </p:cNvSpPr>
          <p:nvPr/>
        </p:nvSpPr>
        <p:spPr bwMode="auto">
          <a:xfrm>
            <a:off x="420688" y="1636712"/>
            <a:ext cx="1708150" cy="457200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solidFill>
                  <a:srgbClr val="FFFF00"/>
                </a:solidFill>
                <a:ea typeface="华文楷体" pitchFamily="2" charset="-122"/>
              </a:rPr>
              <a:t>对称二端口</a:t>
            </a:r>
          </a:p>
        </p:txBody>
      </p:sp>
      <p:sp>
        <p:nvSpPr>
          <p:cNvPr id="25636" name="Text Box 36"/>
          <p:cNvSpPr txBox="1">
            <a:spLocks noChangeArrowheads="1"/>
          </p:cNvSpPr>
          <p:nvPr/>
        </p:nvSpPr>
        <p:spPr bwMode="auto">
          <a:xfrm>
            <a:off x="7768999" y="1225550"/>
            <a:ext cx="1281113" cy="822325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b="1" i="1" dirty="0">
                <a:solidFill>
                  <a:srgbClr val="FFFF00"/>
                </a:solidFill>
                <a:ea typeface="华文楷体" pitchFamily="2" charset="-122"/>
              </a:rPr>
              <a:t>G</a:t>
            </a:r>
            <a:r>
              <a:rPr lang="en-US" altLang="zh-CN" b="1" baseline="-25000" dirty="0">
                <a:solidFill>
                  <a:srgbClr val="FFFF00"/>
                </a:solidFill>
                <a:ea typeface="华文楷体" pitchFamily="2" charset="-122"/>
              </a:rPr>
              <a:t>12</a:t>
            </a:r>
            <a:r>
              <a:rPr lang="en-US" altLang="zh-CN" b="1" dirty="0">
                <a:solidFill>
                  <a:srgbClr val="FFFF00"/>
                </a:solidFill>
                <a:ea typeface="华文楷体" pitchFamily="2" charset="-122"/>
              </a:rPr>
              <a:t>=</a:t>
            </a:r>
            <a:r>
              <a:rPr lang="en-US" altLang="zh-CN" b="1" i="1" dirty="0">
                <a:solidFill>
                  <a:srgbClr val="FFFF00"/>
                </a:solidFill>
                <a:ea typeface="华文楷体" pitchFamily="2" charset="-122"/>
              </a:rPr>
              <a:t>G</a:t>
            </a:r>
            <a:r>
              <a:rPr lang="en-US" altLang="zh-CN" b="1" baseline="-25000" dirty="0">
                <a:solidFill>
                  <a:srgbClr val="FFFF00"/>
                </a:solidFill>
                <a:ea typeface="华文楷体" pitchFamily="2" charset="-122"/>
              </a:rPr>
              <a:t>21</a:t>
            </a:r>
            <a:r>
              <a:rPr lang="en-US" altLang="zh-CN" dirty="0">
                <a:solidFill>
                  <a:srgbClr val="FFFF00"/>
                </a:solidFill>
                <a:ea typeface="华文楷体" pitchFamily="2" charset="-122"/>
              </a:rPr>
              <a:t> </a:t>
            </a:r>
            <a:endParaRPr lang="en-US" altLang="zh-CN" b="1" dirty="0">
              <a:solidFill>
                <a:srgbClr val="FFFF00"/>
              </a:solidFill>
              <a:ea typeface="华文楷体" pitchFamily="2" charset="-122"/>
            </a:endParaRPr>
          </a:p>
          <a:p>
            <a:r>
              <a:rPr lang="en-US" altLang="zh-CN" b="1" i="1" dirty="0">
                <a:solidFill>
                  <a:srgbClr val="FFFF00"/>
                </a:solidFill>
                <a:ea typeface="华文楷体" pitchFamily="2" charset="-122"/>
              </a:rPr>
              <a:t>G</a:t>
            </a:r>
            <a:r>
              <a:rPr lang="en-US" altLang="zh-CN" b="1" baseline="-25000" dirty="0">
                <a:solidFill>
                  <a:srgbClr val="FFFF00"/>
                </a:solidFill>
                <a:ea typeface="华文楷体" pitchFamily="2" charset="-122"/>
              </a:rPr>
              <a:t>11</a:t>
            </a:r>
            <a:r>
              <a:rPr lang="en-US" altLang="zh-CN" b="1" dirty="0">
                <a:solidFill>
                  <a:srgbClr val="FFFF00"/>
                </a:solidFill>
                <a:ea typeface="华文楷体" pitchFamily="2" charset="-122"/>
              </a:rPr>
              <a:t>=</a:t>
            </a:r>
            <a:r>
              <a:rPr lang="en-US" altLang="zh-CN" b="1" i="1" dirty="0">
                <a:solidFill>
                  <a:srgbClr val="FFFF00"/>
                </a:solidFill>
                <a:ea typeface="华文楷体" pitchFamily="2" charset="-122"/>
              </a:rPr>
              <a:t>G</a:t>
            </a:r>
            <a:r>
              <a:rPr lang="en-US" altLang="zh-CN" b="1" baseline="-25000" dirty="0">
                <a:solidFill>
                  <a:srgbClr val="FFFF00"/>
                </a:solidFill>
                <a:ea typeface="华文楷体" pitchFamily="2" charset="-122"/>
              </a:rPr>
              <a:t>22</a:t>
            </a:r>
          </a:p>
        </p:txBody>
      </p:sp>
      <p:sp>
        <p:nvSpPr>
          <p:cNvPr id="25671" name="Text Box 71"/>
          <p:cNvSpPr txBox="1">
            <a:spLocks noChangeArrowheads="1"/>
          </p:cNvSpPr>
          <p:nvPr/>
        </p:nvSpPr>
        <p:spPr bwMode="auto">
          <a:xfrm>
            <a:off x="2116138" y="1439863"/>
            <a:ext cx="39576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ea typeface="华文楷体" pitchFamily="2" charset="-122"/>
              </a:rPr>
              <a:t>两个端口</a:t>
            </a:r>
            <a:r>
              <a:rPr lang="zh-CN" altLang="en-US" b="1" dirty="0" smtClean="0">
                <a:ea typeface="华文楷体" pitchFamily="2" charset="-122"/>
              </a:rPr>
              <a:t>外特性</a:t>
            </a:r>
            <a:r>
              <a:rPr lang="en-US" altLang="zh-CN" b="1" dirty="0" smtClean="0">
                <a:ea typeface="华文楷体" pitchFamily="2" charset="-122"/>
              </a:rPr>
              <a:t>(</a:t>
            </a:r>
            <a:r>
              <a:rPr lang="zh-CN" altLang="en-US" b="1" dirty="0" smtClean="0">
                <a:solidFill>
                  <a:srgbClr val="FF0000"/>
                </a:solidFill>
                <a:ea typeface="华文楷体" pitchFamily="2" charset="-122"/>
              </a:rPr>
              <a:t>己侧</a:t>
            </a:r>
            <a:r>
              <a:rPr lang="en-US" altLang="zh-CN" b="1" dirty="0" smtClean="0">
                <a:solidFill>
                  <a:srgbClr val="FF0000"/>
                </a:solidFill>
                <a:ea typeface="华文楷体" pitchFamily="2" charset="-122"/>
              </a:rPr>
              <a:t>/</a:t>
            </a:r>
            <a:r>
              <a:rPr lang="zh-CN" altLang="en-US" b="1" dirty="0" smtClean="0">
                <a:solidFill>
                  <a:srgbClr val="FF0000"/>
                </a:solidFill>
                <a:ea typeface="华文楷体" pitchFamily="2" charset="-122"/>
              </a:rPr>
              <a:t>对侧</a:t>
            </a:r>
            <a:r>
              <a:rPr lang="en-US" altLang="zh-CN" b="1" dirty="0" smtClean="0">
                <a:ea typeface="华文楷体" pitchFamily="2" charset="-122"/>
              </a:rPr>
              <a:t>)</a:t>
            </a:r>
            <a:r>
              <a:rPr lang="zh-CN" altLang="en-US" b="1" dirty="0" smtClean="0">
                <a:ea typeface="华文楷体" pitchFamily="2" charset="-122"/>
              </a:rPr>
              <a:t>完全</a:t>
            </a:r>
            <a:r>
              <a:rPr lang="zh-CN" altLang="en-US" b="1" dirty="0">
                <a:ea typeface="华文楷体" pitchFamily="2" charset="-122"/>
              </a:rPr>
              <a:t>一样</a:t>
            </a:r>
          </a:p>
        </p:txBody>
      </p:sp>
      <p:sp>
        <p:nvSpPr>
          <p:cNvPr id="25672" name="Line 72"/>
          <p:cNvSpPr>
            <a:spLocks noChangeShapeType="1"/>
          </p:cNvSpPr>
          <p:nvPr/>
        </p:nvSpPr>
        <p:spPr bwMode="auto">
          <a:xfrm>
            <a:off x="6798469" y="1698625"/>
            <a:ext cx="957262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115"/>
          <p:cNvGrpSpPr>
            <a:grpSpLocks/>
          </p:cNvGrpSpPr>
          <p:nvPr/>
        </p:nvGrpSpPr>
        <p:grpSpPr bwMode="auto">
          <a:xfrm>
            <a:off x="269875" y="2182813"/>
            <a:ext cx="3533775" cy="1409700"/>
            <a:chOff x="449" y="1375"/>
            <a:chExt cx="2226" cy="888"/>
          </a:xfrm>
        </p:grpSpPr>
        <p:sp>
          <p:nvSpPr>
            <p:cNvPr id="15395" name="Line 77"/>
            <p:cNvSpPr>
              <a:spLocks noChangeShapeType="1"/>
            </p:cNvSpPr>
            <p:nvPr/>
          </p:nvSpPr>
          <p:spPr bwMode="auto">
            <a:xfrm>
              <a:off x="843" y="1723"/>
              <a:ext cx="182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6" name="Line 78"/>
            <p:cNvSpPr>
              <a:spLocks noChangeShapeType="1"/>
            </p:cNvSpPr>
            <p:nvPr/>
          </p:nvSpPr>
          <p:spPr bwMode="auto">
            <a:xfrm>
              <a:off x="843" y="2155"/>
              <a:ext cx="18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7" name="Rectangle 79"/>
            <p:cNvSpPr>
              <a:spLocks noChangeArrowheads="1"/>
            </p:cNvSpPr>
            <p:nvPr/>
          </p:nvSpPr>
          <p:spPr bwMode="auto">
            <a:xfrm>
              <a:off x="1275" y="1627"/>
              <a:ext cx="864" cy="624"/>
            </a:xfrm>
            <a:prstGeom prst="rect">
              <a:avLst/>
            </a:prstGeom>
            <a:solidFill>
              <a:srgbClr val="F9FFE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5398" name="Line 80"/>
            <p:cNvSpPr>
              <a:spLocks noChangeShapeType="1"/>
            </p:cNvSpPr>
            <p:nvPr/>
          </p:nvSpPr>
          <p:spPr bwMode="auto">
            <a:xfrm>
              <a:off x="1043" y="1723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9" name="Line 81"/>
            <p:cNvSpPr>
              <a:spLocks noChangeShapeType="1"/>
            </p:cNvSpPr>
            <p:nvPr/>
          </p:nvSpPr>
          <p:spPr bwMode="auto">
            <a:xfrm>
              <a:off x="2403" y="2155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0" name="Line 82"/>
            <p:cNvSpPr>
              <a:spLocks noChangeShapeType="1"/>
            </p:cNvSpPr>
            <p:nvPr/>
          </p:nvSpPr>
          <p:spPr bwMode="auto">
            <a:xfrm flipH="1">
              <a:off x="1003" y="2155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1" name="Line 83"/>
            <p:cNvSpPr>
              <a:spLocks noChangeShapeType="1"/>
            </p:cNvSpPr>
            <p:nvPr/>
          </p:nvSpPr>
          <p:spPr bwMode="auto">
            <a:xfrm flipH="1">
              <a:off x="2331" y="1723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2" name="Text Box 84"/>
            <p:cNvSpPr txBox="1">
              <a:spLocks noChangeArrowheads="1"/>
            </p:cNvSpPr>
            <p:nvPr/>
          </p:nvSpPr>
          <p:spPr bwMode="auto">
            <a:xfrm>
              <a:off x="586" y="1654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15403" name="Text Box 85"/>
            <p:cNvSpPr txBox="1">
              <a:spLocks noChangeArrowheads="1"/>
            </p:cNvSpPr>
            <p:nvPr/>
          </p:nvSpPr>
          <p:spPr bwMode="auto">
            <a:xfrm>
              <a:off x="593" y="1975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5404" name="Oval 86"/>
            <p:cNvSpPr>
              <a:spLocks noChangeArrowheads="1"/>
            </p:cNvSpPr>
            <p:nvPr/>
          </p:nvSpPr>
          <p:spPr bwMode="auto">
            <a:xfrm>
              <a:off x="732" y="1828"/>
              <a:ext cx="227" cy="227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graphicFrame>
          <p:nvGraphicFramePr>
            <p:cNvPr id="15405" name="Object 87"/>
            <p:cNvGraphicFramePr>
              <a:graphicFrameLocks noChangeAspect="1"/>
            </p:cNvGraphicFramePr>
            <p:nvPr/>
          </p:nvGraphicFramePr>
          <p:xfrm>
            <a:off x="449" y="1881"/>
            <a:ext cx="160" cy="1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797" name="公式" r:id="rId4" imgW="126835" imgH="139518" progId="Equation.3">
                    <p:embed/>
                  </p:oleObj>
                </mc:Choice>
                <mc:Fallback>
                  <p:oleObj name="公式" r:id="rId4" imgW="126835" imgH="139518" progId="Equation.3">
                    <p:embed/>
                    <p:pic>
                      <p:nvPicPr>
                        <p:cNvPr id="0" name="Object 8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9" y="1881"/>
                          <a:ext cx="160" cy="17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406" name="Object 88"/>
            <p:cNvGraphicFramePr>
              <a:graphicFrameLocks noChangeAspect="1"/>
            </p:cNvGraphicFramePr>
            <p:nvPr/>
          </p:nvGraphicFramePr>
          <p:xfrm>
            <a:off x="2467" y="1375"/>
            <a:ext cx="160" cy="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798" name="公式" r:id="rId6" imgW="126780" imgH="215526" progId="Equation.3">
                    <p:embed/>
                  </p:oleObj>
                </mc:Choice>
                <mc:Fallback>
                  <p:oleObj name="公式" r:id="rId6" imgW="126780" imgH="215526" progId="Equation.3">
                    <p:embed/>
                    <p:pic>
                      <p:nvPicPr>
                        <p:cNvPr id="0" name="Object 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67" y="1375"/>
                          <a:ext cx="160" cy="2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407" name="Line 89"/>
            <p:cNvSpPr>
              <a:spLocks noChangeShapeType="1"/>
            </p:cNvSpPr>
            <p:nvPr/>
          </p:nvSpPr>
          <p:spPr bwMode="auto">
            <a:xfrm>
              <a:off x="843" y="1711"/>
              <a:ext cx="0" cy="4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8" name="Line 90"/>
            <p:cNvSpPr>
              <a:spLocks noChangeShapeType="1"/>
            </p:cNvSpPr>
            <p:nvPr/>
          </p:nvSpPr>
          <p:spPr bwMode="auto">
            <a:xfrm>
              <a:off x="2675" y="1723"/>
              <a:ext cx="0" cy="4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9" name="Text Box 91"/>
            <p:cNvSpPr txBox="1">
              <a:spLocks noChangeArrowheads="1"/>
            </p:cNvSpPr>
            <p:nvPr/>
          </p:nvSpPr>
          <p:spPr bwMode="auto">
            <a:xfrm>
              <a:off x="1453" y="1740"/>
              <a:ext cx="5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000" b="1">
                  <a:solidFill>
                    <a:srgbClr val="3366FF"/>
                  </a:solidFill>
                  <a:ea typeface="华文楷体" pitchFamily="2" charset="-122"/>
                </a:rPr>
                <a:t>二端口</a:t>
              </a:r>
              <a:endParaRPr lang="zh-CN" altLang="en-US" sz="2000">
                <a:ea typeface="华文楷体" pitchFamily="2" charset="-122"/>
              </a:endParaRPr>
            </a:p>
          </p:txBody>
        </p:sp>
        <p:graphicFrame>
          <p:nvGraphicFramePr>
            <p:cNvPr id="15410" name="Object 108"/>
            <p:cNvGraphicFramePr>
              <a:graphicFrameLocks noChangeAspect="1"/>
            </p:cNvGraphicFramePr>
            <p:nvPr/>
          </p:nvGraphicFramePr>
          <p:xfrm>
            <a:off x="1012" y="1384"/>
            <a:ext cx="144" cy="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799" name="公式" r:id="rId8" imgW="114151" imgH="215619" progId="Equation.3">
                    <p:embed/>
                  </p:oleObj>
                </mc:Choice>
                <mc:Fallback>
                  <p:oleObj name="公式" r:id="rId8" imgW="114151" imgH="215619" progId="Equation.3">
                    <p:embed/>
                    <p:pic>
                      <p:nvPicPr>
                        <p:cNvPr id="0" name="Object 10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12" y="1384"/>
                          <a:ext cx="144" cy="2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5709" name="Object 109"/>
          <p:cNvGraphicFramePr>
            <a:graphicFrameLocks noChangeAspect="1"/>
          </p:cNvGraphicFramePr>
          <p:nvPr/>
        </p:nvGraphicFramePr>
        <p:xfrm>
          <a:off x="4351338" y="2344738"/>
          <a:ext cx="15176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00" name="Equation" r:id="rId10" imgW="672840" imgH="241200" progId="Equation.DSMT4">
                  <p:embed/>
                </p:oleObj>
              </mc:Choice>
              <mc:Fallback>
                <p:oleObj name="Equation" r:id="rId10" imgW="672840" imgH="241200" progId="Equation.DSMT4">
                  <p:embed/>
                  <p:pic>
                    <p:nvPicPr>
                      <p:cNvPr id="0" name="Object 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1338" y="2344738"/>
                        <a:ext cx="1517650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10" name="Object 110"/>
          <p:cNvGraphicFramePr>
            <a:graphicFrameLocks noChangeAspect="1"/>
          </p:cNvGraphicFramePr>
          <p:nvPr/>
        </p:nvGraphicFramePr>
        <p:xfrm>
          <a:off x="4403725" y="3843338"/>
          <a:ext cx="14319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01" name="Equation" r:id="rId12" imgW="672840" imgH="241200" progId="Equation.DSMT4">
                  <p:embed/>
                </p:oleObj>
              </mc:Choice>
              <mc:Fallback>
                <p:oleObj name="Equation" r:id="rId12" imgW="672840" imgH="241200" progId="Equation.DSMT4">
                  <p:embed/>
                  <p:pic>
                    <p:nvPicPr>
                      <p:cNvPr id="0" name="Object 1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3725" y="3843338"/>
                        <a:ext cx="14319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1" name="Object 111"/>
          <p:cNvGraphicFramePr>
            <a:graphicFrameLocks noChangeAspect="1"/>
          </p:cNvGraphicFramePr>
          <p:nvPr/>
        </p:nvGraphicFramePr>
        <p:xfrm>
          <a:off x="441325" y="212725"/>
          <a:ext cx="3476625" cy="113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02" name="Equation" r:id="rId14" imgW="1663560" imgH="545760" progId="Equation.DSMT4">
                  <p:embed/>
                </p:oleObj>
              </mc:Choice>
              <mc:Fallback>
                <p:oleObj name="Equation" r:id="rId14" imgW="1663560" imgH="545760" progId="Equation.DSMT4">
                  <p:embed/>
                  <p:pic>
                    <p:nvPicPr>
                      <p:cNvPr id="0" name="Object 1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325" y="212725"/>
                        <a:ext cx="3476625" cy="1139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116"/>
          <p:cNvGrpSpPr>
            <a:grpSpLocks/>
          </p:cNvGrpSpPr>
          <p:nvPr/>
        </p:nvGrpSpPr>
        <p:grpSpPr bwMode="auto">
          <a:xfrm>
            <a:off x="766763" y="3635375"/>
            <a:ext cx="3519487" cy="1360488"/>
            <a:chOff x="762" y="2290"/>
            <a:chExt cx="2217" cy="857"/>
          </a:xfrm>
        </p:grpSpPr>
        <p:sp>
          <p:nvSpPr>
            <p:cNvPr id="15379" name="Line 93"/>
            <p:cNvSpPr>
              <a:spLocks noChangeShapeType="1"/>
            </p:cNvSpPr>
            <p:nvPr/>
          </p:nvSpPr>
          <p:spPr bwMode="auto">
            <a:xfrm>
              <a:off x="762" y="2599"/>
              <a:ext cx="182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0" name="Line 94"/>
            <p:cNvSpPr>
              <a:spLocks noChangeShapeType="1"/>
            </p:cNvSpPr>
            <p:nvPr/>
          </p:nvSpPr>
          <p:spPr bwMode="auto">
            <a:xfrm>
              <a:off x="762" y="3031"/>
              <a:ext cx="18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1" name="Rectangle 95"/>
            <p:cNvSpPr>
              <a:spLocks noChangeArrowheads="1"/>
            </p:cNvSpPr>
            <p:nvPr/>
          </p:nvSpPr>
          <p:spPr bwMode="auto">
            <a:xfrm>
              <a:off x="1194" y="2503"/>
              <a:ext cx="864" cy="624"/>
            </a:xfrm>
            <a:prstGeom prst="rect">
              <a:avLst/>
            </a:prstGeom>
            <a:solidFill>
              <a:srgbClr val="F9FFE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5382" name="Line 96"/>
            <p:cNvSpPr>
              <a:spLocks noChangeShapeType="1"/>
            </p:cNvSpPr>
            <p:nvPr/>
          </p:nvSpPr>
          <p:spPr bwMode="auto">
            <a:xfrm>
              <a:off x="962" y="2599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3" name="Line 97"/>
            <p:cNvSpPr>
              <a:spLocks noChangeShapeType="1"/>
            </p:cNvSpPr>
            <p:nvPr/>
          </p:nvSpPr>
          <p:spPr bwMode="auto">
            <a:xfrm>
              <a:off x="2322" y="3031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4" name="Line 98"/>
            <p:cNvSpPr>
              <a:spLocks noChangeShapeType="1"/>
            </p:cNvSpPr>
            <p:nvPr/>
          </p:nvSpPr>
          <p:spPr bwMode="auto">
            <a:xfrm flipH="1">
              <a:off x="922" y="3031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5" name="Line 99"/>
            <p:cNvSpPr>
              <a:spLocks noChangeShapeType="1"/>
            </p:cNvSpPr>
            <p:nvPr/>
          </p:nvSpPr>
          <p:spPr bwMode="auto">
            <a:xfrm flipH="1">
              <a:off x="2250" y="2599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6" name="Text Box 100"/>
            <p:cNvSpPr txBox="1">
              <a:spLocks noChangeArrowheads="1"/>
            </p:cNvSpPr>
            <p:nvPr/>
          </p:nvSpPr>
          <p:spPr bwMode="auto">
            <a:xfrm>
              <a:off x="2670" y="2484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15387" name="Text Box 101"/>
            <p:cNvSpPr txBox="1">
              <a:spLocks noChangeArrowheads="1"/>
            </p:cNvSpPr>
            <p:nvPr/>
          </p:nvSpPr>
          <p:spPr bwMode="auto">
            <a:xfrm>
              <a:off x="2691" y="2859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graphicFrame>
          <p:nvGraphicFramePr>
            <p:cNvPr id="15388" name="Object 102"/>
            <p:cNvGraphicFramePr>
              <a:graphicFrameLocks noChangeAspect="1"/>
            </p:cNvGraphicFramePr>
            <p:nvPr/>
          </p:nvGraphicFramePr>
          <p:xfrm>
            <a:off x="906" y="2290"/>
            <a:ext cx="144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803" name="公式" r:id="rId16" imgW="114151" imgH="215619" progId="Equation.3">
                    <p:embed/>
                  </p:oleObj>
                </mc:Choice>
                <mc:Fallback>
                  <p:oleObj name="公式" r:id="rId16" imgW="114151" imgH="215619" progId="Equation.3">
                    <p:embed/>
                    <p:pic>
                      <p:nvPicPr>
                        <p:cNvPr id="0" name="Object 10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06" y="2290"/>
                          <a:ext cx="144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89" name="Object 103"/>
            <p:cNvGraphicFramePr>
              <a:graphicFrameLocks noChangeAspect="1"/>
            </p:cNvGraphicFramePr>
            <p:nvPr/>
          </p:nvGraphicFramePr>
          <p:xfrm>
            <a:off x="2819" y="2695"/>
            <a:ext cx="160" cy="1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804" name="公式" r:id="rId18" imgW="126835" imgH="139518" progId="Equation.3">
                    <p:embed/>
                  </p:oleObj>
                </mc:Choice>
                <mc:Fallback>
                  <p:oleObj name="公式" r:id="rId18" imgW="126835" imgH="139518" progId="Equation.3">
                    <p:embed/>
                    <p:pic>
                      <p:nvPicPr>
                        <p:cNvPr id="0" name="Object 10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19" y="2695"/>
                          <a:ext cx="160" cy="17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390" name="Line 104"/>
            <p:cNvSpPr>
              <a:spLocks noChangeShapeType="1"/>
            </p:cNvSpPr>
            <p:nvPr/>
          </p:nvSpPr>
          <p:spPr bwMode="auto">
            <a:xfrm>
              <a:off x="762" y="2587"/>
              <a:ext cx="0" cy="4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1" name="Oval 105"/>
            <p:cNvSpPr>
              <a:spLocks noChangeArrowheads="1"/>
            </p:cNvSpPr>
            <p:nvPr/>
          </p:nvSpPr>
          <p:spPr bwMode="auto">
            <a:xfrm>
              <a:off x="2480" y="2686"/>
              <a:ext cx="227" cy="227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5392" name="Line 106"/>
            <p:cNvSpPr>
              <a:spLocks noChangeShapeType="1"/>
            </p:cNvSpPr>
            <p:nvPr/>
          </p:nvSpPr>
          <p:spPr bwMode="auto">
            <a:xfrm>
              <a:off x="2594" y="2599"/>
              <a:ext cx="0" cy="4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3" name="Text Box 107"/>
            <p:cNvSpPr txBox="1">
              <a:spLocks noChangeArrowheads="1"/>
            </p:cNvSpPr>
            <p:nvPr/>
          </p:nvSpPr>
          <p:spPr bwMode="auto">
            <a:xfrm>
              <a:off x="1372" y="2616"/>
              <a:ext cx="5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000" b="1">
                  <a:solidFill>
                    <a:srgbClr val="3366FF"/>
                  </a:solidFill>
                  <a:ea typeface="华文楷体" pitchFamily="2" charset="-122"/>
                </a:rPr>
                <a:t>二端口</a:t>
              </a:r>
              <a:endParaRPr lang="zh-CN" altLang="en-US" sz="2000">
                <a:ea typeface="华文楷体" pitchFamily="2" charset="-122"/>
              </a:endParaRPr>
            </a:p>
          </p:txBody>
        </p:sp>
        <p:graphicFrame>
          <p:nvGraphicFramePr>
            <p:cNvPr id="15394" name="Object 112"/>
            <p:cNvGraphicFramePr>
              <a:graphicFrameLocks noChangeAspect="1"/>
            </p:cNvGraphicFramePr>
            <p:nvPr/>
          </p:nvGraphicFramePr>
          <p:xfrm>
            <a:off x="2215" y="2290"/>
            <a:ext cx="160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805" name="公式" r:id="rId20" imgW="126780" imgH="215526" progId="Equation.3">
                    <p:embed/>
                  </p:oleObj>
                </mc:Choice>
                <mc:Fallback>
                  <p:oleObj name="公式" r:id="rId20" imgW="126780" imgH="215526" progId="Equation.3">
                    <p:embed/>
                    <p:pic>
                      <p:nvPicPr>
                        <p:cNvPr id="0" name="Object 1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15" y="2290"/>
                          <a:ext cx="160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5713" name="Object 113"/>
          <p:cNvGraphicFramePr>
            <a:graphicFrameLocks noChangeAspect="1"/>
          </p:cNvGraphicFramePr>
          <p:nvPr/>
        </p:nvGraphicFramePr>
        <p:xfrm>
          <a:off x="4394200" y="3127375"/>
          <a:ext cx="14874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06" name="Equation" r:id="rId22" imgW="660240" imgH="241200" progId="Equation.DSMT4">
                  <p:embed/>
                </p:oleObj>
              </mc:Choice>
              <mc:Fallback>
                <p:oleObj name="Equation" r:id="rId22" imgW="660240" imgH="241200" progId="Equation.DSMT4">
                  <p:embed/>
                  <p:pic>
                    <p:nvPicPr>
                      <p:cNvPr id="0" name="Object 1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4200" y="3127375"/>
                        <a:ext cx="1487488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14" name="Object 114"/>
          <p:cNvGraphicFramePr>
            <a:graphicFrameLocks noChangeAspect="1"/>
          </p:cNvGraphicFramePr>
          <p:nvPr/>
        </p:nvGraphicFramePr>
        <p:xfrm>
          <a:off x="4408488" y="4465638"/>
          <a:ext cx="14890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07" name="Equation" r:id="rId24" imgW="660240" imgH="241200" progId="Equation.DSMT4">
                  <p:embed/>
                </p:oleObj>
              </mc:Choice>
              <mc:Fallback>
                <p:oleObj name="Equation" r:id="rId24" imgW="660240" imgH="241200" progId="Equation.DSMT4">
                  <p:embed/>
                  <p:pic>
                    <p:nvPicPr>
                      <p:cNvPr id="0" name="Object 1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8488" y="4465638"/>
                        <a:ext cx="1489075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723" name="AutoShape 123"/>
          <p:cNvSpPr>
            <a:spLocks/>
          </p:cNvSpPr>
          <p:nvPr/>
        </p:nvSpPr>
        <p:spPr bwMode="auto">
          <a:xfrm>
            <a:off x="5895975" y="3440113"/>
            <a:ext cx="150813" cy="658812"/>
          </a:xfrm>
          <a:prstGeom prst="rightBrace">
            <a:avLst>
              <a:gd name="adj1" fmla="val 36403"/>
              <a:gd name="adj2" fmla="val 50000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5724" name="Text Box 124"/>
          <p:cNvSpPr txBox="1">
            <a:spLocks noChangeArrowheads="1"/>
          </p:cNvSpPr>
          <p:nvPr/>
        </p:nvSpPr>
        <p:spPr bwMode="auto">
          <a:xfrm>
            <a:off x="6196013" y="3625850"/>
            <a:ext cx="1204912" cy="45720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b="1" i="1">
                <a:solidFill>
                  <a:srgbClr val="FFFF00"/>
                </a:solidFill>
                <a:ea typeface="华文楷体" pitchFamily="2" charset="-122"/>
              </a:rPr>
              <a:t>G</a:t>
            </a:r>
            <a:r>
              <a:rPr lang="en-US" altLang="zh-CN" b="1" baseline="-25000">
                <a:solidFill>
                  <a:srgbClr val="FFFF00"/>
                </a:solidFill>
                <a:ea typeface="华文楷体" pitchFamily="2" charset="-122"/>
              </a:rPr>
              <a:t>11</a:t>
            </a:r>
            <a:r>
              <a:rPr lang="en-US" altLang="zh-CN" b="1">
                <a:solidFill>
                  <a:srgbClr val="FFFF00"/>
                </a:solidFill>
                <a:ea typeface="华文楷体" pitchFamily="2" charset="-122"/>
              </a:rPr>
              <a:t>=</a:t>
            </a:r>
            <a:r>
              <a:rPr lang="en-US" altLang="zh-CN" b="1" i="1">
                <a:solidFill>
                  <a:srgbClr val="FFFF00"/>
                </a:solidFill>
                <a:ea typeface="华文楷体" pitchFamily="2" charset="-122"/>
              </a:rPr>
              <a:t>G</a:t>
            </a:r>
            <a:r>
              <a:rPr lang="en-US" altLang="zh-CN" b="1" baseline="-25000">
                <a:solidFill>
                  <a:srgbClr val="FFFF00"/>
                </a:solidFill>
                <a:ea typeface="华文楷体" pitchFamily="2" charset="-122"/>
              </a:rPr>
              <a:t>22</a:t>
            </a:r>
          </a:p>
        </p:txBody>
      </p:sp>
      <p:sp>
        <p:nvSpPr>
          <p:cNvPr id="25725" name="AutoShape 125"/>
          <p:cNvSpPr>
            <a:spLocks/>
          </p:cNvSpPr>
          <p:nvPr/>
        </p:nvSpPr>
        <p:spPr bwMode="auto">
          <a:xfrm>
            <a:off x="7434263" y="2786063"/>
            <a:ext cx="188912" cy="2133600"/>
          </a:xfrm>
          <a:prstGeom prst="rightBrace">
            <a:avLst>
              <a:gd name="adj1" fmla="val 94118"/>
              <a:gd name="adj2" fmla="val 50000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5726" name="Text Box 126"/>
          <p:cNvSpPr txBox="1">
            <a:spLocks noChangeArrowheads="1"/>
          </p:cNvSpPr>
          <p:nvPr/>
        </p:nvSpPr>
        <p:spPr bwMode="auto">
          <a:xfrm>
            <a:off x="7805738" y="3652838"/>
            <a:ext cx="1281112" cy="45720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b="1" i="1">
                <a:solidFill>
                  <a:srgbClr val="FFFF00"/>
                </a:solidFill>
                <a:ea typeface="华文楷体" pitchFamily="2" charset="-122"/>
              </a:rPr>
              <a:t>G</a:t>
            </a:r>
            <a:r>
              <a:rPr lang="en-US" altLang="zh-CN" b="1" baseline="-25000">
                <a:solidFill>
                  <a:srgbClr val="FFFF00"/>
                </a:solidFill>
                <a:ea typeface="华文楷体" pitchFamily="2" charset="-122"/>
              </a:rPr>
              <a:t>12</a:t>
            </a:r>
            <a:r>
              <a:rPr lang="en-US" altLang="zh-CN" b="1">
                <a:solidFill>
                  <a:srgbClr val="FFFF00"/>
                </a:solidFill>
                <a:ea typeface="华文楷体" pitchFamily="2" charset="-122"/>
              </a:rPr>
              <a:t>=</a:t>
            </a:r>
            <a:r>
              <a:rPr lang="en-US" altLang="zh-CN" b="1" i="1">
                <a:solidFill>
                  <a:srgbClr val="FFFF00"/>
                </a:solidFill>
                <a:ea typeface="华文楷体" pitchFamily="2" charset="-122"/>
              </a:rPr>
              <a:t>G</a:t>
            </a:r>
            <a:r>
              <a:rPr lang="en-US" altLang="zh-CN" b="1" baseline="-25000">
                <a:solidFill>
                  <a:srgbClr val="FFFF00"/>
                </a:solidFill>
                <a:ea typeface="华文楷体" pitchFamily="2" charset="-122"/>
              </a:rPr>
              <a:t>21</a:t>
            </a:r>
            <a:r>
              <a:rPr lang="en-US" altLang="zh-CN">
                <a:solidFill>
                  <a:srgbClr val="FFFF00"/>
                </a:solidFill>
                <a:ea typeface="华文楷体" pitchFamily="2" charset="-122"/>
              </a:rPr>
              <a:t> </a:t>
            </a:r>
            <a:endParaRPr lang="en-US" altLang="zh-CN" b="1" baseline="-25000">
              <a:solidFill>
                <a:srgbClr val="FFFF00"/>
              </a:solidFill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5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5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5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5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5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  <p:bldP spid="25635" grpId="0" animBg="1"/>
      <p:bldP spid="25636" grpId="0" animBg="1"/>
      <p:bldP spid="25671" grpId="0"/>
      <p:bldP spid="25672" grpId="0" animBg="1"/>
      <p:bldP spid="25723" grpId="0" animBg="1"/>
      <p:bldP spid="25724" grpId="0" animBg="1"/>
      <p:bldP spid="25725" grpId="0" animBg="1"/>
      <p:bldP spid="257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214020" name="Text Box 4"/>
          <p:cNvSpPr txBox="1">
            <a:spLocks noChangeArrowheads="1"/>
          </p:cNvSpPr>
          <p:nvPr/>
        </p:nvSpPr>
        <p:spPr bwMode="auto">
          <a:xfrm>
            <a:off x="625475" y="2919413"/>
            <a:ext cx="1479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ea typeface="华文楷体" pitchFamily="2" charset="-122"/>
              </a:rPr>
              <a:t>若  </a:t>
            </a:r>
            <a:r>
              <a:rPr lang="en-US" altLang="zh-CN" b="1" i="1" dirty="0">
                <a:solidFill>
                  <a:srgbClr val="FF3300"/>
                </a:solidFill>
                <a:ea typeface="华文楷体" pitchFamily="2" charset="-122"/>
              </a:rPr>
              <a:t>G</a:t>
            </a:r>
            <a:r>
              <a:rPr lang="en-US" altLang="zh-CN" b="1" baseline="-25000" dirty="0">
                <a:solidFill>
                  <a:srgbClr val="FF3300"/>
                </a:solidFill>
                <a:ea typeface="华文楷体" pitchFamily="2" charset="-122"/>
              </a:rPr>
              <a:t>a</a:t>
            </a:r>
            <a:r>
              <a:rPr lang="en-US" altLang="zh-CN" b="1" dirty="0">
                <a:solidFill>
                  <a:srgbClr val="FF3300"/>
                </a:solidFill>
                <a:ea typeface="华文楷体" pitchFamily="2" charset="-122"/>
              </a:rPr>
              <a:t>=</a:t>
            </a:r>
            <a:r>
              <a:rPr lang="en-US" altLang="zh-CN" b="1" i="1" dirty="0" err="1">
                <a:solidFill>
                  <a:srgbClr val="FF3300"/>
                </a:solidFill>
                <a:ea typeface="华文楷体" pitchFamily="2" charset="-122"/>
              </a:rPr>
              <a:t>G</a:t>
            </a:r>
            <a:r>
              <a:rPr lang="en-US" altLang="zh-CN" b="1" baseline="-25000" dirty="0" err="1">
                <a:solidFill>
                  <a:srgbClr val="FF3300"/>
                </a:solidFill>
                <a:ea typeface="华文楷体" pitchFamily="2" charset="-122"/>
              </a:rPr>
              <a:t>c</a:t>
            </a:r>
            <a:endParaRPr lang="en-US" altLang="zh-CN" b="1" i="1" dirty="0">
              <a:solidFill>
                <a:srgbClr val="FF3300"/>
              </a:solidFill>
              <a:ea typeface="华文楷体" pitchFamily="2" charset="-122"/>
            </a:endParaRPr>
          </a:p>
        </p:txBody>
      </p:sp>
      <p:graphicFrame>
        <p:nvGraphicFramePr>
          <p:cNvPr id="214021" name="Object 5"/>
          <p:cNvGraphicFramePr>
            <a:graphicFrameLocks noChangeAspect="1"/>
          </p:cNvGraphicFramePr>
          <p:nvPr/>
        </p:nvGraphicFramePr>
        <p:xfrm>
          <a:off x="508000" y="930275"/>
          <a:ext cx="3424238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1" name="Equation" r:id="rId4" imgW="1790640" imgH="545760" progId="Equation.DSMT4">
                  <p:embed/>
                </p:oleObj>
              </mc:Choice>
              <mc:Fallback>
                <p:oleObj name="Equation" r:id="rId4" imgW="1790640" imgH="54576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930275"/>
                        <a:ext cx="3424238" cy="1096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4022" name="Text Box 6"/>
          <p:cNvSpPr txBox="1">
            <a:spLocks noChangeArrowheads="1"/>
          </p:cNvSpPr>
          <p:nvPr/>
        </p:nvSpPr>
        <p:spPr bwMode="auto">
          <a:xfrm>
            <a:off x="530225" y="3740150"/>
            <a:ext cx="5781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ea typeface="华文楷体" pitchFamily="2" charset="-122"/>
              </a:rPr>
              <a:t>有</a:t>
            </a:r>
            <a:r>
              <a:rPr lang="zh-CN" altLang="en-US">
                <a:ea typeface="华文楷体" pitchFamily="2" charset="-122"/>
              </a:rPr>
              <a:t> </a:t>
            </a:r>
            <a:r>
              <a:rPr lang="en-US" altLang="zh-CN" b="1" i="1">
                <a:ea typeface="华文楷体" pitchFamily="2" charset="-122"/>
              </a:rPr>
              <a:t>G</a:t>
            </a:r>
            <a:r>
              <a:rPr lang="en-US" altLang="zh-CN" b="1" baseline="-25000">
                <a:ea typeface="华文楷体" pitchFamily="2" charset="-122"/>
              </a:rPr>
              <a:t>12</a:t>
            </a:r>
            <a:r>
              <a:rPr lang="en-US" altLang="zh-CN" b="1">
                <a:ea typeface="华文楷体" pitchFamily="2" charset="-122"/>
              </a:rPr>
              <a:t>=</a:t>
            </a:r>
            <a:r>
              <a:rPr lang="en-US" altLang="zh-CN" b="1" i="1">
                <a:ea typeface="华文楷体" pitchFamily="2" charset="-122"/>
              </a:rPr>
              <a:t>G</a:t>
            </a:r>
            <a:r>
              <a:rPr lang="en-US" altLang="zh-CN" b="1" baseline="-25000">
                <a:ea typeface="华文楷体" pitchFamily="2" charset="-122"/>
              </a:rPr>
              <a:t>21</a:t>
            </a:r>
            <a:r>
              <a:rPr lang="en-US" altLang="zh-CN">
                <a:ea typeface="华文楷体" pitchFamily="2" charset="-122"/>
              </a:rPr>
              <a:t> </a:t>
            </a:r>
            <a:r>
              <a:rPr lang="zh-CN" altLang="en-US" b="1">
                <a:ea typeface="华文楷体" pitchFamily="2" charset="-122"/>
              </a:rPr>
              <a:t>，</a:t>
            </a:r>
            <a:r>
              <a:rPr lang="zh-CN" altLang="zh-CN" b="1">
                <a:ea typeface="华文楷体" pitchFamily="2" charset="-122"/>
              </a:rPr>
              <a:t>又</a:t>
            </a:r>
            <a:r>
              <a:rPr lang="en-US" altLang="zh-CN" b="1" i="1">
                <a:ea typeface="华文楷体" pitchFamily="2" charset="-122"/>
              </a:rPr>
              <a:t>G</a:t>
            </a:r>
            <a:r>
              <a:rPr lang="en-US" altLang="zh-CN" b="1" baseline="-25000">
                <a:ea typeface="华文楷体" pitchFamily="2" charset="-122"/>
              </a:rPr>
              <a:t>11</a:t>
            </a:r>
            <a:r>
              <a:rPr lang="en-US" altLang="zh-CN" b="1">
                <a:ea typeface="华文楷体" pitchFamily="2" charset="-122"/>
              </a:rPr>
              <a:t>=</a:t>
            </a:r>
            <a:r>
              <a:rPr lang="en-US" altLang="zh-CN" b="1" i="1">
                <a:ea typeface="华文楷体" pitchFamily="2" charset="-122"/>
              </a:rPr>
              <a:t>G</a:t>
            </a:r>
            <a:r>
              <a:rPr lang="en-US" altLang="zh-CN" b="1" baseline="-25000">
                <a:ea typeface="华文楷体" pitchFamily="2" charset="-122"/>
              </a:rPr>
              <a:t>22 </a:t>
            </a:r>
            <a:r>
              <a:rPr lang="zh-CN" altLang="en-US" b="1">
                <a:ea typeface="华文楷体" pitchFamily="2" charset="-122"/>
              </a:rPr>
              <a:t>，为对称二端口。</a:t>
            </a:r>
          </a:p>
        </p:txBody>
      </p:sp>
      <p:sp>
        <p:nvSpPr>
          <p:cNvPr id="214023" name="Text Box 7"/>
          <p:cNvSpPr txBox="1">
            <a:spLocks noChangeArrowheads="1"/>
          </p:cNvSpPr>
          <p:nvPr/>
        </p:nvSpPr>
        <p:spPr bwMode="auto">
          <a:xfrm>
            <a:off x="679450" y="5278438"/>
            <a:ext cx="2736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结构对称的二端口</a:t>
            </a:r>
          </a:p>
        </p:txBody>
      </p:sp>
      <p:sp>
        <p:nvSpPr>
          <p:cNvPr id="214024" name="Text Box 8"/>
          <p:cNvSpPr txBox="1">
            <a:spLocks noChangeArrowheads="1"/>
          </p:cNvSpPr>
          <p:nvPr/>
        </p:nvSpPr>
        <p:spPr bwMode="auto">
          <a:xfrm>
            <a:off x="5253038" y="5100638"/>
            <a:ext cx="21558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对称二端口</a:t>
            </a:r>
          </a:p>
          <a:p>
            <a:r>
              <a:rPr lang="zh-CN" altLang="en-US" b="1">
                <a:ea typeface="华文楷体" pitchFamily="2" charset="-122"/>
              </a:rPr>
              <a:t> （电气对称）</a:t>
            </a:r>
          </a:p>
        </p:txBody>
      </p:sp>
      <p:sp>
        <p:nvSpPr>
          <p:cNvPr id="214025" name="AutoShape 9"/>
          <p:cNvSpPr>
            <a:spLocks noChangeArrowheads="1"/>
          </p:cNvSpPr>
          <p:nvPr/>
        </p:nvSpPr>
        <p:spPr bwMode="auto">
          <a:xfrm>
            <a:off x="3444875" y="5283200"/>
            <a:ext cx="1714500" cy="152400"/>
          </a:xfrm>
          <a:prstGeom prst="rightArrow">
            <a:avLst>
              <a:gd name="adj1" fmla="val 50000"/>
              <a:gd name="adj2" fmla="val 281250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14026" name="AutoShape 10"/>
          <p:cNvSpPr>
            <a:spLocks noChangeArrowheads="1"/>
          </p:cNvSpPr>
          <p:nvPr/>
        </p:nvSpPr>
        <p:spPr bwMode="auto">
          <a:xfrm>
            <a:off x="3368675" y="5765800"/>
            <a:ext cx="1816100" cy="152400"/>
          </a:xfrm>
          <a:prstGeom prst="leftArrow">
            <a:avLst>
              <a:gd name="adj1" fmla="val 50000"/>
              <a:gd name="adj2" fmla="val 297917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14027" name="AutoShape 11"/>
          <p:cNvSpPr>
            <a:spLocks noChangeArrowheads="1"/>
          </p:cNvSpPr>
          <p:nvPr/>
        </p:nvSpPr>
        <p:spPr bwMode="auto">
          <a:xfrm>
            <a:off x="4029075" y="5651500"/>
            <a:ext cx="647700" cy="482600"/>
          </a:xfrm>
          <a:prstGeom prst="flowChartSummingJunction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14028" name="Rectangle 12"/>
          <p:cNvSpPr>
            <a:spLocks noChangeArrowheads="1"/>
          </p:cNvSpPr>
          <p:nvPr/>
        </p:nvSpPr>
        <p:spPr bwMode="auto">
          <a:xfrm>
            <a:off x="582613" y="4935538"/>
            <a:ext cx="6994525" cy="137795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4198938" y="938213"/>
            <a:ext cx="4162425" cy="1912937"/>
            <a:chOff x="2416" y="201"/>
            <a:chExt cx="2622" cy="1205"/>
          </a:xfrm>
        </p:grpSpPr>
        <p:sp>
          <p:nvSpPr>
            <p:cNvPr id="16398" name="Rectangle 14"/>
            <p:cNvSpPr>
              <a:spLocks noChangeArrowheads="1"/>
            </p:cNvSpPr>
            <p:nvPr/>
          </p:nvSpPr>
          <p:spPr bwMode="auto">
            <a:xfrm>
              <a:off x="3519" y="515"/>
              <a:ext cx="322" cy="11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399" name="Line 15"/>
            <p:cNvSpPr>
              <a:spLocks noChangeShapeType="1"/>
            </p:cNvSpPr>
            <p:nvPr/>
          </p:nvSpPr>
          <p:spPr bwMode="auto">
            <a:xfrm>
              <a:off x="3847" y="566"/>
              <a:ext cx="1006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Line 16"/>
            <p:cNvSpPr>
              <a:spLocks noChangeShapeType="1"/>
            </p:cNvSpPr>
            <p:nvPr/>
          </p:nvSpPr>
          <p:spPr bwMode="auto">
            <a:xfrm flipH="1">
              <a:off x="2563" y="566"/>
              <a:ext cx="955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Line 17"/>
            <p:cNvSpPr>
              <a:spLocks noChangeShapeType="1"/>
            </p:cNvSpPr>
            <p:nvPr/>
          </p:nvSpPr>
          <p:spPr bwMode="auto">
            <a:xfrm>
              <a:off x="2575" y="1367"/>
              <a:ext cx="2283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2" name="Rectangle 18"/>
            <p:cNvSpPr>
              <a:spLocks noChangeArrowheads="1"/>
            </p:cNvSpPr>
            <p:nvPr/>
          </p:nvSpPr>
          <p:spPr bwMode="auto">
            <a:xfrm>
              <a:off x="3505" y="233"/>
              <a:ext cx="2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b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6403" name="Text Box 19"/>
            <p:cNvSpPr txBox="1">
              <a:spLocks noChangeArrowheads="1"/>
            </p:cNvSpPr>
            <p:nvPr/>
          </p:nvSpPr>
          <p:spPr bwMode="auto">
            <a:xfrm>
              <a:off x="2419" y="576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16404" name="Text Box 20"/>
            <p:cNvSpPr txBox="1">
              <a:spLocks noChangeArrowheads="1"/>
            </p:cNvSpPr>
            <p:nvPr/>
          </p:nvSpPr>
          <p:spPr bwMode="auto">
            <a:xfrm>
              <a:off x="2420" y="1096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16405" name="Text Box 21"/>
            <p:cNvSpPr txBox="1">
              <a:spLocks noChangeArrowheads="1"/>
            </p:cNvSpPr>
            <p:nvPr/>
          </p:nvSpPr>
          <p:spPr bwMode="auto">
            <a:xfrm>
              <a:off x="4771" y="582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16406" name="Text Box 22"/>
            <p:cNvSpPr txBox="1">
              <a:spLocks noChangeArrowheads="1"/>
            </p:cNvSpPr>
            <p:nvPr/>
          </p:nvSpPr>
          <p:spPr bwMode="auto">
            <a:xfrm>
              <a:off x="4764" y="1118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graphicFrame>
          <p:nvGraphicFramePr>
            <p:cNvPr id="16407" name="Object 23"/>
            <p:cNvGraphicFramePr>
              <a:graphicFrameLocks noChangeAspect="1"/>
            </p:cNvGraphicFramePr>
            <p:nvPr/>
          </p:nvGraphicFramePr>
          <p:xfrm>
            <a:off x="2416" y="797"/>
            <a:ext cx="24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602" name="Equation" r:id="rId6" imgW="190440" imgH="241200" progId="Equation.DSMT4">
                    <p:embed/>
                  </p:oleObj>
                </mc:Choice>
                <mc:Fallback>
                  <p:oleObj name="Equation" r:id="rId6" imgW="190440" imgH="241200" progId="Equation.DSMT4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6" y="797"/>
                          <a:ext cx="24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408" name="Object 24"/>
            <p:cNvGraphicFramePr>
              <a:graphicFrameLocks noChangeAspect="1"/>
            </p:cNvGraphicFramePr>
            <p:nvPr/>
          </p:nvGraphicFramePr>
          <p:xfrm>
            <a:off x="2696" y="207"/>
            <a:ext cx="176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603" name="Equation" r:id="rId8" imgW="139680" imgH="241200" progId="Equation.DSMT4">
                    <p:embed/>
                  </p:oleObj>
                </mc:Choice>
                <mc:Fallback>
                  <p:oleObj name="Equation" r:id="rId8" imgW="139680" imgH="241200" progId="Equation.DSMT4">
                    <p:embed/>
                    <p:pic>
                      <p:nvPicPr>
                        <p:cNvPr id="0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96" y="207"/>
                          <a:ext cx="176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409" name="Object 25"/>
            <p:cNvGraphicFramePr>
              <a:graphicFrameLocks noChangeAspect="1"/>
            </p:cNvGraphicFramePr>
            <p:nvPr/>
          </p:nvGraphicFramePr>
          <p:xfrm>
            <a:off x="4556" y="201"/>
            <a:ext cx="192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604" name="Equation" r:id="rId10" imgW="152280" imgH="241200" progId="Equation.DSMT4">
                    <p:embed/>
                  </p:oleObj>
                </mc:Choice>
                <mc:Fallback>
                  <p:oleObj name="Equation" r:id="rId10" imgW="152280" imgH="241200" progId="Equation.DSMT4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56" y="201"/>
                          <a:ext cx="192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410" name="Object 26"/>
            <p:cNvGraphicFramePr>
              <a:graphicFrameLocks noChangeAspect="1"/>
            </p:cNvGraphicFramePr>
            <p:nvPr/>
          </p:nvGraphicFramePr>
          <p:xfrm>
            <a:off x="4786" y="783"/>
            <a:ext cx="24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605" name="Equation" r:id="rId12" imgW="190440" imgH="241200" progId="Equation.DSMT4">
                    <p:embed/>
                  </p:oleObj>
                </mc:Choice>
                <mc:Fallback>
                  <p:oleObj name="Equation" r:id="rId12" imgW="190440" imgH="241200" progId="Equation.DSMT4">
                    <p:embed/>
                    <p:pic>
                      <p:nvPicPr>
                        <p:cNvPr id="0" name="Object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86" y="783"/>
                          <a:ext cx="24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411" name="Line 27"/>
            <p:cNvSpPr>
              <a:spLocks noChangeShapeType="1"/>
            </p:cNvSpPr>
            <p:nvPr/>
          </p:nvSpPr>
          <p:spPr bwMode="auto">
            <a:xfrm>
              <a:off x="4213" y="578"/>
              <a:ext cx="1" cy="30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2" name="Line 28"/>
            <p:cNvSpPr>
              <a:spLocks noChangeShapeType="1"/>
            </p:cNvSpPr>
            <p:nvPr/>
          </p:nvSpPr>
          <p:spPr bwMode="auto">
            <a:xfrm>
              <a:off x="4213" y="1056"/>
              <a:ext cx="1" cy="3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3" name="Line 29"/>
            <p:cNvSpPr>
              <a:spLocks noChangeShapeType="1"/>
            </p:cNvSpPr>
            <p:nvPr/>
          </p:nvSpPr>
          <p:spPr bwMode="auto">
            <a:xfrm>
              <a:off x="3145" y="572"/>
              <a:ext cx="1" cy="30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4" name="Line 30"/>
            <p:cNvSpPr>
              <a:spLocks noChangeShapeType="1"/>
            </p:cNvSpPr>
            <p:nvPr/>
          </p:nvSpPr>
          <p:spPr bwMode="auto">
            <a:xfrm>
              <a:off x="3145" y="1050"/>
              <a:ext cx="1" cy="3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5" name="Oval 31"/>
            <p:cNvSpPr>
              <a:spLocks noChangeArrowheads="1"/>
            </p:cNvSpPr>
            <p:nvPr/>
          </p:nvSpPr>
          <p:spPr bwMode="auto">
            <a:xfrm>
              <a:off x="2498" y="531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6416" name="Oval 32"/>
            <p:cNvSpPr>
              <a:spLocks noChangeArrowheads="1"/>
            </p:cNvSpPr>
            <p:nvPr/>
          </p:nvSpPr>
          <p:spPr bwMode="auto">
            <a:xfrm>
              <a:off x="2516" y="1329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6417" name="Oval 33"/>
            <p:cNvSpPr>
              <a:spLocks noChangeArrowheads="1"/>
            </p:cNvSpPr>
            <p:nvPr/>
          </p:nvSpPr>
          <p:spPr bwMode="auto">
            <a:xfrm>
              <a:off x="4844" y="537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6418" name="Oval 34"/>
            <p:cNvSpPr>
              <a:spLocks noChangeArrowheads="1"/>
            </p:cNvSpPr>
            <p:nvPr/>
          </p:nvSpPr>
          <p:spPr bwMode="auto">
            <a:xfrm>
              <a:off x="4856" y="1329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6419" name="Rectangle 35"/>
            <p:cNvSpPr>
              <a:spLocks noChangeArrowheads="1"/>
            </p:cNvSpPr>
            <p:nvPr/>
          </p:nvSpPr>
          <p:spPr bwMode="auto">
            <a:xfrm>
              <a:off x="3217" y="923"/>
              <a:ext cx="2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a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6420" name="Rectangle 36"/>
            <p:cNvSpPr>
              <a:spLocks noChangeArrowheads="1"/>
            </p:cNvSpPr>
            <p:nvPr/>
          </p:nvSpPr>
          <p:spPr bwMode="auto">
            <a:xfrm>
              <a:off x="3835" y="923"/>
              <a:ext cx="2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c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6421" name="Rectangle 37"/>
            <p:cNvSpPr>
              <a:spLocks noChangeArrowheads="1"/>
            </p:cNvSpPr>
            <p:nvPr/>
          </p:nvSpPr>
          <p:spPr bwMode="auto">
            <a:xfrm>
              <a:off x="3084" y="773"/>
              <a:ext cx="123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22" name="Rectangle 38"/>
            <p:cNvSpPr>
              <a:spLocks noChangeArrowheads="1"/>
            </p:cNvSpPr>
            <p:nvPr/>
          </p:nvSpPr>
          <p:spPr bwMode="auto">
            <a:xfrm>
              <a:off x="4159" y="773"/>
              <a:ext cx="123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23" name="Line 39"/>
            <p:cNvSpPr>
              <a:spLocks noChangeShapeType="1"/>
            </p:cNvSpPr>
            <p:nvPr/>
          </p:nvSpPr>
          <p:spPr bwMode="auto">
            <a:xfrm rot="5400000">
              <a:off x="4548" y="566"/>
              <a:ext cx="0" cy="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4" name="Line 40"/>
            <p:cNvSpPr>
              <a:spLocks noChangeShapeType="1"/>
            </p:cNvSpPr>
            <p:nvPr/>
          </p:nvSpPr>
          <p:spPr bwMode="auto">
            <a:xfrm rot="16200000" flipH="1">
              <a:off x="2845" y="566"/>
              <a:ext cx="0" cy="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6407150" y="3725863"/>
            <a:ext cx="2736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/>
            <a:r>
              <a:rPr lang="zh-CN" altLang="en-US" b="1">
                <a:ea typeface="华文楷体" pitchFamily="2" charset="-122"/>
              </a:rPr>
              <a:t>结构对称</a:t>
            </a: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4099538" y="280715"/>
            <a:ext cx="37008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 smtClean="0">
                <a:ea typeface="华文楷体" pitchFamily="2" charset="-122"/>
              </a:rPr>
              <a:t>电阻二端口：显然互易</a:t>
            </a:r>
            <a:endParaRPr lang="en-US" altLang="zh-CN" b="1" i="1" dirty="0">
              <a:solidFill>
                <a:srgbClr val="FF3300"/>
              </a:solidFill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4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14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14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14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4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14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14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4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4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4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4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214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14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20" grpId="0"/>
      <p:bldP spid="214022" grpId="0"/>
      <p:bldP spid="214023" grpId="0"/>
      <p:bldP spid="214024" grpId="0"/>
      <p:bldP spid="214025" grpId="0" animBg="1"/>
      <p:bldP spid="214026" grpId="0" animBg="1"/>
      <p:bldP spid="214027" grpId="0" animBg="1"/>
      <p:bldP spid="214027" grpId="1" animBg="1"/>
      <p:bldP spid="214028" grpId="0" animBg="1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28600" y="285750"/>
            <a:ext cx="426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例</a:t>
            </a:r>
            <a:r>
              <a:rPr lang="en-US" altLang="zh-CN" b="1">
                <a:solidFill>
                  <a:srgbClr val="FF3300"/>
                </a:solidFill>
                <a:ea typeface="华文楷体" pitchFamily="2" charset="-122"/>
              </a:rPr>
              <a:t>2     </a:t>
            </a:r>
            <a:r>
              <a:rPr lang="zh-CN" altLang="en-US" b="1">
                <a:solidFill>
                  <a:schemeClr val="tx2"/>
                </a:solidFill>
                <a:ea typeface="华文楷体" pitchFamily="2" charset="-122"/>
              </a:rPr>
              <a:t>求所示电路的</a:t>
            </a:r>
            <a:r>
              <a:rPr lang="en-US" altLang="zh-CN" b="1" i="1">
                <a:solidFill>
                  <a:schemeClr val="tx2"/>
                </a:solidFill>
                <a:ea typeface="华文楷体" pitchFamily="2" charset="-122"/>
              </a:rPr>
              <a:t>G</a:t>
            </a:r>
            <a:r>
              <a:rPr lang="zh-CN" altLang="en-US" b="1">
                <a:solidFill>
                  <a:schemeClr val="tx2"/>
                </a:solidFill>
                <a:ea typeface="华文楷体" pitchFamily="2" charset="-122"/>
              </a:rPr>
              <a:t>参数</a:t>
            </a: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       </a:t>
            </a:r>
            <a:endParaRPr lang="zh-CN" altLang="en-US" b="1">
              <a:solidFill>
                <a:schemeClr val="accent2"/>
              </a:solidFill>
              <a:ea typeface="华文楷体" pitchFamily="2" charset="-122"/>
            </a:endParaRPr>
          </a:p>
        </p:txBody>
      </p:sp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5500688" y="2298700"/>
          <a:ext cx="172085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65" name="Equation" r:id="rId4" imgW="939600" imgH="495000" progId="Equation.DSMT4">
                  <p:embed/>
                </p:oleObj>
              </mc:Choice>
              <mc:Fallback>
                <p:oleObj name="Equation" r:id="rId4" imgW="939600" imgH="4950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0688" y="2298700"/>
                        <a:ext cx="1720850" cy="911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5546725" y="3189288"/>
          <a:ext cx="1727200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66" name="Equation" r:id="rId6" imgW="939600" imgH="495000" progId="Equation.DSMT4">
                  <p:embed/>
                </p:oleObj>
              </mc:Choice>
              <mc:Fallback>
                <p:oleObj name="Equation" r:id="rId6" imgW="939600" imgH="495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6725" y="3189288"/>
                        <a:ext cx="1727200" cy="912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556125" y="2806700"/>
            <a:ext cx="1060450" cy="1200150"/>
            <a:chOff x="2896" y="1774"/>
            <a:chExt cx="668" cy="756"/>
          </a:xfrm>
        </p:grpSpPr>
        <p:graphicFrame>
          <p:nvGraphicFramePr>
            <p:cNvPr id="17513" name="Object 6"/>
            <p:cNvGraphicFramePr>
              <a:graphicFrameLocks noChangeAspect="1"/>
            </p:cNvGraphicFramePr>
            <p:nvPr/>
          </p:nvGraphicFramePr>
          <p:xfrm>
            <a:off x="2914" y="1898"/>
            <a:ext cx="650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367" name="Equation" r:id="rId8" imgW="469800" imgH="241200" progId="Equation.DSMT4">
                    <p:embed/>
                  </p:oleObj>
                </mc:Choice>
                <mc:Fallback>
                  <p:oleObj name="Equation" r:id="rId8" imgW="469800" imgH="241200" progId="Equation.DSMT4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14" y="1898"/>
                          <a:ext cx="650" cy="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514" name="Line 7"/>
            <p:cNvSpPr>
              <a:spLocks noChangeShapeType="1"/>
            </p:cNvSpPr>
            <p:nvPr/>
          </p:nvSpPr>
          <p:spPr bwMode="auto">
            <a:xfrm>
              <a:off x="2896" y="1774"/>
              <a:ext cx="0" cy="756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274638" y="4843463"/>
            <a:ext cx="1058862" cy="1273175"/>
            <a:chOff x="173" y="3051"/>
            <a:chExt cx="667" cy="802"/>
          </a:xfrm>
        </p:grpSpPr>
        <p:graphicFrame>
          <p:nvGraphicFramePr>
            <p:cNvPr id="17511" name="Object 9"/>
            <p:cNvGraphicFramePr>
              <a:graphicFrameLocks noChangeAspect="1"/>
            </p:cNvGraphicFramePr>
            <p:nvPr/>
          </p:nvGraphicFramePr>
          <p:xfrm>
            <a:off x="173" y="3184"/>
            <a:ext cx="664" cy="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368" name="Equation" r:id="rId10" imgW="469800" imgH="241200" progId="Equation.DSMT4">
                    <p:embed/>
                  </p:oleObj>
                </mc:Choice>
                <mc:Fallback>
                  <p:oleObj name="Equation" r:id="rId10" imgW="469800" imgH="241200" progId="Equation.DSMT4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3" y="3184"/>
                          <a:ext cx="664" cy="3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512" name="Line 10"/>
            <p:cNvSpPr>
              <a:spLocks noChangeShapeType="1"/>
            </p:cNvSpPr>
            <p:nvPr/>
          </p:nvSpPr>
          <p:spPr bwMode="auto">
            <a:xfrm>
              <a:off x="840" y="3051"/>
              <a:ext cx="0" cy="802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aphicFrame>
        <p:nvGraphicFramePr>
          <p:cNvPr id="27659" name="Object 11"/>
          <p:cNvGraphicFramePr>
            <a:graphicFrameLocks noChangeAspect="1"/>
          </p:cNvGraphicFramePr>
          <p:nvPr/>
        </p:nvGraphicFramePr>
        <p:xfrm>
          <a:off x="5472113" y="4283075"/>
          <a:ext cx="17335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69" name="Equation" r:id="rId12" imgW="939600" imgH="495000" progId="Equation.DSMT4">
                  <p:embed/>
                </p:oleObj>
              </mc:Choice>
              <mc:Fallback>
                <p:oleObj name="Equation" r:id="rId12" imgW="939600" imgH="4950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2113" y="4283075"/>
                        <a:ext cx="173355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0" name="Object 12"/>
          <p:cNvGraphicFramePr>
            <a:graphicFrameLocks noChangeAspect="1"/>
          </p:cNvGraphicFramePr>
          <p:nvPr/>
        </p:nvGraphicFramePr>
        <p:xfrm>
          <a:off x="5422900" y="5300663"/>
          <a:ext cx="1752600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70" name="Equation" r:id="rId14" imgW="952200" imgH="495000" progId="Equation.DSMT4">
                  <p:embed/>
                </p:oleObj>
              </mc:Choice>
              <mc:Fallback>
                <p:oleObj name="Equation" r:id="rId14" imgW="952200" imgH="4950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2900" y="5300663"/>
                        <a:ext cx="1752600" cy="909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307975" y="1868488"/>
            <a:ext cx="2114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ea typeface="华文楷体" pitchFamily="2" charset="-122"/>
              </a:rPr>
              <a:t>解  </a:t>
            </a:r>
            <a:r>
              <a:rPr lang="zh-CN" altLang="en-US" b="1" dirty="0">
                <a:solidFill>
                  <a:schemeClr val="accent2"/>
                </a:solidFill>
                <a:ea typeface="华文楷体" pitchFamily="2" charset="-122"/>
              </a:rPr>
              <a:t>法</a:t>
            </a:r>
            <a:r>
              <a:rPr lang="en-US" altLang="zh-CN" b="1" dirty="0" smtClean="0">
                <a:solidFill>
                  <a:schemeClr val="accent2"/>
                </a:solidFill>
                <a:ea typeface="华文楷体" pitchFamily="2" charset="-122"/>
              </a:rPr>
              <a:t>1</a:t>
            </a:r>
            <a:r>
              <a:rPr lang="zh-CN" altLang="en-US" b="1" dirty="0" smtClean="0">
                <a:solidFill>
                  <a:schemeClr val="accent2"/>
                </a:solidFill>
                <a:ea typeface="华文楷体" pitchFamily="2" charset="-122"/>
              </a:rPr>
              <a:t>（黑箱）</a:t>
            </a:r>
            <a:endParaRPr lang="en-US" altLang="zh-CN" b="1" dirty="0">
              <a:solidFill>
                <a:schemeClr val="accent2"/>
              </a:solidFill>
              <a:ea typeface="华文楷体" pitchFamily="2" charset="-122"/>
            </a:endParaRPr>
          </a:p>
        </p:txBody>
      </p:sp>
      <p:graphicFrame>
        <p:nvGraphicFramePr>
          <p:cNvPr id="27747" name="Object 99"/>
          <p:cNvGraphicFramePr>
            <a:graphicFrameLocks noChangeAspect="1"/>
          </p:cNvGraphicFramePr>
          <p:nvPr/>
        </p:nvGraphicFramePr>
        <p:xfrm>
          <a:off x="990600" y="779463"/>
          <a:ext cx="2994025" cy="103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71" name="Equation" r:id="rId16" imgW="1384200" imgH="545760" progId="Equation.DSMT4">
                  <p:embed/>
                </p:oleObj>
              </mc:Choice>
              <mc:Fallback>
                <p:oleObj name="Equation" r:id="rId16" imgW="1384200" imgH="545760" progId="Equation.DSMT4">
                  <p:embed/>
                  <p:pic>
                    <p:nvPicPr>
                      <p:cNvPr id="0" name="Object 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779463"/>
                        <a:ext cx="2994025" cy="1033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751" name="Object 103"/>
          <p:cNvGraphicFramePr>
            <a:graphicFrameLocks noChangeAspect="1"/>
          </p:cNvGraphicFramePr>
          <p:nvPr/>
        </p:nvGraphicFramePr>
        <p:xfrm>
          <a:off x="7145338" y="2551113"/>
          <a:ext cx="132715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72" name="Equation" r:id="rId18" imgW="723600" imgH="241200" progId="Equation.DSMT4">
                  <p:embed/>
                </p:oleObj>
              </mc:Choice>
              <mc:Fallback>
                <p:oleObj name="Equation" r:id="rId18" imgW="723600" imgH="241200" progId="Equation.DSMT4">
                  <p:embed/>
                  <p:pic>
                    <p:nvPicPr>
                      <p:cNvPr id="0" name="Object 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5338" y="2551113"/>
                        <a:ext cx="1327150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752" name="Object 1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3100929"/>
              </p:ext>
            </p:extLst>
          </p:nvPr>
        </p:nvGraphicFramePr>
        <p:xfrm>
          <a:off x="7251389" y="3479073"/>
          <a:ext cx="1400175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73" name="Equation" r:id="rId20" imgW="761760" imgH="241200" progId="Equation.DSMT4">
                  <p:embed/>
                </p:oleObj>
              </mc:Choice>
              <mc:Fallback>
                <p:oleObj name="Equation" r:id="rId20" imgW="761760" imgH="241200" progId="Equation.DSMT4">
                  <p:embed/>
                  <p:pic>
                    <p:nvPicPr>
                      <p:cNvPr id="0" name="Object 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1389" y="3479073"/>
                        <a:ext cx="1400175" cy="442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755" name="Object 107"/>
          <p:cNvGraphicFramePr>
            <a:graphicFrameLocks noChangeAspect="1"/>
          </p:cNvGraphicFramePr>
          <p:nvPr/>
        </p:nvGraphicFramePr>
        <p:xfrm>
          <a:off x="7172325" y="4527550"/>
          <a:ext cx="890588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74" name="Equation" r:id="rId22" imgW="482400" imgH="241200" progId="Equation.DSMT4">
                  <p:embed/>
                </p:oleObj>
              </mc:Choice>
              <mc:Fallback>
                <p:oleObj name="Equation" r:id="rId22" imgW="482400" imgH="241200" progId="Equation.DSMT4">
                  <p:embed/>
                  <p:pic>
                    <p:nvPicPr>
                      <p:cNvPr id="0" name="Object 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2325" y="4527550"/>
                        <a:ext cx="890588" cy="446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758" name="Object 110"/>
          <p:cNvGraphicFramePr>
            <a:graphicFrameLocks noChangeAspect="1"/>
          </p:cNvGraphicFramePr>
          <p:nvPr/>
        </p:nvGraphicFramePr>
        <p:xfrm>
          <a:off x="7173913" y="5594350"/>
          <a:ext cx="677862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75" name="Equation" r:id="rId24" imgW="368280" imgH="241200" progId="Equation.DSMT4">
                  <p:embed/>
                </p:oleObj>
              </mc:Choice>
              <mc:Fallback>
                <p:oleObj name="Equation" r:id="rId24" imgW="368280" imgH="241200" progId="Equation.DSMT4">
                  <p:embed/>
                  <p:pic>
                    <p:nvPicPr>
                      <p:cNvPr id="0" name="Object 1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3913" y="5594350"/>
                        <a:ext cx="677862" cy="442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759" name="Text Box 111"/>
          <p:cNvSpPr txBox="1">
            <a:spLocks noChangeArrowheads="1"/>
          </p:cNvSpPr>
          <p:nvPr/>
        </p:nvSpPr>
        <p:spPr bwMode="auto">
          <a:xfrm>
            <a:off x="504824" y="6230938"/>
            <a:ext cx="44894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accent2"/>
                </a:solidFill>
                <a:ea typeface="华文楷体" pitchFamily="2" charset="-122"/>
              </a:rPr>
              <a:t>法</a:t>
            </a:r>
            <a:r>
              <a:rPr lang="en-US" altLang="zh-CN" b="1" dirty="0" smtClean="0">
                <a:solidFill>
                  <a:schemeClr val="accent2"/>
                </a:solidFill>
                <a:ea typeface="华文楷体" pitchFamily="2" charset="-122"/>
              </a:rPr>
              <a:t>2</a:t>
            </a:r>
            <a:r>
              <a:rPr lang="zh-CN" altLang="en-US" b="1" dirty="0" smtClean="0">
                <a:solidFill>
                  <a:schemeClr val="accent2"/>
                </a:solidFill>
                <a:ea typeface="华文楷体" pitchFamily="2" charset="-122"/>
              </a:rPr>
              <a:t>（白箱）</a:t>
            </a:r>
            <a:r>
              <a:rPr lang="en-US" altLang="zh-CN" b="1" dirty="0" smtClean="0">
                <a:solidFill>
                  <a:schemeClr val="accent2"/>
                </a:solidFill>
                <a:ea typeface="华文楷体" pitchFamily="2" charset="-122"/>
              </a:rPr>
              <a:t>      </a:t>
            </a:r>
            <a:r>
              <a:rPr lang="zh-CN" altLang="en-US" b="1" dirty="0">
                <a:solidFill>
                  <a:schemeClr val="accent2"/>
                </a:solidFill>
                <a:ea typeface="华文楷体" pitchFamily="2" charset="-122"/>
              </a:rPr>
              <a:t>复习时自行练习</a:t>
            </a:r>
          </a:p>
        </p:txBody>
      </p:sp>
      <p:grpSp>
        <p:nvGrpSpPr>
          <p:cNvPr id="17517" name="Group 109"/>
          <p:cNvGrpSpPr>
            <a:grpSpLocks/>
          </p:cNvGrpSpPr>
          <p:nvPr/>
        </p:nvGrpSpPr>
        <p:grpSpPr bwMode="auto">
          <a:xfrm>
            <a:off x="4373563" y="0"/>
            <a:ext cx="4162425" cy="1912938"/>
            <a:chOff x="2755" y="0"/>
            <a:chExt cx="2622" cy="1205"/>
          </a:xfrm>
        </p:grpSpPr>
        <p:graphicFrame>
          <p:nvGraphicFramePr>
            <p:cNvPr id="17430" name="Object 69"/>
            <p:cNvGraphicFramePr>
              <a:graphicFrameLocks noChangeAspect="1"/>
            </p:cNvGraphicFramePr>
            <p:nvPr/>
          </p:nvGraphicFramePr>
          <p:xfrm>
            <a:off x="4120" y="521"/>
            <a:ext cx="304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376" name="公式" r:id="rId26" imgW="241091" imgH="215713" progId="Equation.3">
                    <p:embed/>
                  </p:oleObj>
                </mc:Choice>
                <mc:Fallback>
                  <p:oleObj name="公式" r:id="rId26" imgW="241091" imgH="215713" progId="Equation.3">
                    <p:embed/>
                    <p:pic>
                      <p:nvPicPr>
                        <p:cNvPr id="0" name="Object 6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20" y="521"/>
                          <a:ext cx="304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431" name="Rectangle 70"/>
            <p:cNvSpPr>
              <a:spLocks noChangeArrowheads="1"/>
            </p:cNvSpPr>
            <p:nvPr/>
          </p:nvSpPr>
          <p:spPr bwMode="auto">
            <a:xfrm>
              <a:off x="3858" y="314"/>
              <a:ext cx="322" cy="11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32" name="Line 71"/>
            <p:cNvSpPr>
              <a:spLocks noChangeShapeType="1"/>
            </p:cNvSpPr>
            <p:nvPr/>
          </p:nvSpPr>
          <p:spPr bwMode="auto">
            <a:xfrm>
              <a:off x="4186" y="365"/>
              <a:ext cx="1006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Line 72"/>
            <p:cNvSpPr>
              <a:spLocks noChangeShapeType="1"/>
            </p:cNvSpPr>
            <p:nvPr/>
          </p:nvSpPr>
          <p:spPr bwMode="auto">
            <a:xfrm flipH="1">
              <a:off x="2902" y="365"/>
              <a:ext cx="955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Line 73"/>
            <p:cNvSpPr>
              <a:spLocks noChangeShapeType="1"/>
            </p:cNvSpPr>
            <p:nvPr/>
          </p:nvSpPr>
          <p:spPr bwMode="auto">
            <a:xfrm>
              <a:off x="2914" y="1166"/>
              <a:ext cx="2283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5" name="Rectangle 74"/>
            <p:cNvSpPr>
              <a:spLocks noChangeArrowheads="1"/>
            </p:cNvSpPr>
            <p:nvPr/>
          </p:nvSpPr>
          <p:spPr bwMode="auto">
            <a:xfrm>
              <a:off x="3844" y="32"/>
              <a:ext cx="2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b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7436" name="Text Box 75"/>
            <p:cNvSpPr txBox="1">
              <a:spLocks noChangeArrowheads="1"/>
            </p:cNvSpPr>
            <p:nvPr/>
          </p:nvSpPr>
          <p:spPr bwMode="auto">
            <a:xfrm>
              <a:off x="2758" y="375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17437" name="Text Box 76"/>
            <p:cNvSpPr txBox="1">
              <a:spLocks noChangeArrowheads="1"/>
            </p:cNvSpPr>
            <p:nvPr/>
          </p:nvSpPr>
          <p:spPr bwMode="auto">
            <a:xfrm>
              <a:off x="2759" y="895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17438" name="Text Box 77"/>
            <p:cNvSpPr txBox="1">
              <a:spLocks noChangeArrowheads="1"/>
            </p:cNvSpPr>
            <p:nvPr/>
          </p:nvSpPr>
          <p:spPr bwMode="auto">
            <a:xfrm>
              <a:off x="5110" y="381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17439" name="Text Box 78"/>
            <p:cNvSpPr txBox="1">
              <a:spLocks noChangeArrowheads="1"/>
            </p:cNvSpPr>
            <p:nvPr/>
          </p:nvSpPr>
          <p:spPr bwMode="auto">
            <a:xfrm>
              <a:off x="5103" y="917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graphicFrame>
          <p:nvGraphicFramePr>
            <p:cNvPr id="17440" name="Object 79"/>
            <p:cNvGraphicFramePr>
              <a:graphicFrameLocks noChangeAspect="1"/>
            </p:cNvGraphicFramePr>
            <p:nvPr/>
          </p:nvGraphicFramePr>
          <p:xfrm>
            <a:off x="2755" y="596"/>
            <a:ext cx="240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377" name="Equation" r:id="rId28" imgW="190440" imgH="241200" progId="Equation.DSMT4">
                    <p:embed/>
                  </p:oleObj>
                </mc:Choice>
                <mc:Fallback>
                  <p:oleObj name="Equation" r:id="rId28" imgW="190440" imgH="241200" progId="Equation.DSMT4">
                    <p:embed/>
                    <p:pic>
                      <p:nvPicPr>
                        <p:cNvPr id="0" name="Object 7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55" y="596"/>
                          <a:ext cx="240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441" name="Object 80"/>
            <p:cNvGraphicFramePr>
              <a:graphicFrameLocks noChangeAspect="1"/>
            </p:cNvGraphicFramePr>
            <p:nvPr/>
          </p:nvGraphicFramePr>
          <p:xfrm>
            <a:off x="3035" y="6"/>
            <a:ext cx="176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378" name="Equation" r:id="rId30" imgW="139680" imgH="241200" progId="Equation.DSMT4">
                    <p:embed/>
                  </p:oleObj>
                </mc:Choice>
                <mc:Fallback>
                  <p:oleObj name="Equation" r:id="rId30" imgW="139680" imgH="241200" progId="Equation.DSMT4">
                    <p:embed/>
                    <p:pic>
                      <p:nvPicPr>
                        <p:cNvPr id="0" name="Object 8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35" y="6"/>
                          <a:ext cx="176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442" name="Object 81"/>
            <p:cNvGraphicFramePr>
              <a:graphicFrameLocks noChangeAspect="1"/>
            </p:cNvGraphicFramePr>
            <p:nvPr/>
          </p:nvGraphicFramePr>
          <p:xfrm>
            <a:off x="4895" y="0"/>
            <a:ext cx="192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379" name="Equation" r:id="rId32" imgW="152280" imgH="241200" progId="Equation.DSMT4">
                    <p:embed/>
                  </p:oleObj>
                </mc:Choice>
                <mc:Fallback>
                  <p:oleObj name="Equation" r:id="rId32" imgW="152280" imgH="241200" progId="Equation.DSMT4">
                    <p:embed/>
                    <p:pic>
                      <p:nvPicPr>
                        <p:cNvPr id="0" name="Object 8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95" y="0"/>
                          <a:ext cx="192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443" name="Object 82"/>
            <p:cNvGraphicFramePr>
              <a:graphicFrameLocks noChangeAspect="1"/>
            </p:cNvGraphicFramePr>
            <p:nvPr/>
          </p:nvGraphicFramePr>
          <p:xfrm>
            <a:off x="5125" y="582"/>
            <a:ext cx="240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380" name="Equation" r:id="rId34" imgW="190440" imgH="241200" progId="Equation.DSMT4">
                    <p:embed/>
                  </p:oleObj>
                </mc:Choice>
                <mc:Fallback>
                  <p:oleObj name="Equation" r:id="rId34" imgW="190440" imgH="241200" progId="Equation.DSMT4">
                    <p:embed/>
                    <p:pic>
                      <p:nvPicPr>
                        <p:cNvPr id="0" name="Object 8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25" y="582"/>
                          <a:ext cx="240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444" name="Line 83"/>
            <p:cNvSpPr>
              <a:spLocks noChangeShapeType="1"/>
            </p:cNvSpPr>
            <p:nvPr/>
          </p:nvSpPr>
          <p:spPr bwMode="auto">
            <a:xfrm>
              <a:off x="4552" y="377"/>
              <a:ext cx="1" cy="30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5" name="Line 84"/>
            <p:cNvSpPr>
              <a:spLocks noChangeShapeType="1"/>
            </p:cNvSpPr>
            <p:nvPr/>
          </p:nvSpPr>
          <p:spPr bwMode="auto">
            <a:xfrm>
              <a:off x="4552" y="855"/>
              <a:ext cx="1" cy="3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6" name="Line 85"/>
            <p:cNvSpPr>
              <a:spLocks noChangeShapeType="1"/>
            </p:cNvSpPr>
            <p:nvPr/>
          </p:nvSpPr>
          <p:spPr bwMode="auto">
            <a:xfrm>
              <a:off x="3484" y="371"/>
              <a:ext cx="1" cy="30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7" name="Line 86"/>
            <p:cNvSpPr>
              <a:spLocks noChangeShapeType="1"/>
            </p:cNvSpPr>
            <p:nvPr/>
          </p:nvSpPr>
          <p:spPr bwMode="auto">
            <a:xfrm>
              <a:off x="3484" y="849"/>
              <a:ext cx="1" cy="3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8" name="Oval 87"/>
            <p:cNvSpPr>
              <a:spLocks noChangeArrowheads="1"/>
            </p:cNvSpPr>
            <p:nvPr/>
          </p:nvSpPr>
          <p:spPr bwMode="auto">
            <a:xfrm>
              <a:off x="2837" y="330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7449" name="Oval 88"/>
            <p:cNvSpPr>
              <a:spLocks noChangeArrowheads="1"/>
            </p:cNvSpPr>
            <p:nvPr/>
          </p:nvSpPr>
          <p:spPr bwMode="auto">
            <a:xfrm>
              <a:off x="2855" y="1128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7450" name="Oval 89"/>
            <p:cNvSpPr>
              <a:spLocks noChangeArrowheads="1"/>
            </p:cNvSpPr>
            <p:nvPr/>
          </p:nvSpPr>
          <p:spPr bwMode="auto">
            <a:xfrm>
              <a:off x="5183" y="336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7451" name="Oval 90"/>
            <p:cNvSpPr>
              <a:spLocks noChangeArrowheads="1"/>
            </p:cNvSpPr>
            <p:nvPr/>
          </p:nvSpPr>
          <p:spPr bwMode="auto">
            <a:xfrm>
              <a:off x="5195" y="1128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7452" name="Rectangle 91"/>
            <p:cNvSpPr>
              <a:spLocks noChangeArrowheads="1"/>
            </p:cNvSpPr>
            <p:nvPr/>
          </p:nvSpPr>
          <p:spPr bwMode="auto">
            <a:xfrm>
              <a:off x="3556" y="722"/>
              <a:ext cx="2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a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7453" name="Rectangle 92"/>
            <p:cNvSpPr>
              <a:spLocks noChangeArrowheads="1"/>
            </p:cNvSpPr>
            <p:nvPr/>
          </p:nvSpPr>
          <p:spPr bwMode="auto">
            <a:xfrm>
              <a:off x="3423" y="572"/>
              <a:ext cx="123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54" name="Line 93"/>
            <p:cNvSpPr>
              <a:spLocks noChangeShapeType="1"/>
            </p:cNvSpPr>
            <p:nvPr/>
          </p:nvSpPr>
          <p:spPr bwMode="auto">
            <a:xfrm rot="5400000">
              <a:off x="4886" y="366"/>
              <a:ext cx="1" cy="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7" name="Line 96"/>
            <p:cNvSpPr>
              <a:spLocks noChangeShapeType="1"/>
            </p:cNvSpPr>
            <p:nvPr/>
          </p:nvSpPr>
          <p:spPr bwMode="auto">
            <a:xfrm flipV="1">
              <a:off x="4544" y="540"/>
              <a:ext cx="0" cy="3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8" name="Line 97"/>
            <p:cNvSpPr>
              <a:spLocks noChangeShapeType="1"/>
            </p:cNvSpPr>
            <p:nvPr/>
          </p:nvSpPr>
          <p:spPr bwMode="auto">
            <a:xfrm>
              <a:off x="3136" y="365"/>
              <a:ext cx="99" cy="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6" name="AutoShape 108"/>
            <p:cNvSpPr>
              <a:spLocks noChangeArrowheads="1"/>
            </p:cNvSpPr>
            <p:nvPr/>
          </p:nvSpPr>
          <p:spPr bwMode="auto">
            <a:xfrm>
              <a:off x="4433" y="677"/>
              <a:ext cx="229" cy="356"/>
            </a:xfrm>
            <a:prstGeom prst="diamond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6" name="Line 95"/>
            <p:cNvSpPr>
              <a:spLocks noChangeShapeType="1"/>
            </p:cNvSpPr>
            <p:nvPr/>
          </p:nvSpPr>
          <p:spPr bwMode="auto">
            <a:xfrm>
              <a:off x="4437" y="840"/>
              <a:ext cx="210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7521" name="Group 113"/>
          <p:cNvGrpSpPr>
            <a:grpSpLocks/>
          </p:cNvGrpSpPr>
          <p:nvPr/>
        </p:nvGrpSpPr>
        <p:grpSpPr bwMode="auto">
          <a:xfrm>
            <a:off x="658813" y="2174875"/>
            <a:ext cx="3981450" cy="1898650"/>
            <a:chOff x="415" y="1370"/>
            <a:chExt cx="2508" cy="1196"/>
          </a:xfrm>
        </p:grpSpPr>
        <p:graphicFrame>
          <p:nvGraphicFramePr>
            <p:cNvPr id="17485" name="Object 15"/>
            <p:cNvGraphicFramePr>
              <a:graphicFrameLocks noChangeAspect="1"/>
            </p:cNvGraphicFramePr>
            <p:nvPr/>
          </p:nvGraphicFramePr>
          <p:xfrm>
            <a:off x="1780" y="1891"/>
            <a:ext cx="305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381" name="公式" r:id="rId36" imgW="241091" imgH="215713" progId="Equation.3">
                    <p:embed/>
                  </p:oleObj>
                </mc:Choice>
                <mc:Fallback>
                  <p:oleObj name="公式" r:id="rId36" imgW="241091" imgH="215713" progId="Equation.3">
                    <p:embed/>
                    <p:pic>
                      <p:nvPicPr>
                        <p:cNvPr id="0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80" y="1891"/>
                          <a:ext cx="305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486" name="Rectangle 16"/>
            <p:cNvSpPr>
              <a:spLocks noChangeArrowheads="1"/>
            </p:cNvSpPr>
            <p:nvPr/>
          </p:nvSpPr>
          <p:spPr bwMode="auto">
            <a:xfrm>
              <a:off x="1518" y="1684"/>
              <a:ext cx="322" cy="11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87" name="Line 17"/>
            <p:cNvSpPr>
              <a:spLocks noChangeShapeType="1"/>
            </p:cNvSpPr>
            <p:nvPr/>
          </p:nvSpPr>
          <p:spPr bwMode="auto">
            <a:xfrm>
              <a:off x="1846" y="1735"/>
              <a:ext cx="1006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8" name="Line 18"/>
            <p:cNvSpPr>
              <a:spLocks noChangeShapeType="1"/>
            </p:cNvSpPr>
            <p:nvPr/>
          </p:nvSpPr>
          <p:spPr bwMode="auto">
            <a:xfrm flipH="1">
              <a:off x="562" y="1735"/>
              <a:ext cx="955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9" name="Line 19"/>
            <p:cNvSpPr>
              <a:spLocks noChangeShapeType="1"/>
            </p:cNvSpPr>
            <p:nvPr/>
          </p:nvSpPr>
          <p:spPr bwMode="auto">
            <a:xfrm>
              <a:off x="574" y="2536"/>
              <a:ext cx="2283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0" name="Rectangle 20"/>
            <p:cNvSpPr>
              <a:spLocks noChangeArrowheads="1"/>
            </p:cNvSpPr>
            <p:nvPr/>
          </p:nvSpPr>
          <p:spPr bwMode="auto">
            <a:xfrm>
              <a:off x="1504" y="1402"/>
              <a:ext cx="2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b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7491" name="Text Box 21"/>
            <p:cNvSpPr txBox="1">
              <a:spLocks noChangeArrowheads="1"/>
            </p:cNvSpPr>
            <p:nvPr/>
          </p:nvSpPr>
          <p:spPr bwMode="auto">
            <a:xfrm>
              <a:off x="418" y="1745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17492" name="Text Box 22"/>
            <p:cNvSpPr txBox="1">
              <a:spLocks noChangeArrowheads="1"/>
            </p:cNvSpPr>
            <p:nvPr/>
          </p:nvSpPr>
          <p:spPr bwMode="auto">
            <a:xfrm>
              <a:off x="419" y="2265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graphicFrame>
          <p:nvGraphicFramePr>
            <p:cNvPr id="17493" name="Object 23"/>
            <p:cNvGraphicFramePr>
              <a:graphicFrameLocks noChangeAspect="1"/>
            </p:cNvGraphicFramePr>
            <p:nvPr/>
          </p:nvGraphicFramePr>
          <p:xfrm>
            <a:off x="415" y="1966"/>
            <a:ext cx="240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382" name="Equation" r:id="rId37" imgW="190440" imgH="241200" progId="Equation.DSMT4">
                    <p:embed/>
                  </p:oleObj>
                </mc:Choice>
                <mc:Fallback>
                  <p:oleObj name="Equation" r:id="rId37" imgW="190440" imgH="241200" progId="Equation.DSMT4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5" y="1966"/>
                          <a:ext cx="240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494" name="Object 24"/>
            <p:cNvGraphicFramePr>
              <a:graphicFrameLocks noChangeAspect="1"/>
            </p:cNvGraphicFramePr>
            <p:nvPr/>
          </p:nvGraphicFramePr>
          <p:xfrm>
            <a:off x="695" y="1376"/>
            <a:ext cx="176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383" name="Equation" r:id="rId39" imgW="139680" imgH="241200" progId="Equation.DSMT4">
                    <p:embed/>
                  </p:oleObj>
                </mc:Choice>
                <mc:Fallback>
                  <p:oleObj name="Equation" r:id="rId39" imgW="139680" imgH="241200" progId="Equation.DSMT4">
                    <p:embed/>
                    <p:pic>
                      <p:nvPicPr>
                        <p:cNvPr id="0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5" y="1376"/>
                          <a:ext cx="176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495" name="Object 25"/>
            <p:cNvGraphicFramePr>
              <a:graphicFrameLocks noChangeAspect="1"/>
            </p:cNvGraphicFramePr>
            <p:nvPr/>
          </p:nvGraphicFramePr>
          <p:xfrm>
            <a:off x="2555" y="1370"/>
            <a:ext cx="192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384" name="Equation" r:id="rId41" imgW="152280" imgH="241200" progId="Equation.DSMT4">
                    <p:embed/>
                  </p:oleObj>
                </mc:Choice>
                <mc:Fallback>
                  <p:oleObj name="Equation" r:id="rId41" imgW="152280" imgH="241200" progId="Equation.DSMT4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55" y="1370"/>
                          <a:ext cx="192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496" name="Line 26"/>
            <p:cNvSpPr>
              <a:spLocks noChangeShapeType="1"/>
            </p:cNvSpPr>
            <p:nvPr/>
          </p:nvSpPr>
          <p:spPr bwMode="auto">
            <a:xfrm>
              <a:off x="2212" y="1747"/>
              <a:ext cx="1" cy="30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7" name="Line 27"/>
            <p:cNvSpPr>
              <a:spLocks noChangeShapeType="1"/>
            </p:cNvSpPr>
            <p:nvPr/>
          </p:nvSpPr>
          <p:spPr bwMode="auto">
            <a:xfrm>
              <a:off x="2212" y="2225"/>
              <a:ext cx="1" cy="3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8" name="Line 28"/>
            <p:cNvSpPr>
              <a:spLocks noChangeShapeType="1"/>
            </p:cNvSpPr>
            <p:nvPr/>
          </p:nvSpPr>
          <p:spPr bwMode="auto">
            <a:xfrm>
              <a:off x="1144" y="1741"/>
              <a:ext cx="1" cy="30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9" name="Line 29"/>
            <p:cNvSpPr>
              <a:spLocks noChangeShapeType="1"/>
            </p:cNvSpPr>
            <p:nvPr/>
          </p:nvSpPr>
          <p:spPr bwMode="auto">
            <a:xfrm>
              <a:off x="1144" y="2219"/>
              <a:ext cx="1" cy="3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0" name="Oval 30"/>
            <p:cNvSpPr>
              <a:spLocks noChangeArrowheads="1"/>
            </p:cNvSpPr>
            <p:nvPr/>
          </p:nvSpPr>
          <p:spPr bwMode="auto">
            <a:xfrm>
              <a:off x="497" y="1700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7501" name="Oval 31"/>
            <p:cNvSpPr>
              <a:spLocks noChangeArrowheads="1"/>
            </p:cNvSpPr>
            <p:nvPr/>
          </p:nvSpPr>
          <p:spPr bwMode="auto">
            <a:xfrm>
              <a:off x="515" y="2498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7502" name="Oval 32"/>
            <p:cNvSpPr>
              <a:spLocks noChangeArrowheads="1"/>
            </p:cNvSpPr>
            <p:nvPr/>
          </p:nvSpPr>
          <p:spPr bwMode="auto">
            <a:xfrm>
              <a:off x="2843" y="1706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7503" name="Oval 33"/>
            <p:cNvSpPr>
              <a:spLocks noChangeArrowheads="1"/>
            </p:cNvSpPr>
            <p:nvPr/>
          </p:nvSpPr>
          <p:spPr bwMode="auto">
            <a:xfrm>
              <a:off x="2855" y="2498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7504" name="Rectangle 34"/>
            <p:cNvSpPr>
              <a:spLocks noChangeArrowheads="1"/>
            </p:cNvSpPr>
            <p:nvPr/>
          </p:nvSpPr>
          <p:spPr bwMode="auto">
            <a:xfrm>
              <a:off x="1216" y="2092"/>
              <a:ext cx="2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a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7505" name="Rectangle 35"/>
            <p:cNvSpPr>
              <a:spLocks noChangeArrowheads="1"/>
            </p:cNvSpPr>
            <p:nvPr/>
          </p:nvSpPr>
          <p:spPr bwMode="auto">
            <a:xfrm>
              <a:off x="1083" y="1942"/>
              <a:ext cx="123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06" name="Line 36"/>
            <p:cNvSpPr>
              <a:spLocks noChangeShapeType="1"/>
            </p:cNvSpPr>
            <p:nvPr/>
          </p:nvSpPr>
          <p:spPr bwMode="auto">
            <a:xfrm rot="5400000">
              <a:off x="2547" y="1735"/>
              <a:ext cx="0" cy="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7" name="Line 37"/>
            <p:cNvSpPr>
              <a:spLocks noChangeShapeType="1"/>
            </p:cNvSpPr>
            <p:nvPr/>
          </p:nvSpPr>
          <p:spPr bwMode="auto">
            <a:xfrm rot="16200000" flipH="1">
              <a:off x="844" y="1735"/>
              <a:ext cx="0" cy="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0" name="Line 40"/>
            <p:cNvSpPr>
              <a:spLocks noChangeShapeType="1"/>
            </p:cNvSpPr>
            <p:nvPr/>
          </p:nvSpPr>
          <p:spPr bwMode="auto">
            <a:xfrm flipV="1">
              <a:off x="2209" y="1880"/>
              <a:ext cx="0" cy="3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8" name="AutoShape 110"/>
            <p:cNvSpPr>
              <a:spLocks noChangeArrowheads="1"/>
            </p:cNvSpPr>
            <p:nvPr/>
          </p:nvSpPr>
          <p:spPr bwMode="auto">
            <a:xfrm>
              <a:off x="2084" y="2012"/>
              <a:ext cx="256" cy="311"/>
            </a:xfrm>
            <a:prstGeom prst="diamond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9" name="Line 39"/>
            <p:cNvSpPr>
              <a:spLocks noChangeShapeType="1"/>
            </p:cNvSpPr>
            <p:nvPr/>
          </p:nvSpPr>
          <p:spPr bwMode="auto">
            <a:xfrm>
              <a:off x="2106" y="2163"/>
              <a:ext cx="21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7524" name="Group 116"/>
          <p:cNvGrpSpPr>
            <a:grpSpLocks/>
          </p:cNvGrpSpPr>
          <p:nvPr/>
        </p:nvGrpSpPr>
        <p:grpSpPr bwMode="auto">
          <a:xfrm>
            <a:off x="1247775" y="4264025"/>
            <a:ext cx="4027488" cy="1898650"/>
            <a:chOff x="786" y="2686"/>
            <a:chExt cx="2537" cy="1196"/>
          </a:xfrm>
        </p:grpSpPr>
        <p:graphicFrame>
          <p:nvGraphicFramePr>
            <p:cNvPr id="17459" name="Object 42"/>
            <p:cNvGraphicFramePr>
              <a:graphicFrameLocks noChangeAspect="1"/>
            </p:cNvGraphicFramePr>
            <p:nvPr/>
          </p:nvGraphicFramePr>
          <p:xfrm>
            <a:off x="2069" y="3207"/>
            <a:ext cx="305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385" name="公式" r:id="rId43" imgW="241091" imgH="215713" progId="Equation.3">
                    <p:embed/>
                  </p:oleObj>
                </mc:Choice>
                <mc:Fallback>
                  <p:oleObj name="公式" r:id="rId43" imgW="241091" imgH="215713" progId="Equation.3">
                    <p:embed/>
                    <p:pic>
                      <p:nvPicPr>
                        <p:cNvPr id="0" name="Object 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9" y="3207"/>
                          <a:ext cx="305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460" name="Rectangle 43"/>
            <p:cNvSpPr>
              <a:spLocks noChangeArrowheads="1"/>
            </p:cNvSpPr>
            <p:nvPr/>
          </p:nvSpPr>
          <p:spPr bwMode="auto">
            <a:xfrm>
              <a:off x="1807" y="3000"/>
              <a:ext cx="322" cy="11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61" name="Line 44"/>
            <p:cNvSpPr>
              <a:spLocks noChangeShapeType="1"/>
            </p:cNvSpPr>
            <p:nvPr/>
          </p:nvSpPr>
          <p:spPr bwMode="auto">
            <a:xfrm>
              <a:off x="2135" y="3051"/>
              <a:ext cx="1006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2" name="Line 45"/>
            <p:cNvSpPr>
              <a:spLocks noChangeShapeType="1"/>
            </p:cNvSpPr>
            <p:nvPr/>
          </p:nvSpPr>
          <p:spPr bwMode="auto">
            <a:xfrm flipH="1">
              <a:off x="851" y="3051"/>
              <a:ext cx="955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3" name="Line 46"/>
            <p:cNvSpPr>
              <a:spLocks noChangeShapeType="1"/>
            </p:cNvSpPr>
            <p:nvPr/>
          </p:nvSpPr>
          <p:spPr bwMode="auto">
            <a:xfrm>
              <a:off x="863" y="3852"/>
              <a:ext cx="2283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4" name="Rectangle 47"/>
            <p:cNvSpPr>
              <a:spLocks noChangeArrowheads="1"/>
            </p:cNvSpPr>
            <p:nvPr/>
          </p:nvSpPr>
          <p:spPr bwMode="auto">
            <a:xfrm>
              <a:off x="1793" y="2718"/>
              <a:ext cx="2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b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7465" name="Text Box 48"/>
            <p:cNvSpPr txBox="1">
              <a:spLocks noChangeArrowheads="1"/>
            </p:cNvSpPr>
            <p:nvPr/>
          </p:nvSpPr>
          <p:spPr bwMode="auto">
            <a:xfrm>
              <a:off x="3052" y="3034"/>
              <a:ext cx="2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17466" name="Text Box 49"/>
            <p:cNvSpPr txBox="1">
              <a:spLocks noChangeArrowheads="1"/>
            </p:cNvSpPr>
            <p:nvPr/>
          </p:nvSpPr>
          <p:spPr bwMode="auto">
            <a:xfrm>
              <a:off x="3056" y="3583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graphicFrame>
          <p:nvGraphicFramePr>
            <p:cNvPr id="17467" name="Object 50"/>
            <p:cNvGraphicFramePr>
              <a:graphicFrameLocks noChangeAspect="1"/>
            </p:cNvGraphicFramePr>
            <p:nvPr/>
          </p:nvGraphicFramePr>
          <p:xfrm>
            <a:off x="3068" y="3236"/>
            <a:ext cx="24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386" name="Equation" r:id="rId44" imgW="190440" imgH="241200" progId="Equation.DSMT4">
                    <p:embed/>
                  </p:oleObj>
                </mc:Choice>
                <mc:Fallback>
                  <p:oleObj name="Equation" r:id="rId44" imgW="190440" imgH="241200" progId="Equation.DSMT4">
                    <p:embed/>
                    <p:pic>
                      <p:nvPicPr>
                        <p:cNvPr id="0" name="Object 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68" y="3236"/>
                          <a:ext cx="24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468" name="Object 51"/>
            <p:cNvGraphicFramePr>
              <a:graphicFrameLocks noChangeAspect="1"/>
            </p:cNvGraphicFramePr>
            <p:nvPr/>
          </p:nvGraphicFramePr>
          <p:xfrm>
            <a:off x="984" y="2692"/>
            <a:ext cx="176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387" name="Equation" r:id="rId46" imgW="139680" imgH="241200" progId="Equation.DSMT4">
                    <p:embed/>
                  </p:oleObj>
                </mc:Choice>
                <mc:Fallback>
                  <p:oleObj name="Equation" r:id="rId46" imgW="139680" imgH="241200" progId="Equation.DSMT4">
                    <p:embed/>
                    <p:pic>
                      <p:nvPicPr>
                        <p:cNvPr id="0" name="Object 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84" y="2692"/>
                          <a:ext cx="176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469" name="Object 52"/>
            <p:cNvGraphicFramePr>
              <a:graphicFrameLocks noChangeAspect="1"/>
            </p:cNvGraphicFramePr>
            <p:nvPr/>
          </p:nvGraphicFramePr>
          <p:xfrm>
            <a:off x="2844" y="2686"/>
            <a:ext cx="192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388" name="Equation" r:id="rId48" imgW="152280" imgH="241200" progId="Equation.DSMT4">
                    <p:embed/>
                  </p:oleObj>
                </mc:Choice>
                <mc:Fallback>
                  <p:oleObj name="Equation" r:id="rId48" imgW="152280" imgH="241200" progId="Equation.DSMT4">
                    <p:embed/>
                    <p:pic>
                      <p:nvPicPr>
                        <p:cNvPr id="0" name="Object 5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4" y="2686"/>
                          <a:ext cx="192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470" name="Line 53"/>
            <p:cNvSpPr>
              <a:spLocks noChangeShapeType="1"/>
            </p:cNvSpPr>
            <p:nvPr/>
          </p:nvSpPr>
          <p:spPr bwMode="auto">
            <a:xfrm>
              <a:off x="2501" y="3063"/>
              <a:ext cx="1" cy="30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Line 54"/>
            <p:cNvSpPr>
              <a:spLocks noChangeShapeType="1"/>
            </p:cNvSpPr>
            <p:nvPr/>
          </p:nvSpPr>
          <p:spPr bwMode="auto">
            <a:xfrm>
              <a:off x="2501" y="3541"/>
              <a:ext cx="1" cy="3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Line 55"/>
            <p:cNvSpPr>
              <a:spLocks noChangeShapeType="1"/>
            </p:cNvSpPr>
            <p:nvPr/>
          </p:nvSpPr>
          <p:spPr bwMode="auto">
            <a:xfrm>
              <a:off x="1433" y="3057"/>
              <a:ext cx="1" cy="30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3" name="Line 56"/>
            <p:cNvSpPr>
              <a:spLocks noChangeShapeType="1"/>
            </p:cNvSpPr>
            <p:nvPr/>
          </p:nvSpPr>
          <p:spPr bwMode="auto">
            <a:xfrm>
              <a:off x="1433" y="3535"/>
              <a:ext cx="1" cy="3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4" name="Oval 57"/>
            <p:cNvSpPr>
              <a:spLocks noChangeArrowheads="1"/>
            </p:cNvSpPr>
            <p:nvPr/>
          </p:nvSpPr>
          <p:spPr bwMode="auto">
            <a:xfrm>
              <a:off x="786" y="3016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7475" name="Oval 58"/>
            <p:cNvSpPr>
              <a:spLocks noChangeArrowheads="1"/>
            </p:cNvSpPr>
            <p:nvPr/>
          </p:nvSpPr>
          <p:spPr bwMode="auto">
            <a:xfrm>
              <a:off x="804" y="3814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7476" name="Oval 59"/>
            <p:cNvSpPr>
              <a:spLocks noChangeArrowheads="1"/>
            </p:cNvSpPr>
            <p:nvPr/>
          </p:nvSpPr>
          <p:spPr bwMode="auto">
            <a:xfrm>
              <a:off x="3132" y="3022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7477" name="Oval 60"/>
            <p:cNvSpPr>
              <a:spLocks noChangeArrowheads="1"/>
            </p:cNvSpPr>
            <p:nvPr/>
          </p:nvSpPr>
          <p:spPr bwMode="auto">
            <a:xfrm>
              <a:off x="3144" y="3814"/>
              <a:ext cx="68" cy="68"/>
            </a:xfrm>
            <a:prstGeom prst="ellipse">
              <a:avLst/>
            </a:prstGeom>
            <a:solidFill>
              <a:srgbClr val="F9FFE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7478" name="Rectangle 61"/>
            <p:cNvSpPr>
              <a:spLocks noChangeArrowheads="1"/>
            </p:cNvSpPr>
            <p:nvPr/>
          </p:nvSpPr>
          <p:spPr bwMode="auto">
            <a:xfrm>
              <a:off x="1505" y="3408"/>
              <a:ext cx="2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a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17479" name="Rectangle 62"/>
            <p:cNvSpPr>
              <a:spLocks noChangeArrowheads="1"/>
            </p:cNvSpPr>
            <p:nvPr/>
          </p:nvSpPr>
          <p:spPr bwMode="auto">
            <a:xfrm>
              <a:off x="1372" y="3258"/>
              <a:ext cx="123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80" name="Line 63"/>
            <p:cNvSpPr>
              <a:spLocks noChangeShapeType="1"/>
            </p:cNvSpPr>
            <p:nvPr/>
          </p:nvSpPr>
          <p:spPr bwMode="auto">
            <a:xfrm rot="5400000">
              <a:off x="2836" y="3051"/>
              <a:ext cx="0" cy="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1" name="Line 64"/>
            <p:cNvSpPr>
              <a:spLocks noChangeShapeType="1"/>
            </p:cNvSpPr>
            <p:nvPr/>
          </p:nvSpPr>
          <p:spPr bwMode="auto">
            <a:xfrm rot="16200000" flipH="1">
              <a:off x="1133" y="3051"/>
              <a:ext cx="0" cy="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4" name="Line 67"/>
            <p:cNvSpPr>
              <a:spLocks noChangeShapeType="1"/>
            </p:cNvSpPr>
            <p:nvPr/>
          </p:nvSpPr>
          <p:spPr bwMode="auto">
            <a:xfrm flipV="1">
              <a:off x="2498" y="3196"/>
              <a:ext cx="0" cy="3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22" name="AutoShape 114"/>
            <p:cNvSpPr>
              <a:spLocks noChangeArrowheads="1"/>
            </p:cNvSpPr>
            <p:nvPr/>
          </p:nvSpPr>
          <p:spPr bwMode="auto">
            <a:xfrm>
              <a:off x="2378" y="3328"/>
              <a:ext cx="246" cy="320"/>
            </a:xfrm>
            <a:prstGeom prst="diamond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3" name="Line 66"/>
            <p:cNvSpPr>
              <a:spLocks noChangeShapeType="1"/>
            </p:cNvSpPr>
            <p:nvPr/>
          </p:nvSpPr>
          <p:spPr bwMode="auto">
            <a:xfrm>
              <a:off x="2404" y="3488"/>
              <a:ext cx="21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7748" name="Rectangle 100"/>
          <p:cNvSpPr>
            <a:spLocks noChangeArrowheads="1"/>
          </p:cNvSpPr>
          <p:nvPr/>
        </p:nvSpPr>
        <p:spPr bwMode="auto">
          <a:xfrm>
            <a:off x="2003425" y="5070475"/>
            <a:ext cx="838200" cy="819150"/>
          </a:xfrm>
          <a:prstGeom prst="rect">
            <a:avLst/>
          </a:prstGeom>
          <a:solidFill>
            <a:srgbClr val="D5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7750" name="Rectangle 102"/>
          <p:cNvSpPr>
            <a:spLocks noChangeArrowheads="1"/>
          </p:cNvSpPr>
          <p:nvPr/>
        </p:nvSpPr>
        <p:spPr bwMode="auto">
          <a:xfrm>
            <a:off x="3165475" y="4986338"/>
            <a:ext cx="1069975" cy="965200"/>
          </a:xfrm>
          <a:prstGeom prst="rect">
            <a:avLst/>
          </a:prstGeom>
          <a:solidFill>
            <a:srgbClr val="D5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07" name="矩形 106"/>
          <p:cNvSpPr/>
          <p:nvPr/>
        </p:nvSpPr>
        <p:spPr bwMode="auto">
          <a:xfrm>
            <a:off x="8693150" y="0"/>
            <a:ext cx="450850" cy="381000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7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7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7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7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7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7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p" autoUpdateAnimBg="0"/>
      <p:bldP spid="27661" grpId="0" build="p" autoUpdateAnimBg="0"/>
      <p:bldP spid="27759" grpId="0" build="p" autoUpdateAnimBg="0"/>
      <p:bldP spid="27748" grpId="0" animBg="1"/>
      <p:bldP spid="277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3"/>
          </p:nvPr>
        </p:nvSpPr>
        <p:spPr>
          <a:xfrm>
            <a:off x="288926" y="88900"/>
            <a:ext cx="7315200" cy="2143125"/>
          </a:xfrm>
        </p:spPr>
        <p:txBody>
          <a:bodyPr/>
          <a:lstStyle/>
          <a:p>
            <a:r>
              <a:rPr lang="zh-CN" altLang="en-US" sz="2400" b="1" dirty="0" smtClean="0">
                <a:ea typeface="楷体" panose="02010609060101010101" pitchFamily="49" charset="-122"/>
              </a:rPr>
              <a:t>对该二端口的描述正确的是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非互易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对称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互易非对称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1114425" y="2850356"/>
            <a:ext cx="514350" cy="514350"/>
          </a:xfrm>
          <a:prstGeom prst="ellipse">
            <a:avLst/>
          </a:prstGeom>
          <a:solidFill>
            <a:srgbClr val="80808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A</a:t>
            </a:r>
            <a:endParaRPr kumimoji="1" lang="zh-CN" altLang="en-US" sz="1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" name="椭圆 7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1114425" y="3707606"/>
            <a:ext cx="514350" cy="514350"/>
          </a:xfrm>
          <a:prstGeom prst="ellipse">
            <a:avLst/>
          </a:prstGeom>
          <a:solidFill>
            <a:srgbClr val="00FF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B</a:t>
            </a:r>
            <a:endParaRPr kumimoji="1" lang="zh-CN" altLang="en-US" sz="1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9" name="椭圆 8"/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1114425" y="4564856"/>
            <a:ext cx="514350" cy="514350"/>
          </a:xfrm>
          <a:prstGeom prst="ellipse">
            <a:avLst/>
          </a:prstGeom>
          <a:solidFill>
            <a:srgbClr val="80808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C</a:t>
            </a:r>
            <a:endParaRPr kumimoji="1" lang="zh-CN" altLang="en-US" sz="1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6"/>
            </p:custDataLst>
          </p:nvPr>
        </p:nvSpPr>
        <p:spPr bwMode="auto">
          <a:xfrm>
            <a:off x="7598569" y="6215063"/>
            <a:ext cx="1543050" cy="411480"/>
          </a:xfrm>
          <a:prstGeom prst="roundRect">
            <a:avLst/>
          </a:prstGeom>
          <a:solidFill>
            <a:srgbClr val="808080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提交</a:t>
            </a:r>
          </a:p>
        </p:txBody>
      </p:sp>
      <p:graphicFrame>
        <p:nvGraphicFramePr>
          <p:cNvPr id="13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2058999"/>
              </p:ext>
            </p:extLst>
          </p:nvPr>
        </p:nvGraphicFramePr>
        <p:xfrm>
          <a:off x="6381750" y="1903414"/>
          <a:ext cx="482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6" name="公式" r:id="rId14" imgW="241091" imgH="215713" progId="Equation.3">
                  <p:embed/>
                </p:oleObj>
              </mc:Choice>
              <mc:Fallback>
                <p:oleObj name="公式" r:id="rId14" imgW="241091" imgH="2157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1750" y="1903414"/>
                        <a:ext cx="4826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42"/>
          <p:cNvSpPr>
            <a:spLocks noChangeArrowheads="1"/>
          </p:cNvSpPr>
          <p:nvPr/>
        </p:nvSpPr>
        <p:spPr bwMode="auto">
          <a:xfrm>
            <a:off x="5965825" y="1574801"/>
            <a:ext cx="511175" cy="180975"/>
          </a:xfrm>
          <a:prstGeom prst="rect">
            <a:avLst/>
          </a:prstGeom>
          <a:solidFill>
            <a:schemeClr val="accent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5" name="Line 43"/>
          <p:cNvSpPr>
            <a:spLocks noChangeShapeType="1"/>
          </p:cNvSpPr>
          <p:nvPr/>
        </p:nvSpPr>
        <p:spPr bwMode="auto">
          <a:xfrm>
            <a:off x="6486525" y="1655764"/>
            <a:ext cx="1597025" cy="1111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44"/>
          <p:cNvSpPr>
            <a:spLocks noChangeShapeType="1"/>
          </p:cNvSpPr>
          <p:nvPr/>
        </p:nvSpPr>
        <p:spPr bwMode="auto">
          <a:xfrm flipH="1">
            <a:off x="4448175" y="1655764"/>
            <a:ext cx="1516063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45"/>
          <p:cNvSpPr>
            <a:spLocks noChangeShapeType="1"/>
          </p:cNvSpPr>
          <p:nvPr/>
        </p:nvSpPr>
        <p:spPr bwMode="auto">
          <a:xfrm>
            <a:off x="4467225" y="2927351"/>
            <a:ext cx="3624263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Rectangle 46"/>
          <p:cNvSpPr>
            <a:spLocks noChangeArrowheads="1"/>
          </p:cNvSpPr>
          <p:nvPr/>
        </p:nvSpPr>
        <p:spPr bwMode="auto">
          <a:xfrm>
            <a:off x="5943600" y="1127126"/>
            <a:ext cx="466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1" hangingPunct="1"/>
            <a:r>
              <a:rPr lang="en-US" altLang="zh-CN" sz="2400" b="1">
                <a:solidFill>
                  <a:srgbClr val="000000"/>
                </a:solidFill>
                <a:ea typeface="华文楷体" pitchFamily="2" charset="-122"/>
              </a:rPr>
              <a:t> </a:t>
            </a:r>
            <a:r>
              <a:rPr lang="en-US" altLang="zh-CN" sz="2400" b="1" i="1">
                <a:solidFill>
                  <a:srgbClr val="000000"/>
                </a:solidFill>
                <a:ea typeface="华文楷体" pitchFamily="2" charset="-122"/>
              </a:rPr>
              <a:t>G</a:t>
            </a:r>
            <a:r>
              <a:rPr lang="en-US" altLang="zh-CN" sz="2400" b="1" baseline="-25000">
                <a:solidFill>
                  <a:srgbClr val="000000"/>
                </a:solidFill>
                <a:ea typeface="华文楷体" pitchFamily="2" charset="-122"/>
              </a:rPr>
              <a:t>b</a:t>
            </a:r>
            <a:endParaRPr lang="en-US" altLang="zh-CN" sz="2400" b="1">
              <a:ea typeface="华文楷体" pitchFamily="2" charset="-122"/>
            </a:endParaRPr>
          </a:p>
        </p:txBody>
      </p:sp>
      <p:sp>
        <p:nvSpPr>
          <p:cNvPr id="19" name="Text Box 47"/>
          <p:cNvSpPr txBox="1">
            <a:spLocks noChangeArrowheads="1"/>
          </p:cNvSpPr>
          <p:nvPr/>
        </p:nvSpPr>
        <p:spPr bwMode="auto">
          <a:xfrm>
            <a:off x="4219575" y="1671639"/>
            <a:ext cx="423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>
                <a:ea typeface="华文楷体" pitchFamily="2" charset="-122"/>
              </a:rPr>
              <a:t>+</a:t>
            </a:r>
          </a:p>
        </p:txBody>
      </p:sp>
      <p:sp>
        <p:nvSpPr>
          <p:cNvPr id="20" name="Text Box 48"/>
          <p:cNvSpPr txBox="1">
            <a:spLocks noChangeArrowheads="1"/>
          </p:cNvSpPr>
          <p:nvPr/>
        </p:nvSpPr>
        <p:spPr bwMode="auto">
          <a:xfrm>
            <a:off x="4221163" y="2497139"/>
            <a:ext cx="423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>
                <a:ea typeface="华文楷体" pitchFamily="2" charset="-122"/>
                <a:sym typeface="Symbol" pitchFamily="18" charset="2"/>
              </a:rPr>
              <a:t></a:t>
            </a:r>
            <a:endParaRPr lang="en-US" altLang="zh-CN" b="1">
              <a:ea typeface="华文楷体" pitchFamily="2" charset="-122"/>
            </a:endParaRPr>
          </a:p>
        </p:txBody>
      </p:sp>
      <p:sp>
        <p:nvSpPr>
          <p:cNvPr id="21" name="Text Box 49"/>
          <p:cNvSpPr txBox="1">
            <a:spLocks noChangeArrowheads="1"/>
          </p:cNvSpPr>
          <p:nvPr/>
        </p:nvSpPr>
        <p:spPr bwMode="auto">
          <a:xfrm>
            <a:off x="7953375" y="1681164"/>
            <a:ext cx="423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>
                <a:ea typeface="华文楷体" pitchFamily="2" charset="-122"/>
              </a:rPr>
              <a:t>+</a:t>
            </a:r>
          </a:p>
        </p:txBody>
      </p:sp>
      <p:sp>
        <p:nvSpPr>
          <p:cNvPr id="22" name="Text Box 50"/>
          <p:cNvSpPr txBox="1">
            <a:spLocks noChangeArrowheads="1"/>
          </p:cNvSpPr>
          <p:nvPr/>
        </p:nvSpPr>
        <p:spPr bwMode="auto">
          <a:xfrm>
            <a:off x="7942263" y="2532064"/>
            <a:ext cx="423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>
                <a:ea typeface="华文楷体" pitchFamily="2" charset="-122"/>
                <a:sym typeface="Symbol" pitchFamily="18" charset="2"/>
              </a:rPr>
              <a:t></a:t>
            </a:r>
            <a:endParaRPr lang="en-US" altLang="zh-CN" b="1">
              <a:ea typeface="华文楷体" pitchFamily="2" charset="-122"/>
            </a:endParaRPr>
          </a:p>
        </p:txBody>
      </p:sp>
      <p:graphicFrame>
        <p:nvGraphicFramePr>
          <p:cNvPr id="23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4620531"/>
              </p:ext>
            </p:extLst>
          </p:nvPr>
        </p:nvGraphicFramePr>
        <p:xfrm>
          <a:off x="4252913" y="2047876"/>
          <a:ext cx="3048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7" name="公式" r:id="rId16" imgW="152268" imgH="215713" progId="Equation.3">
                  <p:embed/>
                </p:oleObj>
              </mc:Choice>
              <mc:Fallback>
                <p:oleObj name="公式" r:id="rId16" imgW="152268" imgH="2157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2913" y="2047876"/>
                        <a:ext cx="304800" cy="43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5487955"/>
              </p:ext>
            </p:extLst>
          </p:nvPr>
        </p:nvGraphicFramePr>
        <p:xfrm>
          <a:off x="4684713" y="1111251"/>
          <a:ext cx="2286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8" name="公式" r:id="rId18" imgW="114151" imgH="215619" progId="Equation.3">
                  <p:embed/>
                </p:oleObj>
              </mc:Choice>
              <mc:Fallback>
                <p:oleObj name="公式" r:id="rId18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4713" y="1111251"/>
                        <a:ext cx="228600" cy="43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3091077"/>
              </p:ext>
            </p:extLst>
          </p:nvPr>
        </p:nvGraphicFramePr>
        <p:xfrm>
          <a:off x="7637463" y="1101726"/>
          <a:ext cx="2540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9" name="公式" r:id="rId20" imgW="126780" imgH="215526" progId="Equation.3">
                  <p:embed/>
                </p:oleObj>
              </mc:Choice>
              <mc:Fallback>
                <p:oleObj name="公式" r:id="rId20" imgW="126780" imgH="21552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7463" y="1101726"/>
                        <a:ext cx="254000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9772985"/>
              </p:ext>
            </p:extLst>
          </p:nvPr>
        </p:nvGraphicFramePr>
        <p:xfrm>
          <a:off x="8002588" y="2025651"/>
          <a:ext cx="3302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0" name="公式" r:id="rId22" imgW="164885" imgH="215619" progId="Equation.3">
                  <p:embed/>
                </p:oleObj>
              </mc:Choice>
              <mc:Fallback>
                <p:oleObj name="公式" r:id="rId22" imgW="164885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2588" y="2025651"/>
                        <a:ext cx="330200" cy="43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Line 55"/>
          <p:cNvSpPr>
            <a:spLocks noChangeShapeType="1"/>
          </p:cNvSpPr>
          <p:nvPr/>
        </p:nvSpPr>
        <p:spPr bwMode="auto">
          <a:xfrm>
            <a:off x="7067550" y="1674814"/>
            <a:ext cx="1588" cy="4841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Line 56"/>
          <p:cNvSpPr>
            <a:spLocks noChangeShapeType="1"/>
          </p:cNvSpPr>
          <p:nvPr/>
        </p:nvSpPr>
        <p:spPr bwMode="auto">
          <a:xfrm>
            <a:off x="7067550" y="2433639"/>
            <a:ext cx="1588" cy="49371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57"/>
          <p:cNvSpPr>
            <a:spLocks noChangeShapeType="1"/>
          </p:cNvSpPr>
          <p:nvPr/>
        </p:nvSpPr>
        <p:spPr bwMode="auto">
          <a:xfrm>
            <a:off x="5372100" y="1665289"/>
            <a:ext cx="1588" cy="4841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58"/>
          <p:cNvSpPr>
            <a:spLocks noChangeShapeType="1"/>
          </p:cNvSpPr>
          <p:nvPr/>
        </p:nvSpPr>
        <p:spPr bwMode="auto">
          <a:xfrm>
            <a:off x="5372100" y="2424114"/>
            <a:ext cx="1588" cy="49371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Oval 59"/>
          <p:cNvSpPr>
            <a:spLocks noChangeArrowheads="1"/>
          </p:cNvSpPr>
          <p:nvPr/>
        </p:nvSpPr>
        <p:spPr bwMode="auto">
          <a:xfrm>
            <a:off x="4344988" y="1600201"/>
            <a:ext cx="107950" cy="107950"/>
          </a:xfrm>
          <a:prstGeom prst="ellipse">
            <a:avLst/>
          </a:prstGeom>
          <a:solidFill>
            <a:srgbClr val="F9FFE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2" name="Oval 60"/>
          <p:cNvSpPr>
            <a:spLocks noChangeArrowheads="1"/>
          </p:cNvSpPr>
          <p:nvPr/>
        </p:nvSpPr>
        <p:spPr bwMode="auto">
          <a:xfrm>
            <a:off x="4373563" y="2867026"/>
            <a:ext cx="107950" cy="107950"/>
          </a:xfrm>
          <a:prstGeom prst="ellipse">
            <a:avLst/>
          </a:prstGeom>
          <a:solidFill>
            <a:srgbClr val="F9FFE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3" name="Oval 61"/>
          <p:cNvSpPr>
            <a:spLocks noChangeArrowheads="1"/>
          </p:cNvSpPr>
          <p:nvPr/>
        </p:nvSpPr>
        <p:spPr bwMode="auto">
          <a:xfrm>
            <a:off x="8069263" y="1609726"/>
            <a:ext cx="107950" cy="107950"/>
          </a:xfrm>
          <a:prstGeom prst="ellipse">
            <a:avLst/>
          </a:prstGeom>
          <a:solidFill>
            <a:srgbClr val="F9FFE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4" name="Oval 62"/>
          <p:cNvSpPr>
            <a:spLocks noChangeArrowheads="1"/>
          </p:cNvSpPr>
          <p:nvPr/>
        </p:nvSpPr>
        <p:spPr bwMode="auto">
          <a:xfrm>
            <a:off x="8088313" y="2867026"/>
            <a:ext cx="107950" cy="107950"/>
          </a:xfrm>
          <a:prstGeom prst="ellipse">
            <a:avLst/>
          </a:prstGeom>
          <a:solidFill>
            <a:srgbClr val="F9FFE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7" name="Line 65"/>
          <p:cNvSpPr>
            <a:spLocks noChangeShapeType="1"/>
          </p:cNvSpPr>
          <p:nvPr/>
        </p:nvSpPr>
        <p:spPr bwMode="auto">
          <a:xfrm rot="5400000">
            <a:off x="7597775" y="1657351"/>
            <a:ext cx="1588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AutoShape 66"/>
          <p:cNvSpPr>
            <a:spLocks noChangeArrowheads="1"/>
          </p:cNvSpPr>
          <p:nvPr/>
        </p:nvSpPr>
        <p:spPr bwMode="auto">
          <a:xfrm>
            <a:off x="6899275" y="2138364"/>
            <a:ext cx="342900" cy="609600"/>
          </a:xfrm>
          <a:prstGeom prst="diamond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 sz="2400"/>
          </a:p>
        </p:txBody>
      </p:sp>
      <p:sp>
        <p:nvSpPr>
          <p:cNvPr id="39" name="Line 67"/>
          <p:cNvSpPr>
            <a:spLocks noChangeShapeType="1"/>
          </p:cNvSpPr>
          <p:nvPr/>
        </p:nvSpPr>
        <p:spPr bwMode="auto">
          <a:xfrm>
            <a:off x="6899275" y="2424114"/>
            <a:ext cx="333375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0" name="Line 68"/>
          <p:cNvSpPr>
            <a:spLocks noChangeShapeType="1"/>
          </p:cNvSpPr>
          <p:nvPr/>
        </p:nvSpPr>
        <p:spPr bwMode="auto">
          <a:xfrm flipV="1">
            <a:off x="7054850" y="1933576"/>
            <a:ext cx="0" cy="47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Line 69"/>
          <p:cNvSpPr>
            <a:spLocks noChangeShapeType="1"/>
          </p:cNvSpPr>
          <p:nvPr/>
        </p:nvSpPr>
        <p:spPr bwMode="auto">
          <a:xfrm>
            <a:off x="4819650" y="1655764"/>
            <a:ext cx="157163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" name="AutoShape 66"/>
          <p:cNvSpPr>
            <a:spLocks noChangeArrowheads="1"/>
          </p:cNvSpPr>
          <p:nvPr/>
        </p:nvSpPr>
        <p:spPr bwMode="auto">
          <a:xfrm>
            <a:off x="5200650" y="2001664"/>
            <a:ext cx="342900" cy="609600"/>
          </a:xfrm>
          <a:prstGeom prst="diamond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 sz="2400"/>
          </a:p>
        </p:txBody>
      </p:sp>
      <p:sp>
        <p:nvSpPr>
          <p:cNvPr id="43" name="Line 67"/>
          <p:cNvSpPr>
            <a:spLocks noChangeShapeType="1"/>
          </p:cNvSpPr>
          <p:nvPr/>
        </p:nvSpPr>
        <p:spPr bwMode="auto">
          <a:xfrm>
            <a:off x="5205412" y="2286863"/>
            <a:ext cx="333375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4" name="Line 68"/>
          <p:cNvSpPr>
            <a:spLocks noChangeShapeType="1"/>
          </p:cNvSpPr>
          <p:nvPr/>
        </p:nvSpPr>
        <p:spPr bwMode="auto">
          <a:xfrm flipV="1">
            <a:off x="5368875" y="1845351"/>
            <a:ext cx="0" cy="47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45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323174"/>
              </p:ext>
            </p:extLst>
          </p:nvPr>
        </p:nvGraphicFramePr>
        <p:xfrm>
          <a:off x="5530850" y="1879601"/>
          <a:ext cx="508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1" name="Equation" r:id="rId24" imgW="253800" imgH="228600" progId="Equation.DSMT4">
                  <p:embed/>
                </p:oleObj>
              </mc:Choice>
              <mc:Fallback>
                <p:oleObj name="Equation" r:id="rId24" imgW="2538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0850" y="1879601"/>
                        <a:ext cx="508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6" name="组合 45"/>
          <p:cNvGrpSpPr/>
          <p:nvPr>
            <p:custDataLst>
              <p:tags r:id="rId7"/>
            </p:custDataLst>
          </p:nvPr>
        </p:nvGrpSpPr>
        <p:grpSpPr>
          <a:xfrm>
            <a:off x="0" y="0"/>
            <a:ext cx="9144000" cy="635000"/>
            <a:chOff x="0" y="0"/>
            <a:chExt cx="9144000" cy="635000"/>
          </a:xfrm>
        </p:grpSpPr>
        <p:sp>
          <p:nvSpPr>
            <p:cNvPr id="10" name="TitleBackground"/>
            <p:cNvSpPr/>
            <p:nvPr>
              <p:custDataLst>
                <p:tags r:id="rId9"/>
              </p:custDataLst>
            </p:nvPr>
          </p:nvSpPr>
          <p:spPr bwMode="auto">
            <a:xfrm>
              <a:off x="0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2" name="ColorBlock"/>
            <p:cNvSpPr/>
            <p:nvPr>
              <p:custDataLst>
                <p:tags r:id="rId10"/>
              </p:custDataLst>
            </p:nvPr>
          </p:nvSpPr>
          <p:spPr bwMode="auto"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35" name="TypeText"/>
            <p:cNvSpPr txBox="1"/>
            <p:nvPr>
              <p:custDataLst>
                <p:tags r:id="rId11"/>
              </p:custDataLst>
            </p:nvPr>
          </p:nvSpPr>
          <p:spPr>
            <a:xfrm>
              <a:off x="254000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pPr algn="l"/>
              <a:r>
                <a:rPr lang="zh-CN" altLang="en-US" sz="2600" smtClean="0">
                  <a:solidFill>
                    <a:srgbClr val="000000"/>
                  </a:solidFill>
                  <a:latin typeface="Microsoft Yahei"/>
                  <a:ea typeface="Microsoft Yahei"/>
                  <a:sym typeface="Microsoft Yahei"/>
                </a:rPr>
                <a:t>单选题</a:t>
              </a:r>
              <a:endParaRPr lang="zh-CN" altLang="en-US" sz="260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36" name="TipText"/>
            <p:cNvSpPr txBox="1"/>
            <p:nvPr>
              <p:custDataLst>
                <p:tags r:id="rId12"/>
              </p:custDataLst>
            </p:nvPr>
          </p:nvSpPr>
          <p:spPr>
            <a:xfrm>
              <a:off x="1525905" y="109220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pPr algn="l"/>
              <a:r>
                <a:rPr lang="en-US" altLang="zh-CN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1</a:t>
              </a:r>
              <a:r>
                <a:rPr lang="zh-CN" altLang="en-US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分</a:t>
              </a:r>
              <a:endParaRPr lang="zh-CN" altLang="en-US" sz="2000">
                <a:solidFill>
                  <a:srgbClr val="80808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</p:grpSp>
      <p:pic>
        <p:nvPicPr>
          <p:cNvPr id="6" name="图片 5"/>
          <p:cNvPicPr>
            <a:picLocks/>
          </p:cNvPicPr>
          <p:nvPr>
            <p:custDataLst>
              <p:tags r:id="rId8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600" y="63500"/>
            <a:ext cx="1422400" cy="508000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335596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342900" y="304800"/>
            <a:ext cx="6243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3300"/>
                </a:solidFill>
                <a:ea typeface="华文楷体" pitchFamily="2" charset="-122"/>
              </a:rPr>
              <a:t>(2)</a:t>
            </a: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用电流表示电压</a:t>
            </a:r>
            <a:r>
              <a:rPr lang="zh-CN" altLang="en-US" b="1">
                <a:solidFill>
                  <a:srgbClr val="FF3300"/>
                </a:solidFill>
              </a:rPr>
              <a:t>：</a:t>
            </a:r>
            <a:r>
              <a:rPr lang="zh-CN" altLang="en-US"/>
              <a:t> </a:t>
            </a:r>
            <a:r>
              <a:rPr lang="en-US" altLang="zh-CN" b="1" i="1">
                <a:solidFill>
                  <a:srgbClr val="FF3300"/>
                </a:solidFill>
                <a:ea typeface="华文楷体" pitchFamily="2" charset="-122"/>
              </a:rPr>
              <a:t>R</a:t>
            </a: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参数和方程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609600" y="2628900"/>
            <a:ext cx="2057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由</a:t>
            </a:r>
            <a:r>
              <a:rPr lang="en-US" altLang="zh-CN" b="1" i="1">
                <a:ea typeface="华文楷体" pitchFamily="2" charset="-122"/>
              </a:rPr>
              <a:t>G</a:t>
            </a:r>
            <a:r>
              <a:rPr lang="en-US" altLang="zh-CN" b="1">
                <a:ea typeface="华文楷体" pitchFamily="2" charset="-122"/>
              </a:rPr>
              <a:t> </a:t>
            </a:r>
            <a:r>
              <a:rPr lang="zh-CN" altLang="en-US" b="1">
                <a:ea typeface="华文楷体" pitchFamily="2" charset="-122"/>
              </a:rPr>
              <a:t>参数方程</a:t>
            </a:r>
          </a:p>
        </p:txBody>
      </p:sp>
      <p:graphicFrame>
        <p:nvGraphicFramePr>
          <p:cNvPr id="29700" name="Object 4"/>
          <p:cNvGraphicFramePr>
            <a:graphicFrameLocks noChangeAspect="1"/>
          </p:cNvGraphicFramePr>
          <p:nvPr/>
        </p:nvGraphicFramePr>
        <p:xfrm>
          <a:off x="2605088" y="2420938"/>
          <a:ext cx="2570162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36" name="Equation" r:id="rId4" imgW="1384200" imgH="545760" progId="Equation.DSMT4">
                  <p:embed/>
                </p:oleObj>
              </mc:Choice>
              <mc:Fallback>
                <p:oleObj name="Equation" r:id="rId4" imgW="1384200" imgH="5457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5088" y="2420938"/>
                        <a:ext cx="2570162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1" name="Object 5"/>
          <p:cNvGraphicFramePr>
            <a:graphicFrameLocks noChangeAspect="1"/>
          </p:cNvGraphicFramePr>
          <p:nvPr/>
        </p:nvGraphicFramePr>
        <p:xfrm>
          <a:off x="6794500" y="2728913"/>
          <a:ext cx="88106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37" name="Equation" r:id="rId6" imgW="406080" imgH="241200" progId="Equation.DSMT4">
                  <p:embed/>
                </p:oleObj>
              </mc:Choice>
              <mc:Fallback>
                <p:oleObj name="Equation" r:id="rId6" imgW="406080" imgH="241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4500" y="2728913"/>
                        <a:ext cx="88106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2" name="Object 6"/>
          <p:cNvGraphicFramePr>
            <a:graphicFrameLocks noChangeAspect="1"/>
          </p:cNvGraphicFramePr>
          <p:nvPr/>
        </p:nvGraphicFramePr>
        <p:xfrm>
          <a:off x="1792288" y="3508375"/>
          <a:ext cx="4498975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38" name="Equation" r:id="rId8" imgW="2590560" imgH="952200" progId="Equation.DSMT4">
                  <p:embed/>
                </p:oleObj>
              </mc:Choice>
              <mc:Fallback>
                <p:oleObj name="Equation" r:id="rId8" imgW="2590560" imgH="9522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2288" y="3508375"/>
                        <a:ext cx="4498975" cy="165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609600" y="4025900"/>
            <a:ext cx="857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即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609600" y="5530850"/>
            <a:ext cx="3833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其中  </a:t>
            </a:r>
            <a:r>
              <a:rPr lang="zh-CN" altLang="en-US" b="1">
                <a:ea typeface="华文楷体" pitchFamily="2" charset="-122"/>
                <a:sym typeface="Symbol" pitchFamily="18" charset="2"/>
              </a:rPr>
              <a:t></a:t>
            </a:r>
            <a:r>
              <a:rPr lang="zh-CN" altLang="en-US" b="1" i="1">
                <a:ea typeface="华文楷体" pitchFamily="2" charset="-122"/>
                <a:sym typeface="Symbol" pitchFamily="18" charset="2"/>
              </a:rPr>
              <a:t> </a:t>
            </a:r>
            <a:r>
              <a:rPr lang="en-US" altLang="zh-CN" b="1">
                <a:ea typeface="华文楷体" pitchFamily="2" charset="-122"/>
                <a:sym typeface="Symbol" pitchFamily="18" charset="2"/>
              </a:rPr>
              <a:t>=</a:t>
            </a:r>
            <a:r>
              <a:rPr lang="en-US" altLang="zh-CN" b="1" i="1">
                <a:ea typeface="华文楷体" pitchFamily="2" charset="-122"/>
                <a:sym typeface="Symbol" pitchFamily="18" charset="2"/>
              </a:rPr>
              <a:t>G</a:t>
            </a:r>
            <a:r>
              <a:rPr lang="en-US" altLang="zh-CN" b="1" baseline="-25000">
                <a:ea typeface="华文楷体" pitchFamily="2" charset="-122"/>
                <a:sym typeface="Symbol" pitchFamily="18" charset="2"/>
              </a:rPr>
              <a:t>11</a:t>
            </a:r>
            <a:r>
              <a:rPr lang="en-US" altLang="zh-CN" b="1" i="1">
                <a:ea typeface="华文楷体" pitchFamily="2" charset="-122"/>
                <a:sym typeface="Symbol" pitchFamily="18" charset="2"/>
              </a:rPr>
              <a:t>G</a:t>
            </a:r>
            <a:r>
              <a:rPr lang="en-US" altLang="zh-CN" b="1" baseline="-25000">
                <a:ea typeface="华文楷体" pitchFamily="2" charset="-122"/>
                <a:sym typeface="Symbol" pitchFamily="18" charset="2"/>
              </a:rPr>
              <a:t>22 </a:t>
            </a:r>
            <a:r>
              <a:rPr lang="en-US" altLang="zh-CN" b="1">
                <a:ea typeface="华文楷体" pitchFamily="2" charset="-122"/>
                <a:sym typeface="Symbol" pitchFamily="18" charset="2"/>
              </a:rPr>
              <a:t>–</a:t>
            </a:r>
            <a:r>
              <a:rPr lang="en-US" altLang="zh-CN" b="1" i="1">
                <a:ea typeface="华文楷体" pitchFamily="2" charset="-122"/>
                <a:sym typeface="Symbol" pitchFamily="18" charset="2"/>
              </a:rPr>
              <a:t>G</a:t>
            </a:r>
            <a:r>
              <a:rPr lang="en-US" altLang="zh-CN" b="1" baseline="-25000">
                <a:ea typeface="华文楷体" pitchFamily="2" charset="-122"/>
                <a:sym typeface="Symbol" pitchFamily="18" charset="2"/>
              </a:rPr>
              <a:t>12</a:t>
            </a:r>
            <a:r>
              <a:rPr lang="en-US" altLang="zh-CN" b="1" i="1">
                <a:ea typeface="华文楷体" pitchFamily="2" charset="-122"/>
                <a:sym typeface="Symbol" pitchFamily="18" charset="2"/>
              </a:rPr>
              <a:t>G</a:t>
            </a:r>
            <a:r>
              <a:rPr lang="en-US" altLang="zh-CN" b="1" baseline="-25000">
                <a:ea typeface="华文楷体" pitchFamily="2" charset="-122"/>
                <a:sym typeface="Symbol" pitchFamily="18" charset="2"/>
              </a:rPr>
              <a:t>21</a:t>
            </a:r>
            <a:r>
              <a:rPr lang="en-US" altLang="zh-CN" b="1">
                <a:ea typeface="华文楷体" pitchFamily="2" charset="-122"/>
                <a:sym typeface="Symbol" pitchFamily="18" charset="2"/>
              </a:rPr>
              <a:t>≠0</a:t>
            </a:r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2760663" y="698500"/>
            <a:ext cx="4389437" cy="1447800"/>
            <a:chOff x="2252" y="321"/>
            <a:chExt cx="2765" cy="912"/>
          </a:xfrm>
        </p:grpSpPr>
        <p:sp>
          <p:nvSpPr>
            <p:cNvPr id="19470" name="Line 33"/>
            <p:cNvSpPr>
              <a:spLocks noChangeShapeType="1"/>
            </p:cNvSpPr>
            <p:nvPr/>
          </p:nvSpPr>
          <p:spPr bwMode="auto">
            <a:xfrm>
              <a:off x="2697" y="685"/>
              <a:ext cx="18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1" name="Line 34"/>
            <p:cNvSpPr>
              <a:spLocks noChangeShapeType="1"/>
            </p:cNvSpPr>
            <p:nvPr/>
          </p:nvSpPr>
          <p:spPr bwMode="auto">
            <a:xfrm>
              <a:off x="2697" y="1117"/>
              <a:ext cx="18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2" name="Rectangle 35"/>
            <p:cNvSpPr>
              <a:spLocks noChangeArrowheads="1"/>
            </p:cNvSpPr>
            <p:nvPr/>
          </p:nvSpPr>
          <p:spPr bwMode="auto">
            <a:xfrm>
              <a:off x="3141" y="589"/>
              <a:ext cx="888" cy="624"/>
            </a:xfrm>
            <a:prstGeom prst="rect">
              <a:avLst/>
            </a:prstGeom>
            <a:solidFill>
              <a:srgbClr val="F9FFE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9473" name="Line 36"/>
            <p:cNvSpPr>
              <a:spLocks noChangeShapeType="1"/>
            </p:cNvSpPr>
            <p:nvPr/>
          </p:nvSpPr>
          <p:spPr bwMode="auto">
            <a:xfrm>
              <a:off x="2903" y="685"/>
              <a:ext cx="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4" name="Line 37"/>
            <p:cNvSpPr>
              <a:spLocks noChangeShapeType="1"/>
            </p:cNvSpPr>
            <p:nvPr/>
          </p:nvSpPr>
          <p:spPr bwMode="auto">
            <a:xfrm>
              <a:off x="4300" y="1117"/>
              <a:ext cx="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5" name="Line 38"/>
            <p:cNvSpPr>
              <a:spLocks noChangeShapeType="1"/>
            </p:cNvSpPr>
            <p:nvPr/>
          </p:nvSpPr>
          <p:spPr bwMode="auto">
            <a:xfrm flipH="1">
              <a:off x="2862" y="1117"/>
              <a:ext cx="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6" name="Line 39"/>
            <p:cNvSpPr>
              <a:spLocks noChangeShapeType="1"/>
            </p:cNvSpPr>
            <p:nvPr/>
          </p:nvSpPr>
          <p:spPr bwMode="auto">
            <a:xfrm flipH="1">
              <a:off x="4226" y="685"/>
              <a:ext cx="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7" name="Text Box 40"/>
            <p:cNvSpPr txBox="1">
              <a:spLocks noChangeArrowheads="1"/>
            </p:cNvSpPr>
            <p:nvPr/>
          </p:nvSpPr>
          <p:spPr bwMode="auto">
            <a:xfrm>
              <a:off x="2433" y="616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19478" name="Text Box 41"/>
            <p:cNvSpPr txBox="1">
              <a:spLocks noChangeArrowheads="1"/>
            </p:cNvSpPr>
            <p:nvPr/>
          </p:nvSpPr>
          <p:spPr bwMode="auto">
            <a:xfrm>
              <a:off x="2440" y="937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9479" name="Text Box 42"/>
            <p:cNvSpPr txBox="1">
              <a:spLocks noChangeArrowheads="1"/>
            </p:cNvSpPr>
            <p:nvPr/>
          </p:nvSpPr>
          <p:spPr bwMode="auto">
            <a:xfrm>
              <a:off x="4658" y="570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19480" name="Text Box 43"/>
            <p:cNvSpPr txBox="1">
              <a:spLocks noChangeArrowheads="1"/>
            </p:cNvSpPr>
            <p:nvPr/>
          </p:nvSpPr>
          <p:spPr bwMode="auto">
            <a:xfrm>
              <a:off x="4679" y="945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graphicFrame>
          <p:nvGraphicFramePr>
            <p:cNvPr id="19481" name="Object 44"/>
            <p:cNvGraphicFramePr>
              <a:graphicFrameLocks noChangeAspect="1"/>
            </p:cNvGraphicFramePr>
            <p:nvPr/>
          </p:nvGraphicFramePr>
          <p:xfrm>
            <a:off x="2252" y="669"/>
            <a:ext cx="246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739" name="Equation" r:id="rId10" imgW="190440" imgH="241200" progId="Equation.DSMT4">
                    <p:embed/>
                  </p:oleObj>
                </mc:Choice>
                <mc:Fallback>
                  <p:oleObj name="Equation" r:id="rId10" imgW="190440" imgH="241200" progId="Equation.DSMT4">
                    <p:embed/>
                    <p:pic>
                      <p:nvPicPr>
                        <p:cNvPr id="0" name="Object 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52" y="669"/>
                          <a:ext cx="246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82" name="Object 45"/>
            <p:cNvGraphicFramePr>
              <a:graphicFrameLocks noChangeAspect="1"/>
            </p:cNvGraphicFramePr>
            <p:nvPr/>
          </p:nvGraphicFramePr>
          <p:xfrm>
            <a:off x="2698" y="323"/>
            <a:ext cx="181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740" name="Equation" r:id="rId12" imgW="139680" imgH="241200" progId="Equation.DSMT4">
                    <p:embed/>
                  </p:oleObj>
                </mc:Choice>
                <mc:Fallback>
                  <p:oleObj name="Equation" r:id="rId12" imgW="139680" imgH="241200" progId="Equation.DSMT4">
                    <p:embed/>
                    <p:pic>
                      <p:nvPicPr>
                        <p:cNvPr id="0" name="Object 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98" y="323"/>
                          <a:ext cx="181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83" name="Object 46"/>
            <p:cNvGraphicFramePr>
              <a:graphicFrameLocks noChangeAspect="1"/>
            </p:cNvGraphicFramePr>
            <p:nvPr/>
          </p:nvGraphicFramePr>
          <p:xfrm>
            <a:off x="4350" y="321"/>
            <a:ext cx="196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741" name="Equation" r:id="rId14" imgW="152280" imgH="241200" progId="Equation.DSMT4">
                    <p:embed/>
                  </p:oleObj>
                </mc:Choice>
                <mc:Fallback>
                  <p:oleObj name="Equation" r:id="rId14" imgW="152280" imgH="241200" progId="Equation.DSMT4">
                    <p:embed/>
                    <p:pic>
                      <p:nvPicPr>
                        <p:cNvPr id="0" name="Object 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50" y="321"/>
                          <a:ext cx="196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84" name="Object 47"/>
            <p:cNvGraphicFramePr>
              <a:graphicFrameLocks noChangeAspect="1"/>
            </p:cNvGraphicFramePr>
            <p:nvPr/>
          </p:nvGraphicFramePr>
          <p:xfrm>
            <a:off x="4770" y="717"/>
            <a:ext cx="247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742" name="Equation" r:id="rId16" imgW="190440" imgH="241200" progId="Equation.DSMT4">
                    <p:embed/>
                  </p:oleObj>
                </mc:Choice>
                <mc:Fallback>
                  <p:oleObj name="Equation" r:id="rId16" imgW="190440" imgH="241200" progId="Equation.DSMT4">
                    <p:embed/>
                    <p:pic>
                      <p:nvPicPr>
                        <p:cNvPr id="0" name="Object 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70" y="717"/>
                          <a:ext cx="247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485" name="Text Box 48"/>
            <p:cNvSpPr txBox="1">
              <a:spLocks noChangeArrowheads="1"/>
            </p:cNvSpPr>
            <p:nvPr/>
          </p:nvSpPr>
          <p:spPr bwMode="auto">
            <a:xfrm>
              <a:off x="3324" y="702"/>
              <a:ext cx="5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000" b="1">
                  <a:solidFill>
                    <a:srgbClr val="3366FF"/>
                  </a:solidFill>
                  <a:ea typeface="华文楷体" pitchFamily="2" charset="-122"/>
                </a:rPr>
                <a:t>二端口</a:t>
              </a:r>
              <a:endParaRPr lang="zh-CN" altLang="en-US" sz="2000">
                <a:ea typeface="华文楷体" pitchFamily="2" charset="-122"/>
              </a:endParaRPr>
            </a:p>
          </p:txBody>
        </p:sp>
        <p:sp>
          <p:nvSpPr>
            <p:cNvPr id="19486" name="Oval 49"/>
            <p:cNvSpPr>
              <a:spLocks noChangeArrowheads="1"/>
            </p:cNvSpPr>
            <p:nvPr/>
          </p:nvSpPr>
          <p:spPr bwMode="auto">
            <a:xfrm>
              <a:off x="4572" y="649"/>
              <a:ext cx="64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9487" name="Oval 50"/>
            <p:cNvSpPr>
              <a:spLocks noChangeArrowheads="1"/>
            </p:cNvSpPr>
            <p:nvPr/>
          </p:nvSpPr>
          <p:spPr bwMode="auto">
            <a:xfrm>
              <a:off x="4581" y="1088"/>
              <a:ext cx="64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9488" name="Oval 51"/>
            <p:cNvSpPr>
              <a:spLocks noChangeArrowheads="1"/>
            </p:cNvSpPr>
            <p:nvPr/>
          </p:nvSpPr>
          <p:spPr bwMode="auto">
            <a:xfrm>
              <a:off x="2634" y="1097"/>
              <a:ext cx="64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9489" name="Oval 52"/>
            <p:cNvSpPr>
              <a:spLocks noChangeArrowheads="1"/>
            </p:cNvSpPr>
            <p:nvPr/>
          </p:nvSpPr>
          <p:spPr bwMode="auto">
            <a:xfrm>
              <a:off x="2643" y="658"/>
              <a:ext cx="64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sp>
        <p:nvSpPr>
          <p:cNvPr id="29749" name="Line 53"/>
          <p:cNvSpPr>
            <a:spLocks noChangeShapeType="1"/>
          </p:cNvSpPr>
          <p:nvPr/>
        </p:nvSpPr>
        <p:spPr bwMode="auto">
          <a:xfrm>
            <a:off x="5297488" y="3005138"/>
            <a:ext cx="1233487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50" name="Text Box 54"/>
          <p:cNvSpPr txBox="1">
            <a:spLocks noChangeArrowheads="1"/>
          </p:cNvSpPr>
          <p:nvPr/>
        </p:nvSpPr>
        <p:spPr bwMode="auto">
          <a:xfrm>
            <a:off x="5437188" y="2430463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解出</a:t>
            </a: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4738688" y="5551488"/>
            <a:ext cx="3600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ea typeface="华文楷体" pitchFamily="2" charset="-122"/>
              </a:rPr>
              <a:t>前提：</a:t>
            </a:r>
            <a:r>
              <a:rPr lang="en-US" altLang="zh-CN" b="1" i="1">
                <a:solidFill>
                  <a:srgbClr val="FF0000"/>
                </a:solidFill>
                <a:ea typeface="华文楷体" pitchFamily="2" charset="-122"/>
              </a:rPr>
              <a:t>G </a:t>
            </a:r>
            <a:r>
              <a:rPr lang="zh-CN" altLang="en-US" b="1">
                <a:solidFill>
                  <a:srgbClr val="FF0000"/>
                </a:solidFill>
                <a:ea typeface="华文楷体" pitchFamily="2" charset="-122"/>
              </a:rPr>
              <a:t>非奇异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uild="p" autoUpdateAnimBg="0"/>
      <p:bldP spid="29699" grpId="0" build="p" autoUpdateAnimBg="0"/>
      <p:bldP spid="29703" grpId="0" build="p" autoUpdateAnimBg="0"/>
      <p:bldP spid="29704" grpId="0" build="p" autoUpdateAnimBg="0"/>
      <p:bldP spid="29749" grpId="0" animBg="1"/>
      <p:bldP spid="29750" grpId="0"/>
      <p:bldP spid="33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628650" y="304800"/>
            <a:ext cx="22479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其矩阵形式为</a:t>
            </a:r>
          </a:p>
        </p:txBody>
      </p:sp>
      <p:graphicFrame>
        <p:nvGraphicFramePr>
          <p:cNvPr id="30724" name="Object 4"/>
          <p:cNvGraphicFramePr>
            <a:graphicFrameLocks noChangeAspect="1"/>
          </p:cNvGraphicFramePr>
          <p:nvPr/>
        </p:nvGraphicFramePr>
        <p:xfrm>
          <a:off x="1385888" y="1927225"/>
          <a:ext cx="2670175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5" name="Equation" r:id="rId4" imgW="1168200" imgH="545760" progId="Equation.DSMT4">
                  <p:embed/>
                </p:oleObj>
              </mc:Choice>
              <mc:Fallback>
                <p:oleObj name="Equation" r:id="rId4" imgW="1168200" imgH="5457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5888" y="1927225"/>
                        <a:ext cx="2670175" cy="129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3840163" y="5524500"/>
            <a:ext cx="419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称</a:t>
            </a:r>
            <a:r>
              <a:rPr lang="en-US" altLang="zh-CN" b="1" i="1">
                <a:ea typeface="华文楷体" pitchFamily="2" charset="-122"/>
                <a:cs typeface="Times New Roman" pitchFamily="18" charset="0"/>
              </a:rPr>
              <a:t>R</a:t>
            </a:r>
            <a:r>
              <a:rPr lang="zh-CN" altLang="en-US" b="1">
                <a:ea typeface="华文楷体" pitchFamily="2" charset="-122"/>
              </a:rPr>
              <a:t>为</a:t>
            </a:r>
            <a:r>
              <a:rPr lang="zh-CN" altLang="en-US" b="1">
                <a:solidFill>
                  <a:srgbClr val="3366FF"/>
                </a:solidFill>
                <a:ea typeface="华文楷体" pitchFamily="2" charset="-122"/>
              </a:rPr>
              <a:t>开路电阻参数矩阵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401638" y="3276600"/>
            <a:ext cx="3545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i="1" dirty="0">
                <a:solidFill>
                  <a:srgbClr val="FF3300"/>
                </a:solidFill>
                <a:ea typeface="华文楷体" pitchFamily="2" charset="-122"/>
              </a:rPr>
              <a:t>R</a:t>
            </a:r>
            <a:r>
              <a:rPr lang="zh-CN" altLang="en-US" b="1" dirty="0">
                <a:solidFill>
                  <a:srgbClr val="FF3300"/>
                </a:solidFill>
                <a:ea typeface="华文楷体" pitchFamily="2" charset="-122"/>
              </a:rPr>
              <a:t>参数的实验测定</a:t>
            </a:r>
            <a:r>
              <a:rPr lang="zh-CN" altLang="en-US" b="1" dirty="0" smtClean="0">
                <a:solidFill>
                  <a:srgbClr val="FF3300"/>
                </a:solidFill>
                <a:ea typeface="华文楷体" pitchFamily="2" charset="-122"/>
              </a:rPr>
              <a:t>（黑箱</a:t>
            </a:r>
            <a:r>
              <a:rPr lang="zh-CN" altLang="en-US" b="1" dirty="0">
                <a:solidFill>
                  <a:srgbClr val="FF3300"/>
                </a:solidFill>
                <a:ea typeface="华文楷体" pitchFamily="2" charset="-122"/>
              </a:rPr>
              <a:t>）</a:t>
            </a:r>
          </a:p>
        </p:txBody>
      </p:sp>
      <p:graphicFrame>
        <p:nvGraphicFramePr>
          <p:cNvPr id="30727" name="Object 7"/>
          <p:cNvGraphicFramePr>
            <a:graphicFrameLocks noChangeAspect="1"/>
          </p:cNvGraphicFramePr>
          <p:nvPr/>
        </p:nvGraphicFramePr>
        <p:xfrm>
          <a:off x="4424363" y="3362325"/>
          <a:ext cx="4298950" cy="206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6" name="Equation" r:id="rId6" imgW="2145960" imgH="1028520" progId="Equation.DSMT4">
                  <p:embed/>
                </p:oleObj>
              </mc:Choice>
              <mc:Fallback>
                <p:oleObj name="Equation" r:id="rId6" imgW="2145960" imgH="102852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4363" y="3362325"/>
                        <a:ext cx="4298950" cy="2060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32" name="Object 12"/>
          <p:cNvGraphicFramePr>
            <a:graphicFrameLocks noChangeAspect="1"/>
          </p:cNvGraphicFramePr>
          <p:nvPr/>
        </p:nvGraphicFramePr>
        <p:xfrm>
          <a:off x="3265488" y="306388"/>
          <a:ext cx="4397375" cy="1443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7" name="Equation" r:id="rId8" imgW="1663560" imgH="545760" progId="Equation.DSMT4">
                  <p:embed/>
                </p:oleObj>
              </mc:Choice>
              <mc:Fallback>
                <p:oleObj name="Equation" r:id="rId8" imgW="1663560" imgH="54576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5488" y="306388"/>
                        <a:ext cx="4397375" cy="1443037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 autoUpdateAnimBg="0"/>
      <p:bldP spid="30725" grpId="0" build="p" autoUpdateAnimBg="0"/>
      <p:bldP spid="30726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脚占位符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674688" y="436563"/>
            <a:ext cx="7772400" cy="854075"/>
          </a:xfrm>
        </p:spPr>
        <p:txBody>
          <a:bodyPr/>
          <a:lstStyle/>
          <a:p>
            <a:pPr eaLnBrk="1" hangingPunct="1"/>
            <a:r>
              <a:rPr lang="en-US" altLang="zh-CN" smtClean="0"/>
              <a:t>Why Two-port?</a:t>
            </a:r>
          </a:p>
        </p:txBody>
      </p:sp>
      <p:sp>
        <p:nvSpPr>
          <p:cNvPr id="216068" name="Text Box 4"/>
          <p:cNvSpPr txBox="1">
            <a:spLocks noChangeArrowheads="1"/>
          </p:cNvSpPr>
          <p:nvPr/>
        </p:nvSpPr>
        <p:spPr bwMode="auto">
          <a:xfrm>
            <a:off x="301625" y="1663700"/>
            <a:ext cx="21336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电磁场</a:t>
            </a:r>
          </a:p>
          <a:p>
            <a:r>
              <a:rPr lang="en-US" altLang="zh-CN" b="1"/>
              <a:t>(</a:t>
            </a:r>
            <a:r>
              <a:rPr lang="zh-CN" altLang="en-US" b="1">
                <a:ea typeface="华文楷体" pitchFamily="2" charset="-122"/>
              </a:rPr>
              <a:t>感兴趣内部</a:t>
            </a:r>
            <a:r>
              <a:rPr lang="en-US" altLang="zh-CN" b="1" i="1"/>
              <a:t>EB</a:t>
            </a:r>
            <a:r>
              <a:rPr lang="en-US" altLang="zh-CN" b="1"/>
              <a:t>)</a:t>
            </a:r>
            <a:endParaRPr lang="en-US" altLang="zh-CN" b="1">
              <a:ea typeface="华文楷体" pitchFamily="2" charset="-122"/>
            </a:endParaRPr>
          </a:p>
        </p:txBody>
      </p:sp>
      <p:sp>
        <p:nvSpPr>
          <p:cNvPr id="216069" name="Line 5"/>
          <p:cNvSpPr>
            <a:spLocks noChangeShapeType="1"/>
          </p:cNvSpPr>
          <p:nvPr/>
        </p:nvSpPr>
        <p:spPr bwMode="auto">
          <a:xfrm>
            <a:off x="2470150" y="1943100"/>
            <a:ext cx="995363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6070" name="Text Box 6"/>
          <p:cNvSpPr txBox="1">
            <a:spLocks noChangeArrowheads="1"/>
          </p:cNvSpPr>
          <p:nvPr/>
        </p:nvSpPr>
        <p:spPr bwMode="auto">
          <a:xfrm>
            <a:off x="3500438" y="1595438"/>
            <a:ext cx="22860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电路元件</a:t>
            </a:r>
          </a:p>
          <a:p>
            <a:r>
              <a:rPr lang="en-US" altLang="zh-CN" b="1">
                <a:ea typeface="华文楷体" pitchFamily="2" charset="-122"/>
              </a:rPr>
              <a:t>(</a:t>
            </a:r>
            <a:r>
              <a:rPr lang="zh-CN" altLang="en-US" b="1">
                <a:ea typeface="华文楷体" pitchFamily="2" charset="-122"/>
              </a:rPr>
              <a:t>感兴趣接线端</a:t>
            </a:r>
            <a:r>
              <a:rPr lang="en-US" altLang="zh-CN" b="1" i="1">
                <a:ea typeface="华文楷体" pitchFamily="2" charset="-122"/>
              </a:rPr>
              <a:t>ui</a:t>
            </a:r>
            <a:r>
              <a:rPr lang="en-US" altLang="zh-CN" b="1">
                <a:ea typeface="华文楷体" pitchFamily="2" charset="-122"/>
              </a:rPr>
              <a:t>)</a:t>
            </a:r>
          </a:p>
        </p:txBody>
      </p:sp>
      <p:sp>
        <p:nvSpPr>
          <p:cNvPr id="216071" name="Line 7"/>
          <p:cNvSpPr>
            <a:spLocks noChangeShapeType="1"/>
          </p:cNvSpPr>
          <p:nvPr/>
        </p:nvSpPr>
        <p:spPr bwMode="auto">
          <a:xfrm>
            <a:off x="5827713" y="1931988"/>
            <a:ext cx="995362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6072" name="Text Box 8"/>
          <p:cNvSpPr txBox="1">
            <a:spLocks noChangeArrowheads="1"/>
          </p:cNvSpPr>
          <p:nvPr/>
        </p:nvSpPr>
        <p:spPr bwMode="auto">
          <a:xfrm>
            <a:off x="7010400" y="1584325"/>
            <a:ext cx="19812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功能子电路</a:t>
            </a:r>
          </a:p>
          <a:p>
            <a:r>
              <a:rPr lang="en-US" altLang="zh-CN" b="1">
                <a:ea typeface="华文楷体" pitchFamily="2" charset="-122"/>
              </a:rPr>
              <a:t>(</a:t>
            </a:r>
            <a:r>
              <a:rPr lang="zh-CN" altLang="en-US" b="1">
                <a:ea typeface="华文楷体" pitchFamily="2" charset="-122"/>
              </a:rPr>
              <a:t>感兴趣端口</a:t>
            </a:r>
            <a:r>
              <a:rPr lang="en-US" altLang="zh-CN" b="1" i="1">
                <a:ea typeface="华文楷体" pitchFamily="2" charset="-122"/>
              </a:rPr>
              <a:t>ui</a:t>
            </a:r>
            <a:r>
              <a:rPr lang="en-US" altLang="zh-CN" b="1">
                <a:ea typeface="华文楷体" pitchFamily="2" charset="-122"/>
              </a:rPr>
              <a:t>)</a:t>
            </a:r>
          </a:p>
        </p:txBody>
      </p:sp>
      <p:sp>
        <p:nvSpPr>
          <p:cNvPr id="216073" name="Line 9"/>
          <p:cNvSpPr>
            <a:spLocks noChangeShapeType="1"/>
          </p:cNvSpPr>
          <p:nvPr/>
        </p:nvSpPr>
        <p:spPr bwMode="auto">
          <a:xfrm rot="5400000">
            <a:off x="7716044" y="2740819"/>
            <a:ext cx="623888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6074" name="Text Box 10"/>
          <p:cNvSpPr txBox="1">
            <a:spLocks noChangeArrowheads="1"/>
          </p:cNvSpPr>
          <p:nvPr/>
        </p:nvSpPr>
        <p:spPr bwMode="auto">
          <a:xfrm>
            <a:off x="6940550" y="3194050"/>
            <a:ext cx="19812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板卡</a:t>
            </a:r>
          </a:p>
          <a:p>
            <a:r>
              <a:rPr lang="en-US" altLang="zh-CN" b="1">
                <a:ea typeface="华文楷体" pitchFamily="2" charset="-122"/>
              </a:rPr>
              <a:t>(</a:t>
            </a:r>
            <a:r>
              <a:rPr lang="zh-CN" altLang="en-US" b="1">
                <a:ea typeface="华文楷体" pitchFamily="2" charset="-122"/>
              </a:rPr>
              <a:t>感兴趣接口</a:t>
            </a:r>
            <a:r>
              <a:rPr lang="en-US" altLang="zh-CN" b="1" i="1">
                <a:ea typeface="华文楷体" pitchFamily="2" charset="-122"/>
              </a:rPr>
              <a:t>ui</a:t>
            </a:r>
            <a:r>
              <a:rPr lang="en-US" altLang="zh-CN" b="1">
                <a:ea typeface="华文楷体" pitchFamily="2" charset="-122"/>
              </a:rPr>
              <a:t>)</a:t>
            </a:r>
          </a:p>
        </p:txBody>
      </p:sp>
      <p:sp>
        <p:nvSpPr>
          <p:cNvPr id="216076" name="Text Box 12"/>
          <p:cNvSpPr txBox="1">
            <a:spLocks noChangeArrowheads="1"/>
          </p:cNvSpPr>
          <p:nvPr/>
        </p:nvSpPr>
        <p:spPr bwMode="auto">
          <a:xfrm>
            <a:off x="3978275" y="3181350"/>
            <a:ext cx="19812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计算机</a:t>
            </a:r>
          </a:p>
          <a:p>
            <a:r>
              <a:rPr lang="en-US" altLang="zh-CN" b="1">
                <a:ea typeface="华文楷体" pitchFamily="2" charset="-122"/>
              </a:rPr>
              <a:t>(</a:t>
            </a:r>
            <a:r>
              <a:rPr lang="zh-CN" altLang="en-US" b="1">
                <a:ea typeface="华文楷体" pitchFamily="2" charset="-122"/>
              </a:rPr>
              <a:t>感兴趣接口</a:t>
            </a:r>
            <a:r>
              <a:rPr lang="en-US" altLang="zh-CN" b="1" i="1">
                <a:ea typeface="华文楷体" pitchFamily="2" charset="-122"/>
              </a:rPr>
              <a:t>ui</a:t>
            </a:r>
            <a:r>
              <a:rPr lang="en-US" altLang="zh-CN" b="1">
                <a:ea typeface="华文楷体" pitchFamily="2" charset="-122"/>
              </a:rPr>
              <a:t>)</a:t>
            </a:r>
          </a:p>
        </p:txBody>
      </p:sp>
      <p:sp>
        <p:nvSpPr>
          <p:cNvPr id="216077" name="Line 13"/>
          <p:cNvSpPr>
            <a:spLocks noChangeShapeType="1"/>
          </p:cNvSpPr>
          <p:nvPr/>
        </p:nvSpPr>
        <p:spPr bwMode="auto">
          <a:xfrm flipH="1">
            <a:off x="6035675" y="3460750"/>
            <a:ext cx="995363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6078" name="Line 14"/>
          <p:cNvSpPr>
            <a:spLocks noChangeShapeType="1"/>
          </p:cNvSpPr>
          <p:nvPr/>
        </p:nvSpPr>
        <p:spPr bwMode="auto">
          <a:xfrm flipH="1">
            <a:off x="2760663" y="3425825"/>
            <a:ext cx="995362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6079" name="Text Box 15"/>
          <p:cNvSpPr txBox="1">
            <a:spLocks noChangeArrowheads="1"/>
          </p:cNvSpPr>
          <p:nvPr/>
        </p:nvSpPr>
        <p:spPr bwMode="auto">
          <a:xfrm>
            <a:off x="382588" y="3074988"/>
            <a:ext cx="218440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b="1">
                <a:ea typeface="华文楷体" pitchFamily="2" charset="-122"/>
              </a:rPr>
              <a:t>Internet</a:t>
            </a:r>
          </a:p>
          <a:p>
            <a:r>
              <a:rPr lang="en-US" altLang="zh-CN" b="1">
                <a:ea typeface="华文楷体" pitchFamily="2" charset="-122"/>
              </a:rPr>
              <a:t>(</a:t>
            </a:r>
            <a:r>
              <a:rPr lang="zh-CN" altLang="en-US" b="1">
                <a:ea typeface="华文楷体" pitchFamily="2" charset="-122"/>
              </a:rPr>
              <a:t>感兴趣网线中</a:t>
            </a:r>
            <a:r>
              <a:rPr lang="en-US" altLang="zh-CN" b="1" i="1">
                <a:ea typeface="华文楷体" pitchFamily="2" charset="-122"/>
              </a:rPr>
              <a:t>ui</a:t>
            </a:r>
          </a:p>
          <a:p>
            <a:r>
              <a:rPr lang="zh-CN" altLang="en-US" b="1">
                <a:ea typeface="华文楷体" pitchFamily="2" charset="-122"/>
              </a:rPr>
              <a:t>表征的信息</a:t>
            </a:r>
            <a:r>
              <a:rPr lang="en-US" altLang="zh-CN" b="1">
                <a:ea typeface="华文楷体" pitchFamily="2" charset="-122"/>
              </a:rPr>
              <a:t>)</a:t>
            </a:r>
          </a:p>
        </p:txBody>
      </p:sp>
      <p:sp>
        <p:nvSpPr>
          <p:cNvPr id="216080" name="Text Box 16"/>
          <p:cNvSpPr txBox="1">
            <a:spLocks noChangeArrowheads="1"/>
          </p:cNvSpPr>
          <p:nvPr/>
        </p:nvSpPr>
        <p:spPr bwMode="auto">
          <a:xfrm>
            <a:off x="923925" y="4514850"/>
            <a:ext cx="1562100" cy="403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抽象的力量</a:t>
            </a:r>
          </a:p>
        </p:txBody>
      </p:sp>
      <p:sp>
        <p:nvSpPr>
          <p:cNvPr id="216081" name="Text Box 17"/>
          <p:cNvSpPr txBox="1">
            <a:spLocks noChangeArrowheads="1"/>
          </p:cNvSpPr>
          <p:nvPr/>
        </p:nvSpPr>
        <p:spPr bwMode="auto">
          <a:xfrm>
            <a:off x="912813" y="5641975"/>
            <a:ext cx="5667375" cy="403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二端口的分析手段：</a:t>
            </a:r>
            <a:r>
              <a:rPr lang="en-US" altLang="zh-CN" b="1">
                <a:ea typeface="华文楷体" pitchFamily="2" charset="-122"/>
              </a:rPr>
              <a:t>KCL+KVL+</a:t>
            </a:r>
            <a:r>
              <a:rPr lang="zh-CN" altLang="en-US" b="1">
                <a:ea typeface="华文楷体" pitchFamily="2" charset="-122"/>
              </a:rPr>
              <a:t>元件约束</a:t>
            </a: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927100" y="5095875"/>
            <a:ext cx="1846263" cy="3683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对等效的理解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6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6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6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6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6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16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16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16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16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16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16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6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6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6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6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8" grpId="0"/>
      <p:bldP spid="216069" grpId="0" animBg="1"/>
      <p:bldP spid="216070" grpId="0"/>
      <p:bldP spid="216071" grpId="0" animBg="1"/>
      <p:bldP spid="216072" grpId="0"/>
      <p:bldP spid="216073" grpId="0" animBg="1"/>
      <p:bldP spid="216074" grpId="0"/>
      <p:bldP spid="216076" grpId="0"/>
      <p:bldP spid="216077" grpId="0" animBg="1"/>
      <p:bldP spid="216078" grpId="0" animBg="1"/>
      <p:bldP spid="216079" grpId="0"/>
      <p:bldP spid="216080" grpId="0" animBg="1"/>
      <p:bldP spid="216081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685800" y="249555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ea typeface="华文楷体" pitchFamily="2" charset="-122"/>
              </a:rPr>
              <a:t>互易二端口</a:t>
            </a:r>
          </a:p>
        </p:txBody>
      </p:sp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5624513" y="2481263"/>
          <a:ext cx="1214437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59" name="公式" r:id="rId4" imgW="571252" imgH="215806" progId="Equation.3">
                  <p:embed/>
                </p:oleObj>
              </mc:Choice>
              <mc:Fallback>
                <p:oleObj name="公式" r:id="rId4" imgW="571252" imgH="215806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4513" y="2481263"/>
                        <a:ext cx="1214437" cy="455612"/>
                      </a:xfrm>
                      <a:prstGeom prst="rect">
                        <a:avLst/>
                      </a:prstGeom>
                      <a:noFill/>
                      <a:ln w="349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755650" y="3448050"/>
            <a:ext cx="2222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ea typeface="华文楷体" pitchFamily="2" charset="-122"/>
              </a:rPr>
              <a:t>对称二端口</a:t>
            </a:r>
          </a:p>
        </p:txBody>
      </p:sp>
      <p:grpSp>
        <p:nvGrpSpPr>
          <p:cNvPr id="2" name="Group 137"/>
          <p:cNvGrpSpPr>
            <a:grpSpLocks/>
          </p:cNvGrpSpPr>
          <p:nvPr/>
        </p:nvGrpSpPr>
        <p:grpSpPr bwMode="auto">
          <a:xfrm>
            <a:off x="5622925" y="3314700"/>
            <a:ext cx="1216025" cy="946150"/>
            <a:chOff x="3542" y="2088"/>
            <a:chExt cx="766" cy="596"/>
          </a:xfrm>
        </p:grpSpPr>
        <p:graphicFrame>
          <p:nvGraphicFramePr>
            <p:cNvPr id="21516" name="Object 4"/>
            <p:cNvGraphicFramePr>
              <a:graphicFrameLocks noChangeAspect="1"/>
            </p:cNvGraphicFramePr>
            <p:nvPr/>
          </p:nvGraphicFramePr>
          <p:xfrm>
            <a:off x="3542" y="2088"/>
            <a:ext cx="765" cy="2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60" name="公式" r:id="rId6" imgW="571252" imgH="215806" progId="Equation.3">
                    <p:embed/>
                  </p:oleObj>
                </mc:Choice>
                <mc:Fallback>
                  <p:oleObj name="公式" r:id="rId6" imgW="571252" imgH="215806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42" y="2088"/>
                          <a:ext cx="765" cy="287"/>
                        </a:xfrm>
                        <a:prstGeom prst="rect">
                          <a:avLst/>
                        </a:prstGeom>
                        <a:noFill/>
                        <a:ln w="34925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17" name="Object 10"/>
            <p:cNvGraphicFramePr>
              <a:graphicFrameLocks noChangeAspect="1"/>
            </p:cNvGraphicFramePr>
            <p:nvPr/>
          </p:nvGraphicFramePr>
          <p:xfrm>
            <a:off x="3543" y="2397"/>
            <a:ext cx="765" cy="2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61" name="公式" r:id="rId8" imgW="571252" imgH="215806" progId="Equation.3">
                    <p:embed/>
                  </p:oleObj>
                </mc:Choice>
                <mc:Fallback>
                  <p:oleObj name="公式" r:id="rId8" imgW="571252" imgH="215806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43" y="2397"/>
                          <a:ext cx="765" cy="287"/>
                        </a:xfrm>
                        <a:prstGeom prst="rect">
                          <a:avLst/>
                        </a:prstGeom>
                        <a:noFill/>
                        <a:ln w="34925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1875" name="Object 131"/>
          <p:cNvGraphicFramePr>
            <a:graphicFrameLocks noChangeAspect="1"/>
          </p:cNvGraphicFramePr>
          <p:nvPr/>
        </p:nvGraphicFramePr>
        <p:xfrm>
          <a:off x="976313" y="266700"/>
          <a:ext cx="4776787" cy="175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2" name="Equation" r:id="rId10" imgW="2590560" imgH="952200" progId="Equation.DSMT4">
                  <p:embed/>
                </p:oleObj>
              </mc:Choice>
              <mc:Fallback>
                <p:oleObj name="Equation" r:id="rId10" imgW="2590560" imgH="952200" progId="Equation.DSMT4">
                  <p:embed/>
                  <p:pic>
                    <p:nvPicPr>
                      <p:cNvPr id="0" name="Object 1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6313" y="266700"/>
                        <a:ext cx="4776787" cy="175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876" name="Text Box 132"/>
          <p:cNvSpPr txBox="1">
            <a:spLocks noChangeArrowheads="1"/>
          </p:cNvSpPr>
          <p:nvPr/>
        </p:nvSpPr>
        <p:spPr bwMode="auto">
          <a:xfrm>
            <a:off x="2989263" y="2489200"/>
            <a:ext cx="12811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i="1">
                <a:ea typeface="华文楷体" pitchFamily="2" charset="-122"/>
                <a:sym typeface="Symbol" pitchFamily="18" charset="2"/>
              </a:rPr>
              <a:t>G</a:t>
            </a:r>
            <a:r>
              <a:rPr lang="en-US" altLang="zh-CN" b="1" baseline="-25000">
                <a:ea typeface="华文楷体" pitchFamily="2" charset="-122"/>
                <a:sym typeface="Symbol" pitchFamily="18" charset="2"/>
              </a:rPr>
              <a:t>12</a:t>
            </a:r>
            <a:r>
              <a:rPr lang="en-US" altLang="zh-CN" b="1">
                <a:ea typeface="华文楷体" pitchFamily="2" charset="-122"/>
                <a:sym typeface="Symbol" pitchFamily="18" charset="2"/>
              </a:rPr>
              <a:t>= </a:t>
            </a:r>
            <a:r>
              <a:rPr lang="en-US" altLang="zh-CN" b="1" i="1">
                <a:ea typeface="华文楷体" pitchFamily="2" charset="-122"/>
                <a:sym typeface="Symbol" pitchFamily="18" charset="2"/>
              </a:rPr>
              <a:t>G</a:t>
            </a:r>
            <a:r>
              <a:rPr lang="en-US" altLang="zh-CN" b="1" baseline="-25000">
                <a:ea typeface="华文楷体" pitchFamily="2" charset="-122"/>
                <a:sym typeface="Symbol" pitchFamily="18" charset="2"/>
              </a:rPr>
              <a:t>21</a:t>
            </a:r>
          </a:p>
        </p:txBody>
      </p:sp>
      <p:sp>
        <p:nvSpPr>
          <p:cNvPr id="31877" name="Line 133"/>
          <p:cNvSpPr>
            <a:spLocks noChangeShapeType="1"/>
          </p:cNvSpPr>
          <p:nvPr/>
        </p:nvSpPr>
        <p:spPr bwMode="auto">
          <a:xfrm>
            <a:off x="4411663" y="2743200"/>
            <a:ext cx="871537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878" name="Text Box 134"/>
          <p:cNvSpPr txBox="1">
            <a:spLocks noChangeArrowheads="1"/>
          </p:cNvSpPr>
          <p:nvPr/>
        </p:nvSpPr>
        <p:spPr bwMode="auto">
          <a:xfrm>
            <a:off x="3001963" y="3314700"/>
            <a:ext cx="12811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b="1" i="1">
                <a:ea typeface="华文楷体" pitchFamily="2" charset="-122"/>
              </a:rPr>
              <a:t>G</a:t>
            </a:r>
            <a:r>
              <a:rPr lang="en-US" altLang="zh-CN" b="1" baseline="-25000">
                <a:ea typeface="华文楷体" pitchFamily="2" charset="-122"/>
              </a:rPr>
              <a:t>12</a:t>
            </a:r>
            <a:r>
              <a:rPr lang="en-US" altLang="zh-CN" b="1">
                <a:ea typeface="华文楷体" pitchFamily="2" charset="-122"/>
              </a:rPr>
              <a:t>=</a:t>
            </a:r>
            <a:r>
              <a:rPr lang="en-US" altLang="zh-CN" b="1" i="1">
                <a:ea typeface="华文楷体" pitchFamily="2" charset="-122"/>
              </a:rPr>
              <a:t>G</a:t>
            </a:r>
            <a:r>
              <a:rPr lang="en-US" altLang="zh-CN" b="1" baseline="-25000">
                <a:ea typeface="华文楷体" pitchFamily="2" charset="-122"/>
              </a:rPr>
              <a:t>21</a:t>
            </a:r>
            <a:r>
              <a:rPr lang="en-US" altLang="zh-CN">
                <a:ea typeface="华文楷体" pitchFamily="2" charset="-122"/>
              </a:rPr>
              <a:t> </a:t>
            </a:r>
            <a:endParaRPr lang="en-US" altLang="zh-CN" b="1">
              <a:ea typeface="华文楷体" pitchFamily="2" charset="-122"/>
            </a:endParaRPr>
          </a:p>
          <a:p>
            <a:r>
              <a:rPr lang="en-US" altLang="zh-CN" b="1" i="1">
                <a:ea typeface="华文楷体" pitchFamily="2" charset="-122"/>
              </a:rPr>
              <a:t>G</a:t>
            </a:r>
            <a:r>
              <a:rPr lang="en-US" altLang="zh-CN" b="1" baseline="-25000">
                <a:ea typeface="华文楷体" pitchFamily="2" charset="-122"/>
              </a:rPr>
              <a:t>11</a:t>
            </a:r>
            <a:r>
              <a:rPr lang="en-US" altLang="zh-CN" b="1">
                <a:ea typeface="华文楷体" pitchFamily="2" charset="-122"/>
              </a:rPr>
              <a:t>=</a:t>
            </a:r>
            <a:r>
              <a:rPr lang="en-US" altLang="zh-CN" b="1" i="1">
                <a:ea typeface="华文楷体" pitchFamily="2" charset="-122"/>
              </a:rPr>
              <a:t>G</a:t>
            </a:r>
            <a:r>
              <a:rPr lang="en-US" altLang="zh-CN" b="1" baseline="-25000">
                <a:ea typeface="华文楷体" pitchFamily="2" charset="-122"/>
              </a:rPr>
              <a:t>22</a:t>
            </a:r>
          </a:p>
        </p:txBody>
      </p:sp>
      <p:sp>
        <p:nvSpPr>
          <p:cNvPr id="31879" name="Line 135"/>
          <p:cNvSpPr>
            <a:spLocks noChangeShapeType="1"/>
          </p:cNvSpPr>
          <p:nvPr/>
        </p:nvSpPr>
        <p:spPr bwMode="auto">
          <a:xfrm>
            <a:off x="4427538" y="3700463"/>
            <a:ext cx="871537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1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uild="p" autoUpdateAnimBg="0"/>
      <p:bldP spid="31749" grpId="0" build="p" autoUpdateAnimBg="0"/>
      <p:bldP spid="31876" grpId="0" build="p" autoUpdateAnimBg="0"/>
      <p:bldP spid="31877" grpId="0" animBg="1"/>
      <p:bldP spid="31878" grpId="0"/>
      <p:bldP spid="3187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438150" y="361950"/>
            <a:ext cx="3962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例</a:t>
            </a:r>
            <a:r>
              <a:rPr lang="en-US" altLang="zh-CN" b="1">
                <a:solidFill>
                  <a:schemeClr val="accent2"/>
                </a:solidFill>
                <a:ea typeface="华文楷体" pitchFamily="2" charset="-122"/>
              </a:rPr>
              <a:t>    </a:t>
            </a:r>
            <a:r>
              <a:rPr lang="zh-CN" altLang="en-US" b="1">
                <a:solidFill>
                  <a:schemeClr val="tx2"/>
                </a:solidFill>
                <a:ea typeface="华文楷体" pitchFamily="2" charset="-122"/>
              </a:rPr>
              <a:t>求所示电路的</a:t>
            </a:r>
            <a:r>
              <a:rPr lang="en-US" altLang="zh-CN" b="1" i="1">
                <a:solidFill>
                  <a:schemeClr val="tx2"/>
                </a:solidFill>
                <a:ea typeface="华文楷体" pitchFamily="2" charset="-122"/>
              </a:rPr>
              <a:t>R </a:t>
            </a:r>
            <a:r>
              <a:rPr lang="zh-CN" altLang="en-US" b="1">
                <a:solidFill>
                  <a:schemeClr val="tx2"/>
                </a:solidFill>
                <a:ea typeface="华文楷体" pitchFamily="2" charset="-122"/>
              </a:rPr>
              <a:t>参数</a:t>
            </a: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 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927100" y="720725"/>
            <a:ext cx="4157663" cy="2257425"/>
            <a:chOff x="1277" y="336"/>
            <a:chExt cx="2619" cy="1422"/>
          </a:xfrm>
        </p:grpSpPr>
        <p:sp>
          <p:nvSpPr>
            <p:cNvPr id="22550" name="Rectangle 8"/>
            <p:cNvSpPr>
              <a:spLocks noChangeArrowheads="1"/>
            </p:cNvSpPr>
            <p:nvPr/>
          </p:nvSpPr>
          <p:spPr bwMode="auto">
            <a:xfrm>
              <a:off x="1861" y="726"/>
              <a:ext cx="322" cy="11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51" name="Line 9"/>
            <p:cNvSpPr>
              <a:spLocks noChangeShapeType="1"/>
            </p:cNvSpPr>
            <p:nvPr/>
          </p:nvSpPr>
          <p:spPr bwMode="auto">
            <a:xfrm flipV="1">
              <a:off x="3231" y="781"/>
              <a:ext cx="466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2" name="Line 10"/>
            <p:cNvSpPr>
              <a:spLocks noChangeShapeType="1"/>
            </p:cNvSpPr>
            <p:nvPr/>
          </p:nvSpPr>
          <p:spPr bwMode="auto">
            <a:xfrm flipH="1" flipV="1">
              <a:off x="1421" y="778"/>
              <a:ext cx="439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3" name="Line 11"/>
            <p:cNvSpPr>
              <a:spLocks noChangeShapeType="1"/>
            </p:cNvSpPr>
            <p:nvPr/>
          </p:nvSpPr>
          <p:spPr bwMode="auto">
            <a:xfrm>
              <a:off x="1433" y="1728"/>
              <a:ext cx="2283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Rectangle 12"/>
            <p:cNvSpPr>
              <a:spLocks noChangeArrowheads="1"/>
            </p:cNvSpPr>
            <p:nvPr/>
          </p:nvSpPr>
          <p:spPr bwMode="auto">
            <a:xfrm>
              <a:off x="2159" y="1128"/>
              <a:ext cx="318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R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b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22555" name="Line 13"/>
            <p:cNvSpPr>
              <a:spLocks noChangeShapeType="1"/>
            </p:cNvSpPr>
            <p:nvPr/>
          </p:nvSpPr>
          <p:spPr bwMode="auto">
            <a:xfrm>
              <a:off x="1496" y="679"/>
              <a:ext cx="2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56" name="Text Box 14"/>
            <p:cNvSpPr txBox="1">
              <a:spLocks noChangeArrowheads="1"/>
            </p:cNvSpPr>
            <p:nvPr/>
          </p:nvSpPr>
          <p:spPr bwMode="auto">
            <a:xfrm>
              <a:off x="1277" y="787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22557" name="Text Box 15"/>
            <p:cNvSpPr txBox="1">
              <a:spLocks noChangeArrowheads="1"/>
            </p:cNvSpPr>
            <p:nvPr/>
          </p:nvSpPr>
          <p:spPr bwMode="auto">
            <a:xfrm>
              <a:off x="1294" y="1409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2558" name="Line 16"/>
            <p:cNvSpPr>
              <a:spLocks noChangeShapeType="1"/>
            </p:cNvSpPr>
            <p:nvPr/>
          </p:nvSpPr>
          <p:spPr bwMode="auto">
            <a:xfrm flipH="1">
              <a:off x="3374" y="698"/>
              <a:ext cx="2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59" name="Text Box 17"/>
            <p:cNvSpPr txBox="1">
              <a:spLocks noChangeArrowheads="1"/>
            </p:cNvSpPr>
            <p:nvPr/>
          </p:nvSpPr>
          <p:spPr bwMode="auto">
            <a:xfrm>
              <a:off x="3629" y="793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22560" name="Text Box 18"/>
            <p:cNvSpPr txBox="1">
              <a:spLocks noChangeArrowheads="1"/>
            </p:cNvSpPr>
            <p:nvPr/>
          </p:nvSpPr>
          <p:spPr bwMode="auto">
            <a:xfrm>
              <a:off x="3622" y="1415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graphicFrame>
          <p:nvGraphicFramePr>
            <p:cNvPr id="22561" name="Object 19"/>
            <p:cNvGraphicFramePr>
              <a:graphicFrameLocks noChangeAspect="1"/>
            </p:cNvGraphicFramePr>
            <p:nvPr/>
          </p:nvGraphicFramePr>
          <p:xfrm>
            <a:off x="1310" y="1062"/>
            <a:ext cx="24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022" name="Equation" r:id="rId4" imgW="190440" imgH="241200" progId="Equation.DSMT4">
                    <p:embed/>
                  </p:oleObj>
                </mc:Choice>
                <mc:Fallback>
                  <p:oleObj name="Equation" r:id="rId4" imgW="190440" imgH="241200" progId="Equation.DSMT4">
                    <p:embed/>
                    <p:pic>
                      <p:nvPicPr>
                        <p:cNvPr id="0" name="Object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10" y="1062"/>
                          <a:ext cx="24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562" name="Object 20"/>
            <p:cNvGraphicFramePr>
              <a:graphicFrameLocks noChangeAspect="1"/>
            </p:cNvGraphicFramePr>
            <p:nvPr/>
          </p:nvGraphicFramePr>
          <p:xfrm>
            <a:off x="1528" y="336"/>
            <a:ext cx="176" cy="3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023" name="Equation" r:id="rId6" imgW="139680" imgH="241200" progId="Equation.DSMT4">
                    <p:embed/>
                  </p:oleObj>
                </mc:Choice>
                <mc:Fallback>
                  <p:oleObj name="Equation" r:id="rId6" imgW="139680" imgH="241200" progId="Equation.DSMT4">
                    <p:embed/>
                    <p:pic>
                      <p:nvPicPr>
                        <p:cNvPr id="0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28" y="336"/>
                          <a:ext cx="176" cy="3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563" name="Object 21"/>
            <p:cNvGraphicFramePr>
              <a:graphicFrameLocks noChangeAspect="1"/>
            </p:cNvGraphicFramePr>
            <p:nvPr/>
          </p:nvGraphicFramePr>
          <p:xfrm>
            <a:off x="3422" y="360"/>
            <a:ext cx="192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024" name="Equation" r:id="rId8" imgW="152280" imgH="241200" progId="Equation.DSMT4">
                    <p:embed/>
                  </p:oleObj>
                </mc:Choice>
                <mc:Fallback>
                  <p:oleObj name="Equation" r:id="rId8" imgW="152280" imgH="241200" progId="Equation.DSMT4">
                    <p:embed/>
                    <p:pic>
                      <p:nvPicPr>
                        <p:cNvPr id="0" name="Object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22" y="360"/>
                          <a:ext cx="192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564" name="Object 22"/>
            <p:cNvGraphicFramePr>
              <a:graphicFrameLocks noChangeAspect="1"/>
            </p:cNvGraphicFramePr>
            <p:nvPr/>
          </p:nvGraphicFramePr>
          <p:xfrm>
            <a:off x="3644" y="1074"/>
            <a:ext cx="24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025" name="Equation" r:id="rId10" imgW="190440" imgH="241200" progId="Equation.DSMT4">
                    <p:embed/>
                  </p:oleObj>
                </mc:Choice>
                <mc:Fallback>
                  <p:oleObj name="Equation" r:id="rId10" imgW="190440" imgH="241200" progId="Equation.DSMT4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44" y="1074"/>
                          <a:ext cx="24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65" name="Rectangle 23"/>
            <p:cNvSpPr>
              <a:spLocks noChangeArrowheads="1"/>
            </p:cNvSpPr>
            <p:nvPr/>
          </p:nvSpPr>
          <p:spPr bwMode="auto">
            <a:xfrm>
              <a:off x="2506" y="1102"/>
              <a:ext cx="123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66" name="Line 24"/>
            <p:cNvSpPr>
              <a:spLocks noChangeShapeType="1"/>
            </p:cNvSpPr>
            <p:nvPr/>
          </p:nvSpPr>
          <p:spPr bwMode="auto">
            <a:xfrm>
              <a:off x="2567" y="777"/>
              <a:ext cx="1" cy="32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Line 25"/>
            <p:cNvSpPr>
              <a:spLocks noChangeShapeType="1"/>
            </p:cNvSpPr>
            <p:nvPr/>
          </p:nvSpPr>
          <p:spPr bwMode="auto">
            <a:xfrm>
              <a:off x="2567" y="1423"/>
              <a:ext cx="1" cy="3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8" name="Oval 26"/>
            <p:cNvSpPr>
              <a:spLocks noChangeArrowheads="1"/>
            </p:cNvSpPr>
            <p:nvPr/>
          </p:nvSpPr>
          <p:spPr bwMode="auto">
            <a:xfrm>
              <a:off x="1356" y="742"/>
              <a:ext cx="68" cy="68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2569" name="Oval 27"/>
            <p:cNvSpPr>
              <a:spLocks noChangeArrowheads="1"/>
            </p:cNvSpPr>
            <p:nvPr/>
          </p:nvSpPr>
          <p:spPr bwMode="auto">
            <a:xfrm>
              <a:off x="1374" y="1690"/>
              <a:ext cx="68" cy="68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2570" name="Oval 28"/>
            <p:cNvSpPr>
              <a:spLocks noChangeArrowheads="1"/>
            </p:cNvSpPr>
            <p:nvPr/>
          </p:nvSpPr>
          <p:spPr bwMode="auto">
            <a:xfrm>
              <a:off x="3690" y="748"/>
              <a:ext cx="68" cy="68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2571" name="Oval 29"/>
            <p:cNvSpPr>
              <a:spLocks noChangeArrowheads="1"/>
            </p:cNvSpPr>
            <p:nvPr/>
          </p:nvSpPr>
          <p:spPr bwMode="auto">
            <a:xfrm>
              <a:off x="3714" y="1690"/>
              <a:ext cx="68" cy="68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2572" name="Rectangle 30"/>
            <p:cNvSpPr>
              <a:spLocks noChangeArrowheads="1"/>
            </p:cNvSpPr>
            <p:nvPr/>
          </p:nvSpPr>
          <p:spPr bwMode="auto">
            <a:xfrm>
              <a:off x="1877" y="438"/>
              <a:ext cx="2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R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a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22573" name="Rectangle 31"/>
            <p:cNvSpPr>
              <a:spLocks noChangeArrowheads="1"/>
            </p:cNvSpPr>
            <p:nvPr/>
          </p:nvSpPr>
          <p:spPr bwMode="auto">
            <a:xfrm>
              <a:off x="2909" y="444"/>
              <a:ext cx="2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R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c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22574" name="Rectangle 32"/>
            <p:cNvSpPr>
              <a:spLocks noChangeArrowheads="1"/>
            </p:cNvSpPr>
            <p:nvPr/>
          </p:nvSpPr>
          <p:spPr bwMode="auto">
            <a:xfrm>
              <a:off x="2905" y="726"/>
              <a:ext cx="322" cy="11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75" name="Line 33"/>
            <p:cNvSpPr>
              <a:spLocks noChangeShapeType="1"/>
            </p:cNvSpPr>
            <p:nvPr/>
          </p:nvSpPr>
          <p:spPr bwMode="auto">
            <a:xfrm>
              <a:off x="2178" y="780"/>
              <a:ext cx="72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aphicFrame>
        <p:nvGraphicFramePr>
          <p:cNvPr id="99362" name="Object 34"/>
          <p:cNvGraphicFramePr>
            <a:graphicFrameLocks noChangeAspect="1"/>
          </p:cNvGraphicFramePr>
          <p:nvPr/>
        </p:nvGraphicFramePr>
        <p:xfrm>
          <a:off x="5689600" y="752475"/>
          <a:ext cx="2660650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26" name="Equation" r:id="rId12" imgW="1231560" imgH="520560" progId="Equation.DSMT4">
                  <p:embed/>
                </p:oleObj>
              </mc:Choice>
              <mc:Fallback>
                <p:oleObj name="Equation" r:id="rId12" imgW="1231560" imgH="520560" progId="Equation.DSMT4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9600" y="752475"/>
                        <a:ext cx="2660650" cy="1182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63" name="Text Box 35"/>
          <p:cNvSpPr txBox="1">
            <a:spLocks noChangeArrowheads="1"/>
          </p:cNvSpPr>
          <p:nvPr/>
        </p:nvSpPr>
        <p:spPr bwMode="auto">
          <a:xfrm>
            <a:off x="250319" y="3358194"/>
            <a:ext cx="1877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chemeClr val="accent2"/>
                </a:solidFill>
                <a:ea typeface="华文楷体" pitchFamily="2" charset="-122"/>
              </a:rPr>
              <a:t>法</a:t>
            </a:r>
            <a:r>
              <a:rPr lang="en-US" altLang="zh-CN" b="1" dirty="0" smtClean="0">
                <a:solidFill>
                  <a:schemeClr val="accent2"/>
                </a:solidFill>
                <a:ea typeface="华文楷体" pitchFamily="2" charset="-122"/>
              </a:rPr>
              <a:t>1</a:t>
            </a:r>
            <a:r>
              <a:rPr lang="zh-CN" altLang="en-US" b="1" dirty="0" smtClean="0">
                <a:solidFill>
                  <a:schemeClr val="accent2"/>
                </a:solidFill>
                <a:ea typeface="华文楷体" pitchFamily="2" charset="-122"/>
              </a:rPr>
              <a:t>（</a:t>
            </a:r>
            <a:r>
              <a:rPr lang="zh-CN" altLang="en-US" b="1" dirty="0">
                <a:solidFill>
                  <a:schemeClr val="accent2"/>
                </a:solidFill>
                <a:ea typeface="华文楷体" pitchFamily="2" charset="-122"/>
              </a:rPr>
              <a:t>黑</a:t>
            </a:r>
            <a:r>
              <a:rPr lang="zh-CN" altLang="en-US" b="1" dirty="0" smtClean="0">
                <a:solidFill>
                  <a:schemeClr val="accent2"/>
                </a:solidFill>
                <a:ea typeface="华文楷体" pitchFamily="2" charset="-122"/>
              </a:rPr>
              <a:t>箱</a:t>
            </a:r>
            <a:r>
              <a:rPr lang="zh-CN" altLang="en-US" b="1" dirty="0">
                <a:solidFill>
                  <a:schemeClr val="accent2"/>
                </a:solidFill>
                <a:ea typeface="华文楷体" pitchFamily="2" charset="-122"/>
              </a:rPr>
              <a:t>）</a:t>
            </a:r>
            <a:endParaRPr lang="en-US" altLang="zh-CN" b="1" dirty="0">
              <a:solidFill>
                <a:schemeClr val="accent2"/>
              </a:solidFill>
              <a:ea typeface="华文楷体" pitchFamily="2" charset="-122"/>
            </a:endParaRPr>
          </a:p>
        </p:txBody>
      </p:sp>
      <p:sp>
        <p:nvSpPr>
          <p:cNvPr id="99364" name="Text Box 36"/>
          <p:cNvSpPr txBox="1">
            <a:spLocks noChangeArrowheads="1"/>
          </p:cNvSpPr>
          <p:nvPr/>
        </p:nvSpPr>
        <p:spPr bwMode="auto">
          <a:xfrm>
            <a:off x="5228719" y="2516614"/>
            <a:ext cx="18774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chemeClr val="accent2"/>
                </a:solidFill>
                <a:ea typeface="华文楷体" pitchFamily="2" charset="-122"/>
              </a:rPr>
              <a:t>法</a:t>
            </a:r>
            <a:r>
              <a:rPr lang="en-US" altLang="zh-CN" b="1" dirty="0" smtClean="0">
                <a:solidFill>
                  <a:schemeClr val="accent2"/>
                </a:solidFill>
                <a:ea typeface="华文楷体" pitchFamily="2" charset="-122"/>
              </a:rPr>
              <a:t>2</a:t>
            </a:r>
            <a:r>
              <a:rPr lang="zh-CN" altLang="en-US" b="1" dirty="0">
                <a:solidFill>
                  <a:schemeClr val="accent2"/>
                </a:solidFill>
                <a:ea typeface="华文楷体" pitchFamily="2" charset="-122"/>
              </a:rPr>
              <a:t>（白箱）</a:t>
            </a:r>
            <a:endParaRPr lang="en-US" altLang="zh-CN" b="1" dirty="0">
              <a:solidFill>
                <a:schemeClr val="accent2"/>
              </a:solidFill>
              <a:ea typeface="华文楷体" pitchFamily="2" charset="-122"/>
            </a:endParaRPr>
          </a:p>
        </p:txBody>
      </p:sp>
      <p:graphicFrame>
        <p:nvGraphicFramePr>
          <p:cNvPr id="99365" name="Object 37"/>
          <p:cNvGraphicFramePr>
            <a:graphicFrameLocks noChangeAspect="1"/>
          </p:cNvGraphicFramePr>
          <p:nvPr/>
        </p:nvGraphicFramePr>
        <p:xfrm>
          <a:off x="4997450" y="3810000"/>
          <a:ext cx="3641725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27" name="Equation" r:id="rId14" imgW="1587240" imgH="279360" progId="Equation.DSMT4">
                  <p:embed/>
                </p:oleObj>
              </mc:Choice>
              <mc:Fallback>
                <p:oleObj name="Equation" r:id="rId14" imgW="1587240" imgH="279360" progId="Equation.DSMT4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7450" y="3810000"/>
                        <a:ext cx="3641725" cy="639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366" name="Object 38"/>
          <p:cNvGraphicFramePr>
            <a:graphicFrameLocks noChangeAspect="1"/>
          </p:cNvGraphicFramePr>
          <p:nvPr/>
        </p:nvGraphicFramePr>
        <p:xfrm>
          <a:off x="5099050" y="4767263"/>
          <a:ext cx="3821113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28" name="Equation" r:id="rId16" imgW="1600200" imgH="279360" progId="Equation.DSMT4">
                  <p:embed/>
                </p:oleObj>
              </mc:Choice>
              <mc:Fallback>
                <p:oleObj name="Equation" r:id="rId16" imgW="1600200" imgH="279360" progId="Equation.DSMT4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9050" y="4767263"/>
                        <a:ext cx="3821113" cy="668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67" name="Text Box 39"/>
          <p:cNvSpPr txBox="1">
            <a:spLocks noChangeArrowheads="1"/>
          </p:cNvSpPr>
          <p:nvPr/>
        </p:nvSpPr>
        <p:spPr bwMode="auto">
          <a:xfrm>
            <a:off x="5214938" y="5805488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ea typeface="华文楷体" pitchFamily="2" charset="-122"/>
              </a:rPr>
              <a:t>互易二端口</a:t>
            </a:r>
          </a:p>
        </p:txBody>
      </p:sp>
      <p:sp>
        <p:nvSpPr>
          <p:cNvPr id="99372" name="Rectangle 44"/>
          <p:cNvSpPr>
            <a:spLocks noChangeArrowheads="1"/>
          </p:cNvSpPr>
          <p:nvPr/>
        </p:nvSpPr>
        <p:spPr bwMode="auto">
          <a:xfrm>
            <a:off x="5419725" y="3163888"/>
            <a:ext cx="2622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ea typeface="华文楷体" pitchFamily="2" charset="-122"/>
              </a:rPr>
              <a:t>端口电压电流关系</a:t>
            </a:r>
          </a:p>
        </p:txBody>
      </p:sp>
      <p:sp>
        <p:nvSpPr>
          <p:cNvPr id="99376" name="Text Box 48"/>
          <p:cNvSpPr txBox="1">
            <a:spLocks noChangeArrowheads="1"/>
          </p:cNvSpPr>
          <p:nvPr/>
        </p:nvSpPr>
        <p:spPr bwMode="auto">
          <a:xfrm>
            <a:off x="649287" y="4061135"/>
            <a:ext cx="292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chemeClr val="accent2"/>
                </a:solidFill>
                <a:ea typeface="华文楷体" pitchFamily="2" charset="-122"/>
              </a:rPr>
              <a:t>实验测定。自行完成</a:t>
            </a:r>
          </a:p>
        </p:txBody>
      </p:sp>
      <p:sp>
        <p:nvSpPr>
          <p:cNvPr id="48" name="矩形 47"/>
          <p:cNvSpPr/>
          <p:nvPr/>
        </p:nvSpPr>
        <p:spPr bwMode="auto">
          <a:xfrm>
            <a:off x="8693150" y="0"/>
            <a:ext cx="450850" cy="381000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9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9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9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99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9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9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9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9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4" grpId="0"/>
      <p:bldP spid="99363" grpId="0"/>
      <p:bldP spid="99364" grpId="0"/>
      <p:bldP spid="99367" grpId="0" build="p" autoUpdateAnimBg="0"/>
      <p:bldP spid="99372" grpId="0"/>
      <p:bldP spid="9937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zh-CN" altLang="en-US" sz="2400" b="1" dirty="0" smtClean="0">
                <a:latin typeface="+mj-lt"/>
                <a:ea typeface="楷体" panose="02010609060101010101" pitchFamily="49" charset="-122"/>
              </a:rPr>
              <a:t>图示二端口的</a:t>
            </a:r>
            <a:r>
              <a:rPr lang="en-US" altLang="zh-CN" sz="2400" b="1" i="1" dirty="0" smtClean="0">
                <a:latin typeface="+mj-lt"/>
                <a:ea typeface="楷体" panose="02010609060101010101" pitchFamily="49" charset="-122"/>
              </a:rPr>
              <a:t>R</a:t>
            </a:r>
            <a:r>
              <a:rPr lang="en-US" altLang="zh-CN" sz="2400" b="1" baseline="-25000" dirty="0" smtClean="0">
                <a:latin typeface="+mj-lt"/>
                <a:ea typeface="楷体" panose="02010609060101010101" pitchFamily="49" charset="-122"/>
              </a:rPr>
              <a:t>11</a:t>
            </a:r>
            <a:r>
              <a:rPr lang="en-US" altLang="zh-CN" sz="2400" b="1" dirty="0" smtClean="0">
                <a:latin typeface="+mj-lt"/>
                <a:ea typeface="楷体" panose="02010609060101010101" pitchFamily="49" charset="-122"/>
              </a:rPr>
              <a:t>= </a:t>
            </a:r>
            <a:r>
              <a:rPr lang="en-US" altLang="zh-CN" sz="2400" b="1" u="sng" dirty="0" smtClean="0">
                <a:latin typeface="+mj-lt"/>
                <a:ea typeface="楷体" panose="02010609060101010101" pitchFamily="49" charset="-122"/>
              </a:rPr>
              <a:t>        </a:t>
            </a:r>
            <a:r>
              <a:rPr lang="el-GR" altLang="zh-CN" sz="2400" b="1" dirty="0" smtClean="0">
                <a:latin typeface="+mj-lt"/>
                <a:ea typeface="楷体" panose="02010609060101010101" pitchFamily="49" charset="-122"/>
                <a:cs typeface="Times New Roman"/>
              </a:rPr>
              <a:t>Ω</a:t>
            </a:r>
            <a:endParaRPr lang="zh-CN" altLang="en-US" sz="2400" b="1" dirty="0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7" name="椭圆 6"/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1114425" y="2850356"/>
            <a:ext cx="514350" cy="514350"/>
          </a:xfrm>
          <a:prstGeom prst="ellipse">
            <a:avLst/>
          </a:prstGeom>
          <a:solidFill>
            <a:srgbClr val="80808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A</a:t>
            </a:r>
            <a:endParaRPr kumimoji="1" lang="zh-CN" altLang="en-US" sz="1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" name="椭圆 7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1114425" y="3707606"/>
            <a:ext cx="514350" cy="514350"/>
          </a:xfrm>
          <a:prstGeom prst="ellipse">
            <a:avLst/>
          </a:prstGeom>
          <a:solidFill>
            <a:srgbClr val="80808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B</a:t>
            </a:r>
            <a:endParaRPr kumimoji="1" lang="zh-CN" altLang="en-US" sz="1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9" name="椭圆 8"/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1114425" y="4564856"/>
            <a:ext cx="514350" cy="514350"/>
          </a:xfrm>
          <a:prstGeom prst="ellipse">
            <a:avLst/>
          </a:prstGeom>
          <a:solidFill>
            <a:srgbClr val="80808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C</a:t>
            </a:r>
            <a:endParaRPr kumimoji="1" lang="zh-CN" altLang="en-US" sz="1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" name="椭圆 9"/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1114425" y="5422106"/>
            <a:ext cx="514350" cy="514350"/>
          </a:xfrm>
          <a:prstGeom prst="ellipse">
            <a:avLst/>
          </a:prstGeom>
          <a:solidFill>
            <a:srgbClr val="00FF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D</a:t>
            </a:r>
            <a:endParaRPr kumimoji="1" lang="zh-CN" altLang="en-US" sz="1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7"/>
            </p:custDataLst>
          </p:nvPr>
        </p:nvSpPr>
        <p:spPr bwMode="auto">
          <a:xfrm>
            <a:off x="7600950" y="6215063"/>
            <a:ext cx="1543050" cy="411480"/>
          </a:xfrm>
          <a:prstGeom prst="roundRect">
            <a:avLst/>
          </a:prstGeom>
          <a:solidFill>
            <a:srgbClr val="808080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提交</a:t>
            </a:r>
          </a:p>
        </p:txBody>
      </p:sp>
      <p:grpSp>
        <p:nvGrpSpPr>
          <p:cNvPr id="12" name="Group 7"/>
          <p:cNvGrpSpPr>
            <a:grpSpLocks/>
          </p:cNvGrpSpPr>
          <p:nvPr/>
        </p:nvGrpSpPr>
        <p:grpSpPr bwMode="auto">
          <a:xfrm>
            <a:off x="4811713" y="781201"/>
            <a:ext cx="4157663" cy="2257425"/>
            <a:chOff x="1277" y="336"/>
            <a:chExt cx="2619" cy="1422"/>
          </a:xfrm>
        </p:grpSpPr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1861" y="726"/>
              <a:ext cx="322" cy="11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" name="Line 9"/>
            <p:cNvSpPr>
              <a:spLocks noChangeShapeType="1"/>
            </p:cNvSpPr>
            <p:nvPr/>
          </p:nvSpPr>
          <p:spPr bwMode="auto">
            <a:xfrm flipV="1">
              <a:off x="3231" y="781"/>
              <a:ext cx="466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 flipH="1" flipV="1">
              <a:off x="1421" y="778"/>
              <a:ext cx="439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Line 11"/>
            <p:cNvSpPr>
              <a:spLocks noChangeShapeType="1"/>
            </p:cNvSpPr>
            <p:nvPr/>
          </p:nvSpPr>
          <p:spPr bwMode="auto">
            <a:xfrm>
              <a:off x="1433" y="1728"/>
              <a:ext cx="2283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13"/>
            <p:cNvSpPr>
              <a:spLocks noChangeShapeType="1"/>
            </p:cNvSpPr>
            <p:nvPr/>
          </p:nvSpPr>
          <p:spPr bwMode="auto">
            <a:xfrm>
              <a:off x="1496" y="679"/>
              <a:ext cx="2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Text Box 14"/>
            <p:cNvSpPr txBox="1">
              <a:spLocks noChangeArrowheads="1"/>
            </p:cNvSpPr>
            <p:nvPr/>
          </p:nvSpPr>
          <p:spPr bwMode="auto">
            <a:xfrm>
              <a:off x="1277" y="787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20" name="Text Box 15"/>
            <p:cNvSpPr txBox="1">
              <a:spLocks noChangeArrowheads="1"/>
            </p:cNvSpPr>
            <p:nvPr/>
          </p:nvSpPr>
          <p:spPr bwMode="auto">
            <a:xfrm>
              <a:off x="1294" y="1409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1" name="Line 16"/>
            <p:cNvSpPr>
              <a:spLocks noChangeShapeType="1"/>
            </p:cNvSpPr>
            <p:nvPr/>
          </p:nvSpPr>
          <p:spPr bwMode="auto">
            <a:xfrm flipH="1">
              <a:off x="3374" y="698"/>
              <a:ext cx="2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Text Box 17"/>
            <p:cNvSpPr txBox="1">
              <a:spLocks noChangeArrowheads="1"/>
            </p:cNvSpPr>
            <p:nvPr/>
          </p:nvSpPr>
          <p:spPr bwMode="auto">
            <a:xfrm>
              <a:off x="3629" y="793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23" name="Text Box 18"/>
            <p:cNvSpPr txBox="1">
              <a:spLocks noChangeArrowheads="1"/>
            </p:cNvSpPr>
            <p:nvPr/>
          </p:nvSpPr>
          <p:spPr bwMode="auto">
            <a:xfrm>
              <a:off x="3622" y="1415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graphicFrame>
          <p:nvGraphicFramePr>
            <p:cNvPr id="24" name="Object 19"/>
            <p:cNvGraphicFramePr>
              <a:graphicFrameLocks noChangeAspect="1"/>
            </p:cNvGraphicFramePr>
            <p:nvPr/>
          </p:nvGraphicFramePr>
          <p:xfrm>
            <a:off x="1310" y="1062"/>
            <a:ext cx="24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094" name="Equation" r:id="rId15" imgW="190440" imgH="241200" progId="Equation.DSMT4">
                    <p:embed/>
                  </p:oleObj>
                </mc:Choice>
                <mc:Fallback>
                  <p:oleObj name="Equation" r:id="rId15" imgW="190440" imgH="241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10" y="1062"/>
                          <a:ext cx="24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Object 20"/>
            <p:cNvGraphicFramePr>
              <a:graphicFrameLocks noChangeAspect="1"/>
            </p:cNvGraphicFramePr>
            <p:nvPr/>
          </p:nvGraphicFramePr>
          <p:xfrm>
            <a:off x="1528" y="336"/>
            <a:ext cx="176" cy="3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095" name="Equation" r:id="rId17" imgW="139680" imgH="241200" progId="Equation.DSMT4">
                    <p:embed/>
                  </p:oleObj>
                </mc:Choice>
                <mc:Fallback>
                  <p:oleObj name="Equation" r:id="rId17" imgW="139680" imgH="241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28" y="336"/>
                          <a:ext cx="176" cy="3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Object 21"/>
            <p:cNvGraphicFramePr>
              <a:graphicFrameLocks noChangeAspect="1"/>
            </p:cNvGraphicFramePr>
            <p:nvPr/>
          </p:nvGraphicFramePr>
          <p:xfrm>
            <a:off x="3422" y="360"/>
            <a:ext cx="192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096" name="Equation" r:id="rId19" imgW="152280" imgH="241200" progId="Equation.DSMT4">
                    <p:embed/>
                  </p:oleObj>
                </mc:Choice>
                <mc:Fallback>
                  <p:oleObj name="Equation" r:id="rId19" imgW="152280" imgH="241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22" y="360"/>
                          <a:ext cx="192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ct 22"/>
            <p:cNvGraphicFramePr>
              <a:graphicFrameLocks noChangeAspect="1"/>
            </p:cNvGraphicFramePr>
            <p:nvPr/>
          </p:nvGraphicFramePr>
          <p:xfrm>
            <a:off x="3644" y="1074"/>
            <a:ext cx="24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097" name="Equation" r:id="rId21" imgW="190440" imgH="241200" progId="Equation.DSMT4">
                    <p:embed/>
                  </p:oleObj>
                </mc:Choice>
                <mc:Fallback>
                  <p:oleObj name="Equation" r:id="rId21" imgW="190440" imgH="241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44" y="1074"/>
                          <a:ext cx="24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>
              <a:off x="2506" y="1102"/>
              <a:ext cx="123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9" name="Line 24"/>
            <p:cNvSpPr>
              <a:spLocks noChangeShapeType="1"/>
            </p:cNvSpPr>
            <p:nvPr/>
          </p:nvSpPr>
          <p:spPr bwMode="auto">
            <a:xfrm>
              <a:off x="2567" y="777"/>
              <a:ext cx="1" cy="32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Line 25"/>
            <p:cNvSpPr>
              <a:spLocks noChangeShapeType="1"/>
            </p:cNvSpPr>
            <p:nvPr/>
          </p:nvSpPr>
          <p:spPr bwMode="auto">
            <a:xfrm>
              <a:off x="2567" y="1423"/>
              <a:ext cx="1" cy="3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Oval 26"/>
            <p:cNvSpPr>
              <a:spLocks noChangeArrowheads="1"/>
            </p:cNvSpPr>
            <p:nvPr/>
          </p:nvSpPr>
          <p:spPr bwMode="auto">
            <a:xfrm>
              <a:off x="1356" y="742"/>
              <a:ext cx="68" cy="68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2" name="Oval 27"/>
            <p:cNvSpPr>
              <a:spLocks noChangeArrowheads="1"/>
            </p:cNvSpPr>
            <p:nvPr/>
          </p:nvSpPr>
          <p:spPr bwMode="auto">
            <a:xfrm>
              <a:off x="1374" y="1690"/>
              <a:ext cx="68" cy="68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3" name="Oval 28"/>
            <p:cNvSpPr>
              <a:spLocks noChangeArrowheads="1"/>
            </p:cNvSpPr>
            <p:nvPr/>
          </p:nvSpPr>
          <p:spPr bwMode="auto">
            <a:xfrm>
              <a:off x="3690" y="748"/>
              <a:ext cx="68" cy="68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4" name="Oval 29"/>
            <p:cNvSpPr>
              <a:spLocks noChangeArrowheads="1"/>
            </p:cNvSpPr>
            <p:nvPr/>
          </p:nvSpPr>
          <p:spPr bwMode="auto">
            <a:xfrm>
              <a:off x="3714" y="1690"/>
              <a:ext cx="68" cy="68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5" name="Rectangle 30"/>
            <p:cNvSpPr>
              <a:spLocks noChangeArrowheads="1"/>
            </p:cNvSpPr>
            <p:nvPr/>
          </p:nvSpPr>
          <p:spPr bwMode="auto">
            <a:xfrm>
              <a:off x="1877" y="438"/>
              <a:ext cx="29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dirty="0" smtClean="0">
                  <a:solidFill>
                    <a:srgbClr val="000000"/>
                  </a:solidFill>
                  <a:ea typeface="华文楷体" pitchFamily="2" charset="-122"/>
                </a:rPr>
                <a:t>2</a:t>
              </a:r>
              <a:r>
                <a:rPr lang="el-GR" altLang="zh-CN" sz="2400" b="1" dirty="0" smtClean="0">
                  <a:solidFill>
                    <a:srgbClr val="000000"/>
                  </a:solidFill>
                  <a:latin typeface="Times New Roman"/>
                  <a:ea typeface="华文楷体" pitchFamily="2" charset="-122"/>
                  <a:cs typeface="Times New Roman"/>
                </a:rPr>
                <a:t>Ω</a:t>
              </a:r>
              <a:endParaRPr lang="en-US" altLang="zh-CN" sz="2400" b="1" dirty="0">
                <a:ea typeface="华文楷体" pitchFamily="2" charset="-122"/>
              </a:endParaRPr>
            </a:p>
          </p:txBody>
        </p:sp>
        <p:sp>
          <p:nvSpPr>
            <p:cNvPr id="37" name="Rectangle 32"/>
            <p:cNvSpPr>
              <a:spLocks noChangeArrowheads="1"/>
            </p:cNvSpPr>
            <p:nvPr/>
          </p:nvSpPr>
          <p:spPr bwMode="auto">
            <a:xfrm>
              <a:off x="2905" y="726"/>
              <a:ext cx="322" cy="11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8" name="Line 33"/>
            <p:cNvSpPr>
              <a:spLocks noChangeShapeType="1"/>
            </p:cNvSpPr>
            <p:nvPr/>
          </p:nvSpPr>
          <p:spPr bwMode="auto">
            <a:xfrm>
              <a:off x="2178" y="780"/>
              <a:ext cx="72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2933" y="481"/>
              <a:ext cx="29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dirty="0" smtClean="0">
                  <a:solidFill>
                    <a:srgbClr val="000000"/>
                  </a:solidFill>
                  <a:ea typeface="华文楷体" pitchFamily="2" charset="-122"/>
                </a:rPr>
                <a:t>1</a:t>
              </a:r>
              <a:r>
                <a:rPr lang="el-GR" altLang="zh-CN" sz="2400" b="1" dirty="0" smtClean="0">
                  <a:solidFill>
                    <a:srgbClr val="000000"/>
                  </a:solidFill>
                  <a:latin typeface="Times New Roman"/>
                  <a:ea typeface="华文楷体" pitchFamily="2" charset="-122"/>
                  <a:cs typeface="Times New Roman"/>
                </a:rPr>
                <a:t>Ω</a:t>
              </a:r>
              <a:endParaRPr lang="en-US" altLang="zh-CN" sz="2400" b="1" dirty="0">
                <a:ea typeface="华文楷体" pitchFamily="2" charset="-122"/>
              </a:endParaRPr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2684" y="1142"/>
              <a:ext cx="29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dirty="0" smtClean="0">
                  <a:solidFill>
                    <a:srgbClr val="000000"/>
                  </a:solidFill>
                  <a:ea typeface="华文楷体" pitchFamily="2" charset="-122"/>
                </a:rPr>
                <a:t>3</a:t>
              </a:r>
              <a:r>
                <a:rPr lang="el-GR" altLang="zh-CN" sz="2400" b="1" dirty="0" smtClean="0">
                  <a:solidFill>
                    <a:srgbClr val="000000"/>
                  </a:solidFill>
                  <a:latin typeface="Times New Roman"/>
                  <a:ea typeface="华文楷体" pitchFamily="2" charset="-122"/>
                  <a:cs typeface="Times New Roman"/>
                </a:rPr>
                <a:t>Ω</a:t>
              </a:r>
              <a:endParaRPr lang="en-US" altLang="zh-CN" sz="2400" b="1" dirty="0">
                <a:ea typeface="华文楷体" pitchFamily="2" charset="-122"/>
              </a:endParaRPr>
            </a:p>
          </p:txBody>
        </p:sp>
      </p:grpSp>
      <p:grpSp>
        <p:nvGrpSpPr>
          <p:cNvPr id="44" name="组合 43"/>
          <p:cNvGrpSpPr/>
          <p:nvPr>
            <p:custDataLst>
              <p:tags r:id="rId8"/>
            </p:custDataLst>
          </p:nvPr>
        </p:nvGrpSpPr>
        <p:grpSpPr>
          <a:xfrm>
            <a:off x="0" y="0"/>
            <a:ext cx="9144000" cy="635000"/>
            <a:chOff x="0" y="0"/>
            <a:chExt cx="9144000" cy="635000"/>
          </a:xfrm>
        </p:grpSpPr>
        <p:sp>
          <p:nvSpPr>
            <p:cNvPr id="36" name="TitleBackground"/>
            <p:cNvSpPr/>
            <p:nvPr>
              <p:custDataLst>
                <p:tags r:id="rId10"/>
              </p:custDataLst>
            </p:nvPr>
          </p:nvSpPr>
          <p:spPr bwMode="auto">
            <a:xfrm>
              <a:off x="0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41" name="ColorBlock"/>
            <p:cNvSpPr/>
            <p:nvPr>
              <p:custDataLst>
                <p:tags r:id="rId11"/>
              </p:custDataLst>
            </p:nvPr>
          </p:nvSpPr>
          <p:spPr bwMode="auto"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42" name="TypeText"/>
            <p:cNvSpPr txBox="1"/>
            <p:nvPr>
              <p:custDataLst>
                <p:tags r:id="rId12"/>
              </p:custDataLst>
            </p:nvPr>
          </p:nvSpPr>
          <p:spPr>
            <a:xfrm>
              <a:off x="254000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pPr algn="l"/>
              <a:r>
                <a:rPr lang="zh-CN" altLang="en-US" sz="2600" smtClean="0">
                  <a:solidFill>
                    <a:srgbClr val="000000"/>
                  </a:solidFill>
                  <a:latin typeface="Microsoft Yahei"/>
                  <a:ea typeface="Microsoft Yahei"/>
                  <a:sym typeface="Microsoft Yahei"/>
                </a:rPr>
                <a:t>单选题</a:t>
              </a:r>
              <a:endParaRPr lang="zh-CN" altLang="en-US" sz="260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43" name="TipText"/>
            <p:cNvSpPr txBox="1"/>
            <p:nvPr>
              <p:custDataLst>
                <p:tags r:id="rId13"/>
              </p:custDataLst>
            </p:nvPr>
          </p:nvSpPr>
          <p:spPr>
            <a:xfrm>
              <a:off x="1525905" y="109220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pPr algn="l"/>
              <a:r>
                <a:rPr lang="en-US" altLang="zh-CN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1</a:t>
              </a:r>
              <a:r>
                <a:rPr lang="zh-CN" altLang="en-US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分</a:t>
              </a:r>
              <a:endParaRPr lang="zh-CN" altLang="en-US" sz="2000">
                <a:solidFill>
                  <a:srgbClr val="80808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</p:grpSp>
      <p:pic>
        <p:nvPicPr>
          <p:cNvPr id="17" name="图片 16"/>
          <p:cNvPicPr>
            <a:picLocks/>
          </p:cNvPicPr>
          <p:nvPr>
            <p:custDataLst>
              <p:tags r:id="rId9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600" y="63500"/>
            <a:ext cx="1422400" cy="508000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82611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131763" y="122238"/>
            <a:ext cx="54975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3300"/>
                </a:solidFill>
                <a:ea typeface="华文楷体" pitchFamily="2" charset="-122"/>
              </a:rPr>
              <a:t>(3)</a:t>
            </a: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用输出表示输入：</a:t>
            </a:r>
            <a:r>
              <a:rPr lang="zh-CN" altLang="en-US"/>
              <a:t> </a:t>
            </a:r>
            <a:r>
              <a:rPr lang="en-US" altLang="zh-CN" b="1" i="1">
                <a:solidFill>
                  <a:srgbClr val="FF3300"/>
                </a:solidFill>
                <a:ea typeface="华文楷体" pitchFamily="2" charset="-122"/>
              </a:rPr>
              <a:t>T</a:t>
            </a: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参数和方程</a:t>
            </a:r>
          </a:p>
        </p:txBody>
      </p:sp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4889500" y="193675"/>
          <a:ext cx="3406775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7" name="Equation" r:id="rId4" imgW="1866600" imgH="520560" progId="Equation.DSMT4">
                  <p:embed/>
                </p:oleObj>
              </mc:Choice>
              <mc:Fallback>
                <p:oleObj name="Equation" r:id="rId4" imgW="1866600" imgH="52056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0" y="193675"/>
                        <a:ext cx="3406775" cy="947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120775" y="1330325"/>
            <a:ext cx="1714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由</a:t>
            </a:r>
            <a:r>
              <a:rPr lang="en-US" altLang="zh-CN" b="1">
                <a:ea typeface="华文楷体" pitchFamily="2" charset="-122"/>
              </a:rPr>
              <a:t>(2)</a:t>
            </a:r>
            <a:r>
              <a:rPr lang="zh-CN" altLang="en-US" b="1">
                <a:ea typeface="华文楷体" pitchFamily="2" charset="-122"/>
              </a:rPr>
              <a:t>得</a:t>
            </a:r>
          </a:p>
        </p:txBody>
      </p:sp>
      <p:graphicFrame>
        <p:nvGraphicFramePr>
          <p:cNvPr id="32773" name="Object 5"/>
          <p:cNvGraphicFramePr>
            <a:graphicFrameLocks noChangeAspect="1"/>
          </p:cNvGraphicFramePr>
          <p:nvPr/>
        </p:nvGraphicFramePr>
        <p:xfrm>
          <a:off x="4757738" y="1193800"/>
          <a:ext cx="375285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8" name="Equation" r:id="rId6" imgW="2044440" imgH="495000" progId="Equation.DSMT4">
                  <p:embed/>
                </p:oleObj>
              </mc:Choice>
              <mc:Fallback>
                <p:oleObj name="Equation" r:id="rId6" imgW="2044440" imgH="495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7738" y="1193800"/>
                        <a:ext cx="3752850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1254125" y="2106613"/>
            <a:ext cx="26860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将</a:t>
            </a:r>
            <a:r>
              <a:rPr lang="en-US" altLang="zh-CN" b="1">
                <a:ea typeface="华文楷体" pitchFamily="2" charset="-122"/>
              </a:rPr>
              <a:t>(3)</a:t>
            </a:r>
            <a:r>
              <a:rPr lang="zh-CN" altLang="en-US" b="1">
                <a:ea typeface="华文楷体" pitchFamily="2" charset="-122"/>
              </a:rPr>
              <a:t>代入</a:t>
            </a:r>
            <a:r>
              <a:rPr lang="en-US" altLang="zh-CN" b="1">
                <a:ea typeface="华文楷体" pitchFamily="2" charset="-122"/>
              </a:rPr>
              <a:t>(1)</a:t>
            </a:r>
            <a:r>
              <a:rPr lang="zh-CN" altLang="en-US" b="1">
                <a:ea typeface="华文楷体" pitchFamily="2" charset="-122"/>
              </a:rPr>
              <a:t>得</a:t>
            </a:r>
          </a:p>
        </p:txBody>
      </p:sp>
      <p:graphicFrame>
        <p:nvGraphicFramePr>
          <p:cNvPr id="32775" name="Object 7"/>
          <p:cNvGraphicFramePr>
            <a:graphicFrameLocks noChangeAspect="1"/>
          </p:cNvGraphicFramePr>
          <p:nvPr/>
        </p:nvGraphicFramePr>
        <p:xfrm>
          <a:off x="4768850" y="2063750"/>
          <a:ext cx="3895725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9" name="Equation" r:id="rId8" imgW="2145960" imgH="545760" progId="Equation.DSMT4">
                  <p:embed/>
                </p:oleObj>
              </mc:Choice>
              <mc:Fallback>
                <p:oleObj name="Equation" r:id="rId8" imgW="2145960" imgH="54576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8850" y="2063750"/>
                        <a:ext cx="3895725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366713" y="3868738"/>
            <a:ext cx="971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即</a:t>
            </a:r>
          </a:p>
        </p:txBody>
      </p:sp>
      <p:graphicFrame>
        <p:nvGraphicFramePr>
          <p:cNvPr id="32777" name="Object 9"/>
          <p:cNvGraphicFramePr>
            <a:graphicFrameLocks noChangeAspect="1"/>
          </p:cNvGraphicFramePr>
          <p:nvPr/>
        </p:nvGraphicFramePr>
        <p:xfrm>
          <a:off x="647700" y="4438650"/>
          <a:ext cx="2963863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30" name="Equation" r:id="rId10" imgW="1193760" imgH="520560" progId="Equation.DSMT4">
                  <p:embed/>
                </p:oleObj>
              </mc:Choice>
              <mc:Fallback>
                <p:oleObj name="Equation" r:id="rId10" imgW="1193760" imgH="52056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" y="4438650"/>
                        <a:ext cx="2963863" cy="12890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9" name="Object 11"/>
          <p:cNvGraphicFramePr>
            <a:graphicFrameLocks noChangeAspect="1"/>
          </p:cNvGraphicFramePr>
          <p:nvPr/>
        </p:nvGraphicFramePr>
        <p:xfrm>
          <a:off x="942975" y="2908300"/>
          <a:ext cx="1573213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31" name="Equation" r:id="rId12" imgW="812520" imgH="495000" progId="Equation.DSMT4">
                  <p:embed/>
                </p:oleObj>
              </mc:Choice>
              <mc:Fallback>
                <p:oleObj name="Equation" r:id="rId12" imgW="812520" imgH="4950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2975" y="2908300"/>
                        <a:ext cx="1573213" cy="954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80" name="Object 12"/>
          <p:cNvGraphicFramePr>
            <a:graphicFrameLocks noChangeAspect="1"/>
          </p:cNvGraphicFramePr>
          <p:nvPr/>
        </p:nvGraphicFramePr>
        <p:xfrm>
          <a:off x="2693988" y="2960688"/>
          <a:ext cx="1433512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32" name="Equation" r:id="rId14" imgW="685800" imgH="495000" progId="Equation.DSMT4">
                  <p:embed/>
                </p:oleObj>
              </mc:Choice>
              <mc:Fallback>
                <p:oleObj name="Equation" r:id="rId14" imgW="685800" imgH="4950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3988" y="2960688"/>
                        <a:ext cx="1433512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81" name="Object 13"/>
          <p:cNvGraphicFramePr>
            <a:graphicFrameLocks noChangeAspect="1"/>
          </p:cNvGraphicFramePr>
          <p:nvPr/>
        </p:nvGraphicFramePr>
        <p:xfrm>
          <a:off x="4346575" y="3032125"/>
          <a:ext cx="2892425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33" name="Equation" r:id="rId16" imgW="1549080" imgH="495000" progId="Equation.DSMT4">
                  <p:embed/>
                </p:oleObj>
              </mc:Choice>
              <mc:Fallback>
                <p:oleObj name="Equation" r:id="rId16" imgW="1549080" imgH="4950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6575" y="3032125"/>
                        <a:ext cx="2892425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82" name="Object 14"/>
          <p:cNvGraphicFramePr>
            <a:graphicFrameLocks noChangeAspect="1"/>
          </p:cNvGraphicFramePr>
          <p:nvPr/>
        </p:nvGraphicFramePr>
        <p:xfrm>
          <a:off x="7351713" y="3063875"/>
          <a:ext cx="1476375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34" name="Equation" r:id="rId18" imgW="825480" imgH="495000" progId="Equation.DSMT4">
                  <p:embed/>
                </p:oleObj>
              </mc:Choice>
              <mc:Fallback>
                <p:oleObj name="Equation" r:id="rId18" imgW="825480" imgH="4950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1713" y="3063875"/>
                        <a:ext cx="1476375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479425" y="687388"/>
            <a:ext cx="3841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如何用</a:t>
            </a:r>
            <a:r>
              <a:rPr lang="en-US" altLang="zh-CN" b="1" i="1">
                <a:ea typeface="华文楷体" pitchFamily="2" charset="-122"/>
              </a:rPr>
              <a:t>u</a:t>
            </a:r>
            <a:r>
              <a:rPr lang="en-US" altLang="zh-CN" b="1" baseline="-25000">
                <a:ea typeface="华文楷体" pitchFamily="2" charset="-122"/>
              </a:rPr>
              <a:t>2</a:t>
            </a:r>
            <a:r>
              <a:rPr lang="zh-CN" altLang="en-US" b="1">
                <a:ea typeface="华文楷体" pitchFamily="2" charset="-122"/>
              </a:rPr>
              <a:t>和</a:t>
            </a:r>
            <a:r>
              <a:rPr lang="en-US" altLang="zh-CN" b="1" i="1">
                <a:ea typeface="华文楷体" pitchFamily="2" charset="-122"/>
              </a:rPr>
              <a:t>i</a:t>
            </a:r>
            <a:r>
              <a:rPr lang="en-US" altLang="zh-CN" b="1" baseline="-25000">
                <a:ea typeface="华文楷体" pitchFamily="2" charset="-122"/>
              </a:rPr>
              <a:t>2</a:t>
            </a:r>
            <a:r>
              <a:rPr lang="zh-CN" altLang="en-US" b="1">
                <a:ea typeface="华文楷体" pitchFamily="2" charset="-122"/>
              </a:rPr>
              <a:t>来表示</a:t>
            </a:r>
            <a:r>
              <a:rPr lang="en-US" altLang="zh-CN" b="1" i="1">
                <a:ea typeface="华文楷体" pitchFamily="2" charset="-122"/>
              </a:rPr>
              <a:t>u</a:t>
            </a:r>
            <a:r>
              <a:rPr lang="en-US" altLang="zh-CN" b="1" baseline="-25000">
                <a:ea typeface="华文楷体" pitchFamily="2" charset="-122"/>
              </a:rPr>
              <a:t>1</a:t>
            </a:r>
            <a:r>
              <a:rPr lang="zh-CN" altLang="en-US" b="1">
                <a:ea typeface="华文楷体" pitchFamily="2" charset="-122"/>
              </a:rPr>
              <a:t>和</a:t>
            </a:r>
            <a:r>
              <a:rPr lang="en-US" altLang="zh-CN" b="1" i="1">
                <a:ea typeface="华文楷体" pitchFamily="2" charset="-122"/>
              </a:rPr>
              <a:t>i</a:t>
            </a:r>
            <a:r>
              <a:rPr lang="en-US" altLang="zh-CN" b="1" baseline="-25000">
                <a:ea typeface="华文楷体" pitchFamily="2" charset="-122"/>
              </a:rPr>
              <a:t>1</a:t>
            </a:r>
            <a:r>
              <a:rPr lang="zh-CN" altLang="en-US" b="1">
                <a:ea typeface="华文楷体" pitchFamily="2" charset="-122"/>
              </a:rPr>
              <a:t>？</a:t>
            </a:r>
          </a:p>
        </p:txBody>
      </p:sp>
      <p:sp>
        <p:nvSpPr>
          <p:cNvPr id="32784" name="Oval 16"/>
          <p:cNvSpPr>
            <a:spLocks noChangeArrowheads="1"/>
          </p:cNvSpPr>
          <p:nvPr/>
        </p:nvSpPr>
        <p:spPr bwMode="auto">
          <a:xfrm>
            <a:off x="2366963" y="4527550"/>
            <a:ext cx="420687" cy="42068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2787" name="Oval 19"/>
          <p:cNvSpPr>
            <a:spLocks noChangeArrowheads="1"/>
          </p:cNvSpPr>
          <p:nvPr/>
        </p:nvSpPr>
        <p:spPr bwMode="auto">
          <a:xfrm>
            <a:off x="2286000" y="5257800"/>
            <a:ext cx="420688" cy="42068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2788" name="Text Box 20"/>
          <p:cNvSpPr txBox="1">
            <a:spLocks noChangeArrowheads="1"/>
          </p:cNvSpPr>
          <p:nvPr/>
        </p:nvSpPr>
        <p:spPr bwMode="auto">
          <a:xfrm>
            <a:off x="1608138" y="5918200"/>
            <a:ext cx="1962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3300"/>
                </a:solidFill>
                <a:ea typeface="华文楷体" pitchFamily="2" charset="-122"/>
              </a:rPr>
              <a:t>(</a:t>
            </a: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注意负号）</a:t>
            </a:r>
          </a:p>
        </p:txBody>
      </p:sp>
      <p:sp>
        <p:nvSpPr>
          <p:cNvPr id="32789" name="Text Box 21"/>
          <p:cNvSpPr txBox="1">
            <a:spLocks noChangeArrowheads="1"/>
          </p:cNvSpPr>
          <p:nvPr/>
        </p:nvSpPr>
        <p:spPr bwMode="auto">
          <a:xfrm>
            <a:off x="415925" y="2736850"/>
            <a:ext cx="971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ea typeface="华文楷体" pitchFamily="2" charset="-122"/>
              </a:rPr>
              <a:t>令</a:t>
            </a:r>
          </a:p>
        </p:txBody>
      </p:sp>
      <p:sp>
        <p:nvSpPr>
          <p:cNvPr id="32790" name="Text Box 22"/>
          <p:cNvSpPr txBox="1">
            <a:spLocks noChangeArrowheads="1"/>
          </p:cNvSpPr>
          <p:nvPr/>
        </p:nvSpPr>
        <p:spPr bwMode="auto">
          <a:xfrm>
            <a:off x="4592638" y="5508625"/>
            <a:ext cx="318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称为</a:t>
            </a:r>
            <a:r>
              <a:rPr lang="zh-CN" altLang="en-US" b="1">
                <a:solidFill>
                  <a:srgbClr val="3366FF"/>
                </a:solidFill>
                <a:ea typeface="华文楷体" pitchFamily="2" charset="-122"/>
              </a:rPr>
              <a:t>传输参数</a:t>
            </a:r>
            <a:r>
              <a:rPr lang="en-US" altLang="zh-CN" b="1">
                <a:solidFill>
                  <a:srgbClr val="3366FF"/>
                </a:solidFill>
                <a:ea typeface="华文楷体" pitchFamily="2" charset="-122"/>
              </a:rPr>
              <a:t>(</a:t>
            </a:r>
            <a:r>
              <a:rPr lang="en-US" altLang="zh-CN" b="1" i="1">
                <a:solidFill>
                  <a:srgbClr val="3366FF"/>
                </a:solidFill>
                <a:ea typeface="华文楷体" pitchFamily="2" charset="-122"/>
              </a:rPr>
              <a:t>T</a:t>
            </a:r>
            <a:r>
              <a:rPr lang="en-US" altLang="zh-CN" b="1">
                <a:solidFill>
                  <a:srgbClr val="3366FF"/>
                </a:solidFill>
                <a:ea typeface="华文楷体" pitchFamily="2" charset="-122"/>
              </a:rPr>
              <a:t>)</a:t>
            </a:r>
            <a:r>
              <a:rPr lang="zh-CN" altLang="en-US" b="1">
                <a:solidFill>
                  <a:srgbClr val="3366FF"/>
                </a:solidFill>
                <a:ea typeface="华文楷体" pitchFamily="2" charset="-122"/>
              </a:rPr>
              <a:t>矩阵</a:t>
            </a:r>
          </a:p>
        </p:txBody>
      </p:sp>
      <p:graphicFrame>
        <p:nvGraphicFramePr>
          <p:cNvPr id="32791" name="Object 23"/>
          <p:cNvGraphicFramePr>
            <a:graphicFrameLocks noChangeAspect="1"/>
          </p:cNvGraphicFramePr>
          <p:nvPr/>
        </p:nvGraphicFramePr>
        <p:xfrm>
          <a:off x="3957638" y="4151313"/>
          <a:ext cx="2486025" cy="1201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35" name="Equation" r:id="rId20" imgW="1168200" imgH="545760" progId="Equation.DSMT4">
                  <p:embed/>
                </p:oleObj>
              </mc:Choice>
              <mc:Fallback>
                <p:oleObj name="Equation" r:id="rId20" imgW="1168200" imgH="54576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7638" y="4151313"/>
                        <a:ext cx="2486025" cy="1201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92" name="AutoShape 24"/>
          <p:cNvSpPr>
            <a:spLocks/>
          </p:cNvSpPr>
          <p:nvPr/>
        </p:nvSpPr>
        <p:spPr bwMode="auto">
          <a:xfrm>
            <a:off x="4456113" y="1566863"/>
            <a:ext cx="203200" cy="1103312"/>
          </a:xfrm>
          <a:prstGeom prst="leftBrace">
            <a:avLst>
              <a:gd name="adj1" fmla="val 45247"/>
              <a:gd name="adj2" fmla="val 50000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graphicFrame>
        <p:nvGraphicFramePr>
          <p:cNvPr id="32793" name="Object 25"/>
          <p:cNvGraphicFramePr>
            <a:graphicFrameLocks noChangeAspect="1"/>
          </p:cNvGraphicFramePr>
          <p:nvPr/>
        </p:nvGraphicFramePr>
        <p:xfrm>
          <a:off x="6499225" y="4138613"/>
          <a:ext cx="2384425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36" name="Equation" r:id="rId22" imgW="1104840" imgH="545760" progId="Equation.DSMT4">
                  <p:embed/>
                </p:oleObj>
              </mc:Choice>
              <mc:Fallback>
                <p:oleObj name="Equation" r:id="rId22" imgW="1104840" imgH="54576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99225" y="4138613"/>
                        <a:ext cx="2384425" cy="1177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8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27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build="p" autoUpdateAnimBg="0"/>
      <p:bldP spid="32774" grpId="0" build="p" autoUpdateAnimBg="0"/>
      <p:bldP spid="32776" grpId="0" build="p" autoUpdateAnimBg="0"/>
      <p:bldP spid="32783" grpId="0"/>
      <p:bldP spid="32784" grpId="0" animBg="1"/>
      <p:bldP spid="32784" grpId="1" animBg="1"/>
      <p:bldP spid="32784" grpId="2" animBg="1"/>
      <p:bldP spid="32787" grpId="0" animBg="1"/>
      <p:bldP spid="32787" grpId="1" animBg="1"/>
      <p:bldP spid="32787" grpId="2" animBg="1"/>
      <p:bldP spid="32788" grpId="0" build="p" autoUpdateAnimBg="0"/>
      <p:bldP spid="32789" grpId="0" build="p" autoUpdateAnimBg="0"/>
      <p:bldP spid="32790" grpId="0" build="p" autoUpdateAnimBg="0"/>
      <p:bldP spid="3279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73063" y="479425"/>
            <a:ext cx="195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ea typeface="华文楷体" pitchFamily="2" charset="-122"/>
              </a:rPr>
              <a:t>互易二端口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595313" y="4559300"/>
            <a:ext cx="1957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ea typeface="华文楷体" pitchFamily="2" charset="-122"/>
              </a:rPr>
              <a:t>对称二端口</a:t>
            </a:r>
          </a:p>
        </p:txBody>
      </p:sp>
      <p:grpSp>
        <p:nvGrpSpPr>
          <p:cNvPr id="24605" name="Group 29"/>
          <p:cNvGrpSpPr>
            <a:grpSpLocks/>
          </p:cNvGrpSpPr>
          <p:nvPr/>
        </p:nvGrpSpPr>
        <p:grpSpPr bwMode="auto">
          <a:xfrm>
            <a:off x="4498975" y="228600"/>
            <a:ext cx="4202113" cy="1857375"/>
            <a:chOff x="2834" y="144"/>
            <a:chExt cx="2647" cy="1170"/>
          </a:xfrm>
        </p:grpSpPr>
        <p:graphicFrame>
          <p:nvGraphicFramePr>
            <p:cNvPr id="24598" name="Object 5"/>
            <p:cNvGraphicFramePr>
              <a:graphicFrameLocks noChangeAspect="1"/>
            </p:cNvGraphicFramePr>
            <p:nvPr/>
          </p:nvGraphicFramePr>
          <p:xfrm>
            <a:off x="2985" y="144"/>
            <a:ext cx="840" cy="5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781" name="Equation" r:id="rId4" imgW="812520" imgH="495000" progId="Equation.DSMT4">
                    <p:embed/>
                  </p:oleObj>
                </mc:Choice>
                <mc:Fallback>
                  <p:oleObj name="Equation" r:id="rId4" imgW="812520" imgH="4950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85" y="144"/>
                          <a:ext cx="840" cy="5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CCFFFF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599" name="Object 6"/>
            <p:cNvGraphicFramePr>
              <a:graphicFrameLocks noChangeAspect="1"/>
            </p:cNvGraphicFramePr>
            <p:nvPr/>
          </p:nvGraphicFramePr>
          <p:xfrm>
            <a:off x="4614" y="145"/>
            <a:ext cx="798" cy="5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782" name="Equation" r:id="rId6" imgW="685800" imgH="495000" progId="Equation.DSMT4">
                    <p:embed/>
                  </p:oleObj>
                </mc:Choice>
                <mc:Fallback>
                  <p:oleObj name="Equation" r:id="rId6" imgW="685800" imgH="495000" progId="Equation.DSMT4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14" y="145"/>
                          <a:ext cx="798" cy="5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CCFFFF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600" name="Object 7"/>
            <p:cNvGraphicFramePr>
              <a:graphicFrameLocks noChangeAspect="1"/>
            </p:cNvGraphicFramePr>
            <p:nvPr/>
          </p:nvGraphicFramePr>
          <p:xfrm>
            <a:off x="3001" y="654"/>
            <a:ext cx="1594" cy="5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783" name="Equation" r:id="rId8" imgW="1549080" imgH="495000" progId="Equation.DSMT4">
                    <p:embed/>
                  </p:oleObj>
                </mc:Choice>
                <mc:Fallback>
                  <p:oleObj name="Equation" r:id="rId8" imgW="1549080" imgH="49500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01" y="654"/>
                          <a:ext cx="1594" cy="5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CCFFFF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601" name="Object 8"/>
            <p:cNvGraphicFramePr>
              <a:graphicFrameLocks noChangeAspect="1"/>
            </p:cNvGraphicFramePr>
            <p:nvPr/>
          </p:nvGraphicFramePr>
          <p:xfrm>
            <a:off x="4631" y="629"/>
            <a:ext cx="850" cy="5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784" name="Equation" r:id="rId10" imgW="825480" imgH="495000" progId="Equation.DSMT4">
                    <p:embed/>
                  </p:oleObj>
                </mc:Choice>
                <mc:Fallback>
                  <p:oleObj name="Equation" r:id="rId10" imgW="825480" imgH="495000" progId="Equation.DSMT4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31" y="629"/>
                          <a:ext cx="850" cy="5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CCFFFF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602" name="Line 9"/>
            <p:cNvSpPr>
              <a:spLocks noChangeShapeType="1"/>
            </p:cNvSpPr>
            <p:nvPr/>
          </p:nvSpPr>
          <p:spPr bwMode="auto">
            <a:xfrm>
              <a:off x="2843" y="221"/>
              <a:ext cx="0" cy="1093"/>
            </a:xfrm>
            <a:prstGeom prst="line">
              <a:avLst/>
            </a:prstGeom>
            <a:noFill/>
            <a:ln w="19050" cap="rnd">
              <a:solidFill>
                <a:srgbClr val="66FF66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03" name="Line 10"/>
            <p:cNvSpPr>
              <a:spLocks noChangeShapeType="1"/>
            </p:cNvSpPr>
            <p:nvPr/>
          </p:nvSpPr>
          <p:spPr bwMode="auto">
            <a:xfrm flipV="1">
              <a:off x="2834" y="1297"/>
              <a:ext cx="2645" cy="9"/>
            </a:xfrm>
            <a:prstGeom prst="line">
              <a:avLst/>
            </a:prstGeom>
            <a:noFill/>
            <a:ln w="19050" cap="rnd">
              <a:solidFill>
                <a:srgbClr val="66FF66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547688" y="1533525"/>
            <a:ext cx="19939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i="1">
                <a:solidFill>
                  <a:srgbClr val="FF3300"/>
                </a:solidFill>
                <a:ea typeface="华文楷体" pitchFamily="2" charset="-122"/>
              </a:rPr>
              <a:t>T</a:t>
            </a:r>
            <a:r>
              <a:rPr lang="en-US" altLang="zh-CN" b="1" baseline="-25000">
                <a:solidFill>
                  <a:srgbClr val="FF3300"/>
                </a:solidFill>
                <a:ea typeface="华文楷体" pitchFamily="2" charset="-122"/>
              </a:rPr>
              <a:t>11 </a:t>
            </a:r>
            <a:r>
              <a:rPr lang="en-US" altLang="zh-CN" b="1" i="1">
                <a:solidFill>
                  <a:srgbClr val="FF3300"/>
                </a:solidFill>
                <a:ea typeface="华文楷体" pitchFamily="2" charset="-122"/>
              </a:rPr>
              <a:t>T</a:t>
            </a:r>
            <a:r>
              <a:rPr lang="en-US" altLang="zh-CN" b="1" baseline="-25000">
                <a:solidFill>
                  <a:srgbClr val="FF3300"/>
                </a:solidFill>
                <a:ea typeface="华文楷体" pitchFamily="2" charset="-122"/>
              </a:rPr>
              <a:t>22</a:t>
            </a:r>
            <a:r>
              <a:rPr lang="en-US" altLang="zh-CN" b="1">
                <a:solidFill>
                  <a:srgbClr val="FF3300"/>
                </a:solidFill>
                <a:ea typeface="华文楷体" pitchFamily="2" charset="-122"/>
              </a:rPr>
              <a:t>-</a:t>
            </a:r>
            <a:r>
              <a:rPr lang="en-US" altLang="zh-CN" b="1" baseline="-25000">
                <a:solidFill>
                  <a:srgbClr val="FF3300"/>
                </a:solidFill>
                <a:ea typeface="华文楷体" pitchFamily="2" charset="-122"/>
              </a:rPr>
              <a:t> </a:t>
            </a:r>
            <a:r>
              <a:rPr lang="en-US" altLang="zh-CN" b="1" i="1">
                <a:solidFill>
                  <a:srgbClr val="FF3300"/>
                </a:solidFill>
                <a:ea typeface="华文楷体" pitchFamily="2" charset="-122"/>
              </a:rPr>
              <a:t>T</a:t>
            </a:r>
            <a:r>
              <a:rPr lang="en-US" altLang="zh-CN" b="1" baseline="-25000">
                <a:solidFill>
                  <a:srgbClr val="FF3300"/>
                </a:solidFill>
                <a:ea typeface="华文楷体" pitchFamily="2" charset="-122"/>
              </a:rPr>
              <a:t>12 </a:t>
            </a:r>
            <a:r>
              <a:rPr lang="en-US" altLang="zh-CN" b="1" i="1">
                <a:solidFill>
                  <a:srgbClr val="FF3300"/>
                </a:solidFill>
                <a:ea typeface="华文楷体" pitchFamily="2" charset="-122"/>
              </a:rPr>
              <a:t>T</a:t>
            </a:r>
            <a:r>
              <a:rPr lang="en-US" altLang="zh-CN" b="1" baseline="-25000">
                <a:solidFill>
                  <a:srgbClr val="FF3300"/>
                </a:solidFill>
                <a:ea typeface="华文楷体" pitchFamily="2" charset="-122"/>
              </a:rPr>
              <a:t>21</a:t>
            </a:r>
            <a:endParaRPr lang="en-US" altLang="zh-CN" b="1" baseline="-25000">
              <a:ea typeface="华文楷体" pitchFamily="2" charset="-122"/>
            </a:endParaRPr>
          </a:p>
        </p:txBody>
      </p:sp>
      <p:graphicFrame>
        <p:nvGraphicFramePr>
          <p:cNvPr id="34828" name="Object 12"/>
          <p:cNvGraphicFramePr>
            <a:graphicFrameLocks noChangeAspect="1"/>
          </p:cNvGraphicFramePr>
          <p:nvPr/>
        </p:nvGraphicFramePr>
        <p:xfrm>
          <a:off x="384175" y="2414588"/>
          <a:ext cx="3590925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5" name="Equation" r:id="rId12" imgW="1993680" imgH="520560" progId="Equation.DSMT4">
                  <p:embed/>
                </p:oleObj>
              </mc:Choice>
              <mc:Fallback>
                <p:oleObj name="Equation" r:id="rId12" imgW="1993680" imgH="52056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175" y="2414588"/>
                        <a:ext cx="3590925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801688" y="3713163"/>
            <a:ext cx="509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>
                <a:solidFill>
                  <a:srgbClr val="FF3300"/>
                </a:solidFill>
                <a:ea typeface="华文楷体" pitchFamily="2" charset="-122"/>
              </a:rPr>
              <a:t>=1</a:t>
            </a:r>
            <a:endParaRPr lang="en-US" altLang="zh-CN">
              <a:ea typeface="华文楷体" pitchFamily="2" charset="-122"/>
            </a:endParaRPr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1254125" y="2474913"/>
            <a:ext cx="2225675" cy="830262"/>
            <a:chOff x="790" y="1087"/>
            <a:chExt cx="1402" cy="523"/>
          </a:xfrm>
        </p:grpSpPr>
        <p:sp>
          <p:nvSpPr>
            <p:cNvPr id="24596" name="Line 15"/>
            <p:cNvSpPr>
              <a:spLocks noChangeShapeType="1"/>
            </p:cNvSpPr>
            <p:nvPr/>
          </p:nvSpPr>
          <p:spPr bwMode="auto">
            <a:xfrm>
              <a:off x="790" y="1087"/>
              <a:ext cx="234" cy="523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7" name="Line 16"/>
            <p:cNvSpPr>
              <a:spLocks noChangeShapeType="1"/>
            </p:cNvSpPr>
            <p:nvPr/>
          </p:nvSpPr>
          <p:spPr bwMode="auto">
            <a:xfrm>
              <a:off x="1958" y="1087"/>
              <a:ext cx="234" cy="523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2290763" y="2459038"/>
            <a:ext cx="384175" cy="623887"/>
            <a:chOff x="1443" y="1087"/>
            <a:chExt cx="242" cy="393"/>
          </a:xfrm>
        </p:grpSpPr>
        <p:sp>
          <p:nvSpPr>
            <p:cNvPr id="24594" name="Line 18"/>
            <p:cNvSpPr>
              <a:spLocks noChangeShapeType="1"/>
            </p:cNvSpPr>
            <p:nvPr/>
          </p:nvSpPr>
          <p:spPr bwMode="auto">
            <a:xfrm rot="-770673">
              <a:off x="1443" y="1087"/>
              <a:ext cx="242" cy="200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5" name="Line 19"/>
            <p:cNvSpPr>
              <a:spLocks noChangeShapeType="1"/>
            </p:cNvSpPr>
            <p:nvPr/>
          </p:nvSpPr>
          <p:spPr bwMode="auto">
            <a:xfrm>
              <a:off x="1443" y="1359"/>
              <a:ext cx="242" cy="121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4836" name="Text Box 20"/>
          <p:cNvSpPr txBox="1">
            <a:spLocks noChangeArrowheads="1"/>
          </p:cNvSpPr>
          <p:nvPr/>
        </p:nvSpPr>
        <p:spPr bwMode="auto">
          <a:xfrm>
            <a:off x="2384425" y="441325"/>
            <a:ext cx="1255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i="1">
                <a:ea typeface="华文楷体" pitchFamily="2" charset="-122"/>
              </a:rPr>
              <a:t>G</a:t>
            </a:r>
            <a:r>
              <a:rPr lang="en-US" altLang="zh-CN" b="1" baseline="-25000">
                <a:ea typeface="华文楷体" pitchFamily="2" charset="-122"/>
              </a:rPr>
              <a:t>12 </a:t>
            </a:r>
            <a:r>
              <a:rPr lang="en-US" altLang="zh-CN" b="1">
                <a:ea typeface="华文楷体" pitchFamily="2" charset="-122"/>
              </a:rPr>
              <a:t>=</a:t>
            </a:r>
            <a:r>
              <a:rPr lang="en-US" altLang="zh-CN" b="1" i="1">
                <a:ea typeface="华文楷体" pitchFamily="2" charset="-122"/>
              </a:rPr>
              <a:t>G</a:t>
            </a:r>
            <a:r>
              <a:rPr lang="en-US" altLang="zh-CN" b="1" baseline="-25000">
                <a:ea typeface="华文楷体" pitchFamily="2" charset="-122"/>
              </a:rPr>
              <a:t>21</a:t>
            </a:r>
          </a:p>
        </p:txBody>
      </p:sp>
      <p:sp>
        <p:nvSpPr>
          <p:cNvPr id="34837" name="Text Box 21"/>
          <p:cNvSpPr txBox="1">
            <a:spLocks noChangeArrowheads="1"/>
          </p:cNvSpPr>
          <p:nvPr/>
        </p:nvSpPr>
        <p:spPr bwMode="auto">
          <a:xfrm>
            <a:off x="2717800" y="4806950"/>
            <a:ext cx="1255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i="1">
                <a:ea typeface="华文楷体" pitchFamily="2" charset="-122"/>
              </a:rPr>
              <a:t>G</a:t>
            </a:r>
            <a:r>
              <a:rPr lang="en-US" altLang="zh-CN" b="1" baseline="-25000">
                <a:ea typeface="华文楷体" pitchFamily="2" charset="-122"/>
              </a:rPr>
              <a:t>11 </a:t>
            </a:r>
            <a:r>
              <a:rPr lang="en-US" altLang="zh-CN" b="1">
                <a:ea typeface="华文楷体" pitchFamily="2" charset="-122"/>
              </a:rPr>
              <a:t>=</a:t>
            </a:r>
            <a:r>
              <a:rPr lang="en-US" altLang="zh-CN" b="1" i="1">
                <a:ea typeface="华文楷体" pitchFamily="2" charset="-122"/>
              </a:rPr>
              <a:t>G</a:t>
            </a:r>
            <a:r>
              <a:rPr lang="en-US" altLang="zh-CN" b="1" baseline="-25000">
                <a:ea typeface="华文楷体" pitchFamily="2" charset="-122"/>
              </a:rPr>
              <a:t>22</a:t>
            </a:r>
          </a:p>
        </p:txBody>
      </p:sp>
      <p:sp>
        <p:nvSpPr>
          <p:cNvPr id="34839" name="Text Box 23"/>
          <p:cNvSpPr txBox="1">
            <a:spLocks noChangeArrowheads="1"/>
          </p:cNvSpPr>
          <p:nvPr/>
        </p:nvSpPr>
        <p:spPr bwMode="auto">
          <a:xfrm>
            <a:off x="4445000" y="4430713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则</a:t>
            </a:r>
          </a:p>
        </p:txBody>
      </p:sp>
      <p:sp>
        <p:nvSpPr>
          <p:cNvPr id="34840" name="Text Box 24"/>
          <p:cNvSpPr txBox="1">
            <a:spLocks noChangeArrowheads="1"/>
          </p:cNvSpPr>
          <p:nvPr/>
        </p:nvSpPr>
        <p:spPr bwMode="auto">
          <a:xfrm>
            <a:off x="5249863" y="4922838"/>
            <a:ext cx="11858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i="1">
                <a:solidFill>
                  <a:srgbClr val="FF3300"/>
                </a:solidFill>
                <a:ea typeface="华文楷体" pitchFamily="2" charset="-122"/>
              </a:rPr>
              <a:t>T</a:t>
            </a:r>
            <a:r>
              <a:rPr lang="en-US" altLang="zh-CN" b="1" baseline="-25000">
                <a:solidFill>
                  <a:srgbClr val="FF3300"/>
                </a:solidFill>
                <a:ea typeface="华文楷体" pitchFamily="2" charset="-122"/>
              </a:rPr>
              <a:t>11</a:t>
            </a:r>
            <a:r>
              <a:rPr lang="en-US" altLang="zh-CN" b="1">
                <a:solidFill>
                  <a:srgbClr val="FF3300"/>
                </a:solidFill>
                <a:ea typeface="华文楷体" pitchFamily="2" charset="-122"/>
              </a:rPr>
              <a:t>=</a:t>
            </a:r>
            <a:r>
              <a:rPr lang="en-US" altLang="zh-CN" b="1" baseline="-25000">
                <a:solidFill>
                  <a:srgbClr val="FF3300"/>
                </a:solidFill>
                <a:ea typeface="华文楷体" pitchFamily="2" charset="-122"/>
              </a:rPr>
              <a:t> </a:t>
            </a:r>
            <a:r>
              <a:rPr lang="en-US" altLang="zh-CN" b="1" i="1">
                <a:solidFill>
                  <a:srgbClr val="FF3300"/>
                </a:solidFill>
                <a:ea typeface="华文楷体" pitchFamily="2" charset="-122"/>
              </a:rPr>
              <a:t>T</a:t>
            </a:r>
            <a:r>
              <a:rPr lang="en-US" altLang="zh-CN" b="1" baseline="-25000">
                <a:solidFill>
                  <a:srgbClr val="FF3300"/>
                </a:solidFill>
                <a:ea typeface="华文楷体" pitchFamily="2" charset="-122"/>
              </a:rPr>
              <a:t>22</a:t>
            </a:r>
            <a:endParaRPr lang="en-US" altLang="zh-CN" b="1" baseline="-25000">
              <a:ea typeface="华文楷体" pitchFamily="2" charset="-122"/>
            </a:endParaRPr>
          </a:p>
        </p:txBody>
      </p:sp>
      <p:sp>
        <p:nvSpPr>
          <p:cNvPr id="34852" name="Text Box 36"/>
          <p:cNvSpPr txBox="1">
            <a:spLocks noChangeArrowheads="1"/>
          </p:cNvSpPr>
          <p:nvPr/>
        </p:nvSpPr>
        <p:spPr bwMode="auto">
          <a:xfrm>
            <a:off x="2717800" y="4200525"/>
            <a:ext cx="1255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i="1">
                <a:ea typeface="华文楷体" pitchFamily="2" charset="-122"/>
              </a:rPr>
              <a:t>G</a:t>
            </a:r>
            <a:r>
              <a:rPr lang="en-US" altLang="zh-CN" b="1" baseline="-25000">
                <a:ea typeface="华文楷体" pitchFamily="2" charset="-122"/>
              </a:rPr>
              <a:t>12 </a:t>
            </a:r>
            <a:r>
              <a:rPr lang="en-US" altLang="zh-CN" b="1">
                <a:ea typeface="华文楷体" pitchFamily="2" charset="-122"/>
              </a:rPr>
              <a:t>=</a:t>
            </a:r>
            <a:r>
              <a:rPr lang="en-US" altLang="zh-CN" b="1" i="1">
                <a:ea typeface="华文楷体" pitchFamily="2" charset="-122"/>
              </a:rPr>
              <a:t>G</a:t>
            </a:r>
            <a:r>
              <a:rPr lang="en-US" altLang="zh-CN" b="1" baseline="-25000">
                <a:ea typeface="华文楷体" pitchFamily="2" charset="-122"/>
              </a:rPr>
              <a:t>21</a:t>
            </a:r>
          </a:p>
        </p:txBody>
      </p:sp>
      <p:sp>
        <p:nvSpPr>
          <p:cNvPr id="34853" name="Text Box 37"/>
          <p:cNvSpPr txBox="1">
            <a:spLocks noChangeArrowheads="1"/>
          </p:cNvSpPr>
          <p:nvPr/>
        </p:nvSpPr>
        <p:spPr bwMode="auto">
          <a:xfrm>
            <a:off x="5205413" y="4406900"/>
            <a:ext cx="19939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i="1">
                <a:solidFill>
                  <a:srgbClr val="FF3300"/>
                </a:solidFill>
                <a:ea typeface="华文楷体" pitchFamily="2" charset="-122"/>
              </a:rPr>
              <a:t>T</a:t>
            </a:r>
            <a:r>
              <a:rPr lang="en-US" altLang="zh-CN" b="1" baseline="-25000">
                <a:solidFill>
                  <a:srgbClr val="FF3300"/>
                </a:solidFill>
                <a:ea typeface="华文楷体" pitchFamily="2" charset="-122"/>
              </a:rPr>
              <a:t>11 </a:t>
            </a:r>
            <a:r>
              <a:rPr lang="en-US" altLang="zh-CN" b="1" i="1">
                <a:solidFill>
                  <a:srgbClr val="FF3300"/>
                </a:solidFill>
                <a:ea typeface="华文楷体" pitchFamily="2" charset="-122"/>
              </a:rPr>
              <a:t>T</a:t>
            </a:r>
            <a:r>
              <a:rPr lang="en-US" altLang="zh-CN" b="1" baseline="-25000">
                <a:solidFill>
                  <a:srgbClr val="FF3300"/>
                </a:solidFill>
                <a:ea typeface="华文楷体" pitchFamily="2" charset="-122"/>
              </a:rPr>
              <a:t>22</a:t>
            </a:r>
            <a:r>
              <a:rPr lang="en-US" altLang="zh-CN" b="1">
                <a:solidFill>
                  <a:srgbClr val="FF3300"/>
                </a:solidFill>
                <a:ea typeface="华文楷体" pitchFamily="2" charset="-122"/>
              </a:rPr>
              <a:t>-</a:t>
            </a:r>
            <a:r>
              <a:rPr lang="en-US" altLang="zh-CN" b="1" baseline="-25000">
                <a:solidFill>
                  <a:srgbClr val="FF3300"/>
                </a:solidFill>
                <a:ea typeface="华文楷体" pitchFamily="2" charset="-122"/>
              </a:rPr>
              <a:t> </a:t>
            </a:r>
            <a:r>
              <a:rPr lang="en-US" altLang="zh-CN" b="1" i="1">
                <a:solidFill>
                  <a:srgbClr val="FF3300"/>
                </a:solidFill>
                <a:ea typeface="华文楷体" pitchFamily="2" charset="-122"/>
              </a:rPr>
              <a:t>T</a:t>
            </a:r>
            <a:r>
              <a:rPr lang="en-US" altLang="zh-CN" b="1" baseline="-25000">
                <a:solidFill>
                  <a:srgbClr val="FF3300"/>
                </a:solidFill>
                <a:ea typeface="华文楷体" pitchFamily="2" charset="-122"/>
              </a:rPr>
              <a:t>12 </a:t>
            </a:r>
            <a:r>
              <a:rPr lang="en-US" altLang="zh-CN" b="1" i="1">
                <a:solidFill>
                  <a:srgbClr val="FF3300"/>
                </a:solidFill>
                <a:ea typeface="华文楷体" pitchFamily="2" charset="-122"/>
              </a:rPr>
              <a:t>T</a:t>
            </a:r>
            <a:r>
              <a:rPr lang="en-US" altLang="zh-CN" b="1" baseline="-25000">
                <a:solidFill>
                  <a:srgbClr val="FF3300"/>
                </a:solidFill>
                <a:ea typeface="华文楷体" pitchFamily="2" charset="-122"/>
              </a:rPr>
              <a:t>21</a:t>
            </a:r>
            <a:endParaRPr lang="en-US" altLang="zh-CN" b="1" baseline="-25000">
              <a:ea typeface="华文楷体" pitchFamily="2" charset="-122"/>
            </a:endParaRPr>
          </a:p>
        </p:txBody>
      </p:sp>
      <p:sp>
        <p:nvSpPr>
          <p:cNvPr id="34854" name="Text Box 38"/>
          <p:cNvSpPr txBox="1">
            <a:spLocks noChangeArrowheads="1"/>
          </p:cNvSpPr>
          <p:nvPr/>
        </p:nvSpPr>
        <p:spPr bwMode="auto">
          <a:xfrm>
            <a:off x="7159625" y="4424363"/>
            <a:ext cx="509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>
                <a:solidFill>
                  <a:srgbClr val="FF3300"/>
                </a:solidFill>
                <a:ea typeface="华文楷体" pitchFamily="2" charset="-122"/>
              </a:rPr>
              <a:t>=1</a:t>
            </a:r>
            <a:endParaRPr lang="en-US" altLang="zh-CN"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4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4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4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4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 autoUpdateAnimBg="0"/>
      <p:bldP spid="34819" grpId="0" build="p" autoUpdateAnimBg="0"/>
      <p:bldP spid="34827" grpId="0" build="p" autoUpdateAnimBg="0"/>
      <p:bldP spid="34829" grpId="0" build="p" autoUpdateAnimBg="0"/>
      <p:bldP spid="34836" grpId="0" build="p" autoUpdateAnimBg="0"/>
      <p:bldP spid="34837" grpId="0" build="p" autoUpdateAnimBg="0"/>
      <p:bldP spid="34839" grpId="0"/>
      <p:bldP spid="34840" grpId="0"/>
      <p:bldP spid="34852" grpId="0" build="p" autoUpdateAnimBg="0"/>
      <p:bldP spid="34853" grpId="0" build="p" autoUpdateAnimBg="0"/>
      <p:bldP spid="34854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115714" name="Text Box 2"/>
          <p:cNvSpPr txBox="1">
            <a:spLocks noChangeArrowheads="1"/>
          </p:cNvSpPr>
          <p:nvPr/>
        </p:nvSpPr>
        <p:spPr bwMode="auto">
          <a:xfrm>
            <a:off x="490538" y="800100"/>
            <a:ext cx="365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i="1" dirty="0">
                <a:solidFill>
                  <a:srgbClr val="FF3300"/>
                </a:solidFill>
                <a:ea typeface="华文楷体" pitchFamily="2" charset="-122"/>
              </a:rPr>
              <a:t>T</a:t>
            </a:r>
            <a:r>
              <a:rPr lang="en-US" altLang="zh-CN" b="1" dirty="0">
                <a:solidFill>
                  <a:srgbClr val="FF3300"/>
                </a:solidFill>
                <a:ea typeface="华文楷体" pitchFamily="2" charset="-122"/>
              </a:rPr>
              <a:t> </a:t>
            </a:r>
            <a:r>
              <a:rPr lang="zh-CN" altLang="en-US" b="1" dirty="0">
                <a:solidFill>
                  <a:srgbClr val="FF3300"/>
                </a:solidFill>
                <a:ea typeface="华文楷体" pitchFamily="2" charset="-122"/>
              </a:rPr>
              <a:t>参数的实验</a:t>
            </a:r>
            <a:r>
              <a:rPr lang="zh-CN" altLang="en-US" b="1" dirty="0" smtClean="0">
                <a:solidFill>
                  <a:srgbClr val="FF3300"/>
                </a:solidFill>
                <a:ea typeface="华文楷体" pitchFamily="2" charset="-122"/>
              </a:rPr>
              <a:t>测定（黑箱）</a:t>
            </a:r>
            <a:endParaRPr lang="zh-CN" altLang="en-US" b="1" dirty="0">
              <a:solidFill>
                <a:srgbClr val="FF3300"/>
              </a:solidFill>
              <a:ea typeface="华文楷体" pitchFamily="2" charset="-122"/>
            </a:endParaRPr>
          </a:p>
        </p:txBody>
      </p:sp>
      <p:graphicFrame>
        <p:nvGraphicFramePr>
          <p:cNvPr id="209923" name="Object 3"/>
          <p:cNvGraphicFramePr>
            <a:graphicFrameLocks noChangeAspect="1"/>
          </p:cNvGraphicFramePr>
          <p:nvPr/>
        </p:nvGraphicFramePr>
        <p:xfrm>
          <a:off x="4178300" y="1257300"/>
          <a:ext cx="2151063" cy="1198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94" name="Equation" r:id="rId4" imgW="888840" imgH="495000" progId="Equation.DSMT4">
                  <p:embed/>
                </p:oleObj>
              </mc:Choice>
              <mc:Fallback>
                <p:oleObj name="Equation" r:id="rId4" imgW="888840" imgH="4950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8300" y="1257300"/>
                        <a:ext cx="2151063" cy="1198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9925" name="Object 5"/>
          <p:cNvGraphicFramePr>
            <a:graphicFrameLocks noChangeAspect="1"/>
          </p:cNvGraphicFramePr>
          <p:nvPr/>
        </p:nvGraphicFramePr>
        <p:xfrm>
          <a:off x="4164013" y="2259013"/>
          <a:ext cx="2151062" cy="119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95" name="Equation" r:id="rId6" imgW="888840" imgH="495000" progId="Equation.DSMT4">
                  <p:embed/>
                </p:oleObj>
              </mc:Choice>
              <mc:Fallback>
                <p:oleObj name="Equation" r:id="rId6" imgW="888840" imgH="495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4013" y="2259013"/>
                        <a:ext cx="2151062" cy="1198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9926" name="Object 6"/>
          <p:cNvGraphicFramePr>
            <a:graphicFrameLocks noChangeAspect="1"/>
          </p:cNvGraphicFramePr>
          <p:nvPr/>
        </p:nvGraphicFramePr>
        <p:xfrm>
          <a:off x="4125913" y="4689475"/>
          <a:ext cx="2393950" cy="1198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96" name="Equation" r:id="rId8" imgW="990360" imgH="495000" progId="Equation.DSMT4">
                  <p:embed/>
                </p:oleObj>
              </mc:Choice>
              <mc:Fallback>
                <p:oleObj name="Equation" r:id="rId8" imgW="990360" imgH="495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5913" y="4689475"/>
                        <a:ext cx="2393950" cy="1198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426200" y="1651000"/>
            <a:ext cx="1538288" cy="1227138"/>
            <a:chOff x="1785" y="2648"/>
            <a:chExt cx="801" cy="736"/>
          </a:xfrm>
        </p:grpSpPr>
        <p:sp>
          <p:nvSpPr>
            <p:cNvPr id="25616" name="AutoShape 8"/>
            <p:cNvSpPr>
              <a:spLocks/>
            </p:cNvSpPr>
            <p:nvPr/>
          </p:nvSpPr>
          <p:spPr bwMode="auto">
            <a:xfrm>
              <a:off x="1785" y="2648"/>
              <a:ext cx="47" cy="736"/>
            </a:xfrm>
            <a:prstGeom prst="rightBrace">
              <a:avLst>
                <a:gd name="adj1" fmla="val 130496"/>
                <a:gd name="adj2" fmla="val 50000"/>
              </a:avLst>
            </a:prstGeom>
            <a:noFill/>
            <a:ln w="38100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5617" name="Text Box 9"/>
            <p:cNvSpPr txBox="1">
              <a:spLocks noChangeArrowheads="1"/>
            </p:cNvSpPr>
            <p:nvPr/>
          </p:nvSpPr>
          <p:spPr bwMode="auto">
            <a:xfrm>
              <a:off x="1855" y="2882"/>
              <a:ext cx="731" cy="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b="1">
                  <a:solidFill>
                    <a:schemeClr val="accent2"/>
                  </a:solidFill>
                  <a:ea typeface="华文楷体" pitchFamily="2" charset="-122"/>
                </a:rPr>
                <a:t>开路参数</a:t>
              </a:r>
              <a:endParaRPr lang="zh-CN" altLang="en-US">
                <a:ea typeface="华文楷体" pitchFamily="2" charset="-122"/>
              </a:endParaRP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6413500" y="4137025"/>
            <a:ext cx="1843088" cy="1227138"/>
            <a:chOff x="4286" y="2648"/>
            <a:chExt cx="932" cy="736"/>
          </a:xfrm>
        </p:grpSpPr>
        <p:sp>
          <p:nvSpPr>
            <p:cNvPr id="25614" name="AutoShape 11"/>
            <p:cNvSpPr>
              <a:spLocks/>
            </p:cNvSpPr>
            <p:nvPr/>
          </p:nvSpPr>
          <p:spPr bwMode="auto">
            <a:xfrm>
              <a:off x="4286" y="2648"/>
              <a:ext cx="47" cy="736"/>
            </a:xfrm>
            <a:prstGeom prst="rightBrace">
              <a:avLst>
                <a:gd name="adj1" fmla="val 130496"/>
                <a:gd name="adj2" fmla="val 50000"/>
              </a:avLst>
            </a:prstGeom>
            <a:noFill/>
            <a:ln w="38100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5615" name="Text Box 12"/>
            <p:cNvSpPr txBox="1">
              <a:spLocks noChangeArrowheads="1"/>
            </p:cNvSpPr>
            <p:nvPr/>
          </p:nvSpPr>
          <p:spPr bwMode="auto">
            <a:xfrm>
              <a:off x="4326" y="2861"/>
              <a:ext cx="892" cy="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b="1">
                  <a:solidFill>
                    <a:schemeClr val="accent2"/>
                  </a:solidFill>
                  <a:ea typeface="华文楷体" pitchFamily="2" charset="-122"/>
                </a:rPr>
                <a:t>短路参数</a:t>
              </a:r>
              <a:endParaRPr lang="zh-CN" altLang="en-US">
                <a:solidFill>
                  <a:schemeClr val="accent2"/>
                </a:solidFill>
                <a:ea typeface="华文楷体" pitchFamily="2" charset="-122"/>
              </a:endParaRPr>
            </a:p>
          </p:txBody>
        </p:sp>
      </p:grpSp>
      <p:sp>
        <p:nvSpPr>
          <p:cNvPr id="115726" name="Oval 14"/>
          <p:cNvSpPr>
            <a:spLocks noChangeArrowheads="1"/>
          </p:cNvSpPr>
          <p:nvPr/>
        </p:nvSpPr>
        <p:spPr bwMode="auto">
          <a:xfrm>
            <a:off x="4919663" y="4278313"/>
            <a:ext cx="368300" cy="32067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graphicFrame>
        <p:nvGraphicFramePr>
          <p:cNvPr id="209927" name="Object 7"/>
          <p:cNvGraphicFramePr>
            <a:graphicFrameLocks noChangeAspect="1"/>
          </p:cNvGraphicFramePr>
          <p:nvPr/>
        </p:nvGraphicFramePr>
        <p:xfrm>
          <a:off x="4044950" y="3559175"/>
          <a:ext cx="2365375" cy="1198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97" name="Equation" r:id="rId10" imgW="977760" imgH="495000" progId="Equation.DSMT4">
                  <p:embed/>
                </p:oleObj>
              </mc:Choice>
              <mc:Fallback>
                <p:oleObj name="Equation" r:id="rId10" imgW="977760" imgH="495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4950" y="3559175"/>
                        <a:ext cx="2365375" cy="1198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5732" name="Oval 20"/>
          <p:cNvSpPr>
            <a:spLocks noChangeArrowheads="1"/>
          </p:cNvSpPr>
          <p:nvPr/>
        </p:nvSpPr>
        <p:spPr bwMode="auto">
          <a:xfrm>
            <a:off x="5064125" y="5416550"/>
            <a:ext cx="368300" cy="32067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graphicFrame>
        <p:nvGraphicFramePr>
          <p:cNvPr id="25613" name="Object 2"/>
          <p:cNvGraphicFramePr>
            <a:graphicFrameLocks noChangeAspect="1"/>
          </p:cNvGraphicFramePr>
          <p:nvPr/>
        </p:nvGraphicFramePr>
        <p:xfrm>
          <a:off x="460375" y="1555750"/>
          <a:ext cx="2884488" cy="1258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98" name="Equation" r:id="rId12" imgW="1193760" imgH="520560" progId="Equation.DSMT4">
                  <p:embed/>
                </p:oleObj>
              </mc:Choice>
              <mc:Fallback>
                <p:oleObj name="Equation" r:id="rId12" imgW="1193760" imgH="52056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375" y="1555750"/>
                        <a:ext cx="2884488" cy="1258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55"/>
          <p:cNvSpPr txBox="1">
            <a:spLocks noChangeArrowheads="1"/>
          </p:cNvSpPr>
          <p:nvPr/>
        </p:nvSpPr>
        <p:spPr bwMode="auto">
          <a:xfrm>
            <a:off x="4117403" y="57056"/>
            <a:ext cx="5012531" cy="40011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dirty="0" smtClean="0">
                <a:solidFill>
                  <a:schemeClr val="accent2"/>
                </a:solidFill>
                <a:ea typeface="华文楷体" pitchFamily="2" charset="-122"/>
              </a:rPr>
              <a:t>和前面</a:t>
            </a:r>
            <a:r>
              <a:rPr lang="en-US" altLang="zh-CN" sz="2000" b="1" i="1" dirty="0" smtClean="0">
                <a:solidFill>
                  <a:schemeClr val="accent2"/>
                </a:solidFill>
                <a:ea typeface="华文楷体" pitchFamily="2" charset="-122"/>
              </a:rPr>
              <a:t>G</a:t>
            </a:r>
            <a:r>
              <a:rPr lang="en-US" altLang="zh-CN" sz="2000" b="1" dirty="0" smtClean="0">
                <a:solidFill>
                  <a:schemeClr val="accent2"/>
                </a:solidFill>
                <a:ea typeface="华文楷体" pitchFamily="2" charset="-122"/>
              </a:rPr>
              <a:t>/</a:t>
            </a:r>
            <a:r>
              <a:rPr lang="en-US" altLang="zh-CN" sz="2000" b="1" i="1" dirty="0" smtClean="0">
                <a:solidFill>
                  <a:schemeClr val="accent2"/>
                </a:solidFill>
                <a:ea typeface="华文楷体" pitchFamily="2" charset="-122"/>
              </a:rPr>
              <a:t>R</a:t>
            </a:r>
            <a:r>
              <a:rPr lang="zh-CN" altLang="en-US" sz="2000" b="1" dirty="0" smtClean="0">
                <a:solidFill>
                  <a:schemeClr val="accent2"/>
                </a:solidFill>
                <a:ea typeface="华文楷体" pitchFamily="2" charset="-122"/>
              </a:rPr>
              <a:t>参数好像不一样？不一样在哪？</a:t>
            </a:r>
            <a:endParaRPr lang="zh-CN" altLang="en-US" sz="2000" b="1" dirty="0">
              <a:solidFill>
                <a:schemeClr val="accent2"/>
              </a:solidFill>
              <a:ea typeface="华文楷体" pitchFamily="2" charset="-122"/>
            </a:endParaRP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5103813" y="499269"/>
            <a:ext cx="3416320" cy="646331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kumimoji="1" lang="zh-CN" altLang="en-US" sz="3600" b="1" i="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此处可以有弹幕</a:t>
            </a:r>
            <a:endParaRPr kumimoji="1" lang="en-US" altLang="zh-CN" sz="3600" b="1" i="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9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9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9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9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5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5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5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5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uild="p" autoUpdateAnimBg="0"/>
      <p:bldP spid="115726" grpId="0" animBg="1"/>
      <p:bldP spid="115732" grpId="0" animBg="1"/>
      <p:bldP spid="17" grpId="0" uiExpand="1" build="allAtOnce" animBg="1"/>
      <p:bldP spid="18" grpId="0" animBg="1"/>
      <p:bldP spid="18" grpId="1" animBg="1"/>
      <p:bldP spid="18" grpId="2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282575" y="230188"/>
            <a:ext cx="1795463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例</a:t>
            </a:r>
          </a:p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求</a:t>
            </a:r>
            <a:r>
              <a:rPr lang="en-US" altLang="zh-CN" b="1" i="1">
                <a:ea typeface="华文楷体" pitchFamily="2" charset="-122"/>
              </a:rPr>
              <a:t>T</a:t>
            </a:r>
            <a:r>
              <a:rPr lang="zh-CN" altLang="en-US" b="1">
                <a:ea typeface="华文楷体" pitchFamily="2" charset="-122"/>
              </a:rPr>
              <a:t>参数</a:t>
            </a:r>
          </a:p>
        </p:txBody>
      </p:sp>
      <p:graphicFrame>
        <p:nvGraphicFramePr>
          <p:cNvPr id="208905" name="Object 9"/>
          <p:cNvGraphicFramePr>
            <a:graphicFrameLocks noChangeAspect="1"/>
          </p:cNvGraphicFramePr>
          <p:nvPr/>
        </p:nvGraphicFramePr>
        <p:xfrm>
          <a:off x="4660900" y="4641850"/>
          <a:ext cx="1763713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0" name="Equation" r:id="rId4" imgW="990360" imgH="495000" progId="Equation.DSMT4">
                  <p:embed/>
                </p:oleObj>
              </mc:Choice>
              <mc:Fallback>
                <p:oleObj name="Equation" r:id="rId4" imgW="990360" imgH="4950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0900" y="4641850"/>
                        <a:ext cx="1763713" cy="879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906" name="Object 10"/>
          <p:cNvGraphicFramePr>
            <a:graphicFrameLocks noChangeAspect="1"/>
          </p:cNvGraphicFramePr>
          <p:nvPr/>
        </p:nvGraphicFramePr>
        <p:xfrm>
          <a:off x="612775" y="3449638"/>
          <a:ext cx="1617663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1" name="Equation" r:id="rId6" imgW="888840" imgH="495000" progId="Equation.DSMT4">
                  <p:embed/>
                </p:oleObj>
              </mc:Choice>
              <mc:Fallback>
                <p:oleObj name="Equation" r:id="rId6" imgW="888840" imgH="4950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775" y="3449638"/>
                        <a:ext cx="1617663" cy="898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98"/>
          <p:cNvGrpSpPr>
            <a:grpSpLocks/>
          </p:cNvGrpSpPr>
          <p:nvPr/>
        </p:nvGrpSpPr>
        <p:grpSpPr bwMode="auto">
          <a:xfrm>
            <a:off x="431800" y="1790700"/>
            <a:ext cx="3600450" cy="1584325"/>
            <a:chOff x="272" y="1128"/>
            <a:chExt cx="2268" cy="998"/>
          </a:xfrm>
        </p:grpSpPr>
        <p:sp>
          <p:nvSpPr>
            <p:cNvPr id="26699" name="Rectangle 33"/>
            <p:cNvSpPr>
              <a:spLocks noChangeArrowheads="1"/>
            </p:cNvSpPr>
            <p:nvPr/>
          </p:nvSpPr>
          <p:spPr bwMode="auto">
            <a:xfrm>
              <a:off x="894" y="1414"/>
              <a:ext cx="249" cy="77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0" name="Line 34"/>
            <p:cNvSpPr>
              <a:spLocks noChangeShapeType="1"/>
            </p:cNvSpPr>
            <p:nvPr/>
          </p:nvSpPr>
          <p:spPr bwMode="auto">
            <a:xfrm flipV="1">
              <a:off x="1954" y="1451"/>
              <a:ext cx="361" cy="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1" name="Line 35"/>
            <p:cNvSpPr>
              <a:spLocks noChangeShapeType="1"/>
            </p:cNvSpPr>
            <p:nvPr/>
          </p:nvSpPr>
          <p:spPr bwMode="auto">
            <a:xfrm flipH="1" flipV="1">
              <a:off x="554" y="1449"/>
              <a:ext cx="339" cy="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2" name="Line 36"/>
            <p:cNvSpPr>
              <a:spLocks noChangeShapeType="1"/>
            </p:cNvSpPr>
            <p:nvPr/>
          </p:nvSpPr>
          <p:spPr bwMode="auto">
            <a:xfrm>
              <a:off x="563" y="2096"/>
              <a:ext cx="1766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3" name="Text Box 37"/>
            <p:cNvSpPr txBox="1">
              <a:spLocks noChangeArrowheads="1"/>
            </p:cNvSpPr>
            <p:nvPr/>
          </p:nvSpPr>
          <p:spPr bwMode="auto">
            <a:xfrm>
              <a:off x="442" y="1455"/>
              <a:ext cx="20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26704" name="Text Box 38"/>
            <p:cNvSpPr txBox="1">
              <a:spLocks noChangeArrowheads="1"/>
            </p:cNvSpPr>
            <p:nvPr/>
          </p:nvSpPr>
          <p:spPr bwMode="auto">
            <a:xfrm>
              <a:off x="431" y="1838"/>
              <a:ext cx="20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6705" name="Text Box 39"/>
            <p:cNvSpPr txBox="1">
              <a:spLocks noChangeArrowheads="1"/>
            </p:cNvSpPr>
            <p:nvPr/>
          </p:nvSpPr>
          <p:spPr bwMode="auto">
            <a:xfrm>
              <a:off x="2198" y="1459"/>
              <a:ext cx="20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26706" name="Text Box 40"/>
            <p:cNvSpPr txBox="1">
              <a:spLocks noChangeArrowheads="1"/>
            </p:cNvSpPr>
            <p:nvPr/>
          </p:nvSpPr>
          <p:spPr bwMode="auto">
            <a:xfrm>
              <a:off x="2193" y="1834"/>
              <a:ext cx="20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6707" name="Rectangle 41"/>
            <p:cNvSpPr>
              <a:spLocks noChangeArrowheads="1"/>
            </p:cNvSpPr>
            <p:nvPr/>
          </p:nvSpPr>
          <p:spPr bwMode="auto">
            <a:xfrm>
              <a:off x="1393" y="1669"/>
              <a:ext cx="95" cy="21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8" name="Line 42"/>
            <p:cNvSpPr>
              <a:spLocks noChangeShapeType="1"/>
            </p:cNvSpPr>
            <p:nvPr/>
          </p:nvSpPr>
          <p:spPr bwMode="auto">
            <a:xfrm>
              <a:off x="1440" y="1448"/>
              <a:ext cx="1" cy="22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9" name="Line 43"/>
            <p:cNvSpPr>
              <a:spLocks noChangeShapeType="1"/>
            </p:cNvSpPr>
            <p:nvPr/>
          </p:nvSpPr>
          <p:spPr bwMode="auto">
            <a:xfrm>
              <a:off x="1440" y="1888"/>
              <a:ext cx="1" cy="21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0" name="Oval 44"/>
            <p:cNvSpPr>
              <a:spLocks noChangeArrowheads="1"/>
            </p:cNvSpPr>
            <p:nvPr/>
          </p:nvSpPr>
          <p:spPr bwMode="auto">
            <a:xfrm>
              <a:off x="503" y="1424"/>
              <a:ext cx="53" cy="47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6711" name="Oval 45"/>
            <p:cNvSpPr>
              <a:spLocks noChangeArrowheads="1"/>
            </p:cNvSpPr>
            <p:nvPr/>
          </p:nvSpPr>
          <p:spPr bwMode="auto">
            <a:xfrm>
              <a:off x="517" y="2070"/>
              <a:ext cx="53" cy="4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6712" name="Oval 46"/>
            <p:cNvSpPr>
              <a:spLocks noChangeArrowheads="1"/>
            </p:cNvSpPr>
            <p:nvPr/>
          </p:nvSpPr>
          <p:spPr bwMode="auto">
            <a:xfrm>
              <a:off x="2309" y="1429"/>
              <a:ext cx="53" cy="4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6713" name="Oval 47"/>
            <p:cNvSpPr>
              <a:spLocks noChangeArrowheads="1"/>
            </p:cNvSpPr>
            <p:nvPr/>
          </p:nvSpPr>
          <p:spPr bwMode="auto">
            <a:xfrm>
              <a:off x="2328" y="2070"/>
              <a:ext cx="52" cy="4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6714" name="Rectangle 48"/>
            <p:cNvSpPr>
              <a:spLocks noChangeArrowheads="1"/>
            </p:cNvSpPr>
            <p:nvPr/>
          </p:nvSpPr>
          <p:spPr bwMode="auto">
            <a:xfrm>
              <a:off x="740" y="1188"/>
              <a:ext cx="487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1</a:t>
              </a:r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  <a:sym typeface="Symbol" pitchFamily="18" charset="2"/>
                </a:rPr>
                <a:t>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26715" name="Rectangle 49"/>
            <p:cNvSpPr>
              <a:spLocks noChangeArrowheads="1"/>
            </p:cNvSpPr>
            <p:nvPr/>
          </p:nvSpPr>
          <p:spPr bwMode="auto">
            <a:xfrm>
              <a:off x="1702" y="1414"/>
              <a:ext cx="249" cy="77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6" name="Line 50"/>
            <p:cNvSpPr>
              <a:spLocks noChangeShapeType="1"/>
            </p:cNvSpPr>
            <p:nvPr/>
          </p:nvSpPr>
          <p:spPr bwMode="auto">
            <a:xfrm>
              <a:off x="1139" y="1450"/>
              <a:ext cx="55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17" name="Rectangle 51"/>
            <p:cNvSpPr>
              <a:spLocks noChangeArrowheads="1"/>
            </p:cNvSpPr>
            <p:nvPr/>
          </p:nvSpPr>
          <p:spPr bwMode="auto">
            <a:xfrm>
              <a:off x="1585" y="1194"/>
              <a:ext cx="431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2</a:t>
              </a:r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  <a:sym typeface="Symbol" pitchFamily="18" charset="2"/>
                </a:rPr>
                <a:t>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26718" name="Rectangle 52"/>
            <p:cNvSpPr>
              <a:spLocks noChangeArrowheads="1"/>
            </p:cNvSpPr>
            <p:nvPr/>
          </p:nvSpPr>
          <p:spPr bwMode="auto">
            <a:xfrm>
              <a:off x="1469" y="1643"/>
              <a:ext cx="450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2</a:t>
              </a:r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  <a:sym typeface="Symbol" pitchFamily="18" charset="2"/>
                </a:rPr>
                <a:t>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26719" name="Text Box 53"/>
            <p:cNvSpPr txBox="1">
              <a:spLocks noChangeArrowheads="1"/>
            </p:cNvSpPr>
            <p:nvPr/>
          </p:nvSpPr>
          <p:spPr bwMode="auto">
            <a:xfrm>
              <a:off x="564" y="1128"/>
              <a:ext cx="2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6720" name="Text Box 54"/>
            <p:cNvSpPr txBox="1">
              <a:spLocks noChangeArrowheads="1"/>
            </p:cNvSpPr>
            <p:nvPr/>
          </p:nvSpPr>
          <p:spPr bwMode="auto">
            <a:xfrm>
              <a:off x="272" y="1641"/>
              <a:ext cx="40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6721" name="Text Box 55"/>
            <p:cNvSpPr txBox="1">
              <a:spLocks noChangeArrowheads="1"/>
            </p:cNvSpPr>
            <p:nvPr/>
          </p:nvSpPr>
          <p:spPr bwMode="auto">
            <a:xfrm>
              <a:off x="2093" y="1625"/>
              <a:ext cx="44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6722" name="Line 56"/>
            <p:cNvSpPr>
              <a:spLocks noChangeShapeType="1"/>
            </p:cNvSpPr>
            <p:nvPr/>
          </p:nvSpPr>
          <p:spPr bwMode="auto">
            <a:xfrm flipV="1">
              <a:off x="692" y="1448"/>
              <a:ext cx="33" cy="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aphicFrame>
        <p:nvGraphicFramePr>
          <p:cNvPr id="208907" name="Object 11"/>
          <p:cNvGraphicFramePr>
            <a:graphicFrameLocks noChangeAspect="1"/>
          </p:cNvGraphicFramePr>
          <p:nvPr/>
        </p:nvGraphicFramePr>
        <p:xfrm>
          <a:off x="614363" y="4437063"/>
          <a:ext cx="1595437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2" name="Equation" r:id="rId8" imgW="888840" imgH="495000" progId="Equation.DSMT4">
                  <p:embed/>
                </p:oleObj>
              </mc:Choice>
              <mc:Fallback>
                <p:oleObj name="Equation" r:id="rId8" imgW="888840" imgH="4950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3" y="4437063"/>
                        <a:ext cx="1595437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908" name="Object 12"/>
          <p:cNvGraphicFramePr>
            <a:graphicFrameLocks noChangeAspect="1"/>
          </p:cNvGraphicFramePr>
          <p:nvPr/>
        </p:nvGraphicFramePr>
        <p:xfrm>
          <a:off x="4475163" y="3490913"/>
          <a:ext cx="1782762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3" name="Equation" r:id="rId10" imgW="977760" imgH="495000" progId="Equation.DSMT4">
                  <p:embed/>
                </p:oleObj>
              </mc:Choice>
              <mc:Fallback>
                <p:oleObj name="Equation" r:id="rId10" imgW="977760" imgH="4950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5163" y="3490913"/>
                        <a:ext cx="1782762" cy="900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3" name="Text Box 28"/>
          <p:cNvSpPr txBox="1">
            <a:spLocks noChangeArrowheads="1"/>
          </p:cNvSpPr>
          <p:nvPr/>
        </p:nvSpPr>
        <p:spPr bwMode="auto">
          <a:xfrm>
            <a:off x="4940300" y="995363"/>
            <a:ext cx="709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i="1">
                <a:ea typeface="华文楷体" pitchFamily="2" charset="-122"/>
              </a:rPr>
              <a:t>u</a:t>
            </a:r>
            <a:r>
              <a:rPr lang="en-US" altLang="zh-CN" b="1" baseline="-25000">
                <a:ea typeface="华文楷体" pitchFamily="2" charset="-122"/>
              </a:rPr>
              <a:t>2</a:t>
            </a:r>
            <a:endParaRPr lang="en-US" altLang="zh-CN" b="1">
              <a:ea typeface="华文楷体" pitchFamily="2" charset="-122"/>
            </a:endParaRPr>
          </a:p>
        </p:txBody>
      </p:sp>
      <p:grpSp>
        <p:nvGrpSpPr>
          <p:cNvPr id="26634" name="Group 97"/>
          <p:cNvGrpSpPr>
            <a:grpSpLocks/>
          </p:cNvGrpSpPr>
          <p:nvPr/>
        </p:nvGrpSpPr>
        <p:grpSpPr bwMode="auto">
          <a:xfrm>
            <a:off x="1819275" y="196850"/>
            <a:ext cx="3487738" cy="1593850"/>
            <a:chOff x="1155" y="124"/>
            <a:chExt cx="2197" cy="1004"/>
          </a:xfrm>
        </p:grpSpPr>
        <p:sp>
          <p:nvSpPr>
            <p:cNvPr id="26673" name="Rectangle 5"/>
            <p:cNvSpPr>
              <a:spLocks noChangeArrowheads="1"/>
            </p:cNvSpPr>
            <p:nvPr/>
          </p:nvSpPr>
          <p:spPr bwMode="auto">
            <a:xfrm>
              <a:off x="1777" y="416"/>
              <a:ext cx="249" cy="77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74" name="Line 6"/>
            <p:cNvSpPr>
              <a:spLocks noChangeShapeType="1"/>
            </p:cNvSpPr>
            <p:nvPr/>
          </p:nvSpPr>
          <p:spPr bwMode="auto">
            <a:xfrm flipV="1">
              <a:off x="2837" y="453"/>
              <a:ext cx="361" cy="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5" name="Line 7"/>
            <p:cNvSpPr>
              <a:spLocks noChangeShapeType="1"/>
            </p:cNvSpPr>
            <p:nvPr/>
          </p:nvSpPr>
          <p:spPr bwMode="auto">
            <a:xfrm flipH="1" flipV="1">
              <a:off x="1437" y="451"/>
              <a:ext cx="339" cy="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6" name="Line 8"/>
            <p:cNvSpPr>
              <a:spLocks noChangeShapeType="1"/>
            </p:cNvSpPr>
            <p:nvPr/>
          </p:nvSpPr>
          <p:spPr bwMode="auto">
            <a:xfrm>
              <a:off x="1446" y="1098"/>
              <a:ext cx="1766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7" name="Text Box 9"/>
            <p:cNvSpPr txBox="1">
              <a:spLocks noChangeArrowheads="1"/>
            </p:cNvSpPr>
            <p:nvPr/>
          </p:nvSpPr>
          <p:spPr bwMode="auto">
            <a:xfrm>
              <a:off x="1325" y="457"/>
              <a:ext cx="20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26678" name="Text Box 10"/>
            <p:cNvSpPr txBox="1">
              <a:spLocks noChangeArrowheads="1"/>
            </p:cNvSpPr>
            <p:nvPr/>
          </p:nvSpPr>
          <p:spPr bwMode="auto">
            <a:xfrm>
              <a:off x="1314" y="840"/>
              <a:ext cx="20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6679" name="Text Box 11"/>
            <p:cNvSpPr txBox="1">
              <a:spLocks noChangeArrowheads="1"/>
            </p:cNvSpPr>
            <p:nvPr/>
          </p:nvSpPr>
          <p:spPr bwMode="auto">
            <a:xfrm>
              <a:off x="3145" y="461"/>
              <a:ext cx="20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26680" name="Text Box 12"/>
            <p:cNvSpPr txBox="1">
              <a:spLocks noChangeArrowheads="1"/>
            </p:cNvSpPr>
            <p:nvPr/>
          </p:nvSpPr>
          <p:spPr bwMode="auto">
            <a:xfrm>
              <a:off x="3140" y="836"/>
              <a:ext cx="20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6681" name="Rectangle 13"/>
            <p:cNvSpPr>
              <a:spLocks noChangeArrowheads="1"/>
            </p:cNvSpPr>
            <p:nvPr/>
          </p:nvSpPr>
          <p:spPr bwMode="auto">
            <a:xfrm>
              <a:off x="2276" y="671"/>
              <a:ext cx="95" cy="21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82" name="Line 14"/>
            <p:cNvSpPr>
              <a:spLocks noChangeShapeType="1"/>
            </p:cNvSpPr>
            <p:nvPr/>
          </p:nvSpPr>
          <p:spPr bwMode="auto">
            <a:xfrm>
              <a:off x="2323" y="450"/>
              <a:ext cx="1" cy="22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3" name="Line 15"/>
            <p:cNvSpPr>
              <a:spLocks noChangeShapeType="1"/>
            </p:cNvSpPr>
            <p:nvPr/>
          </p:nvSpPr>
          <p:spPr bwMode="auto">
            <a:xfrm>
              <a:off x="2323" y="890"/>
              <a:ext cx="1" cy="21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4" name="Oval 16"/>
            <p:cNvSpPr>
              <a:spLocks noChangeArrowheads="1"/>
            </p:cNvSpPr>
            <p:nvPr/>
          </p:nvSpPr>
          <p:spPr bwMode="auto">
            <a:xfrm>
              <a:off x="1386" y="426"/>
              <a:ext cx="53" cy="47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6685" name="Oval 17"/>
            <p:cNvSpPr>
              <a:spLocks noChangeArrowheads="1"/>
            </p:cNvSpPr>
            <p:nvPr/>
          </p:nvSpPr>
          <p:spPr bwMode="auto">
            <a:xfrm>
              <a:off x="1400" y="1072"/>
              <a:ext cx="53" cy="4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6686" name="Oval 18"/>
            <p:cNvSpPr>
              <a:spLocks noChangeArrowheads="1"/>
            </p:cNvSpPr>
            <p:nvPr/>
          </p:nvSpPr>
          <p:spPr bwMode="auto">
            <a:xfrm>
              <a:off x="3192" y="431"/>
              <a:ext cx="53" cy="4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6687" name="Oval 19"/>
            <p:cNvSpPr>
              <a:spLocks noChangeArrowheads="1"/>
            </p:cNvSpPr>
            <p:nvPr/>
          </p:nvSpPr>
          <p:spPr bwMode="auto">
            <a:xfrm>
              <a:off x="3211" y="1072"/>
              <a:ext cx="52" cy="4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6688" name="Rectangle 20"/>
            <p:cNvSpPr>
              <a:spLocks noChangeArrowheads="1"/>
            </p:cNvSpPr>
            <p:nvPr/>
          </p:nvSpPr>
          <p:spPr bwMode="auto">
            <a:xfrm>
              <a:off x="1623" y="190"/>
              <a:ext cx="487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1</a:t>
              </a:r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  <a:sym typeface="Symbol" pitchFamily="18" charset="2"/>
                </a:rPr>
                <a:t>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26689" name="Rectangle 21"/>
            <p:cNvSpPr>
              <a:spLocks noChangeArrowheads="1"/>
            </p:cNvSpPr>
            <p:nvPr/>
          </p:nvSpPr>
          <p:spPr bwMode="auto">
            <a:xfrm>
              <a:off x="2585" y="416"/>
              <a:ext cx="249" cy="77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0" name="Line 22"/>
            <p:cNvSpPr>
              <a:spLocks noChangeShapeType="1"/>
            </p:cNvSpPr>
            <p:nvPr/>
          </p:nvSpPr>
          <p:spPr bwMode="auto">
            <a:xfrm>
              <a:off x="2022" y="452"/>
              <a:ext cx="55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91" name="Rectangle 23"/>
            <p:cNvSpPr>
              <a:spLocks noChangeArrowheads="1"/>
            </p:cNvSpPr>
            <p:nvPr/>
          </p:nvSpPr>
          <p:spPr bwMode="auto">
            <a:xfrm>
              <a:off x="2468" y="196"/>
              <a:ext cx="431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2</a:t>
              </a:r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  <a:sym typeface="Symbol" pitchFamily="18" charset="2"/>
                </a:rPr>
                <a:t>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26692" name="Rectangle 24"/>
            <p:cNvSpPr>
              <a:spLocks noChangeArrowheads="1"/>
            </p:cNvSpPr>
            <p:nvPr/>
          </p:nvSpPr>
          <p:spPr bwMode="auto">
            <a:xfrm>
              <a:off x="2352" y="645"/>
              <a:ext cx="450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2</a:t>
              </a:r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  <a:sym typeface="Symbol" pitchFamily="18" charset="2"/>
                </a:rPr>
                <a:t>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26693" name="Text Box 25"/>
            <p:cNvSpPr txBox="1">
              <a:spLocks noChangeArrowheads="1"/>
            </p:cNvSpPr>
            <p:nvPr/>
          </p:nvSpPr>
          <p:spPr bwMode="auto">
            <a:xfrm>
              <a:off x="1447" y="130"/>
              <a:ext cx="2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6694" name="Text Box 26"/>
            <p:cNvSpPr txBox="1">
              <a:spLocks noChangeArrowheads="1"/>
            </p:cNvSpPr>
            <p:nvPr/>
          </p:nvSpPr>
          <p:spPr bwMode="auto">
            <a:xfrm>
              <a:off x="2911" y="124"/>
              <a:ext cx="2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6695" name="Text Box 27"/>
            <p:cNvSpPr txBox="1">
              <a:spLocks noChangeArrowheads="1"/>
            </p:cNvSpPr>
            <p:nvPr/>
          </p:nvSpPr>
          <p:spPr bwMode="auto">
            <a:xfrm>
              <a:off x="1155" y="643"/>
              <a:ext cx="40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6696" name="Line 29"/>
            <p:cNvSpPr>
              <a:spLocks noChangeShapeType="1"/>
            </p:cNvSpPr>
            <p:nvPr/>
          </p:nvSpPr>
          <p:spPr bwMode="auto">
            <a:xfrm flipV="1">
              <a:off x="1575" y="450"/>
              <a:ext cx="33" cy="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97" name="Line 30"/>
            <p:cNvSpPr>
              <a:spLocks noChangeShapeType="1"/>
            </p:cNvSpPr>
            <p:nvPr/>
          </p:nvSpPr>
          <p:spPr bwMode="auto">
            <a:xfrm flipH="1">
              <a:off x="3019" y="457"/>
              <a:ext cx="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98" name="Line 86"/>
            <p:cNvSpPr>
              <a:spLocks noChangeShapeType="1"/>
            </p:cNvSpPr>
            <p:nvPr/>
          </p:nvSpPr>
          <p:spPr bwMode="auto">
            <a:xfrm flipH="1">
              <a:off x="2952" y="456"/>
              <a:ext cx="1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99"/>
          <p:cNvGrpSpPr>
            <a:grpSpLocks/>
          </p:cNvGrpSpPr>
          <p:nvPr/>
        </p:nvGrpSpPr>
        <p:grpSpPr bwMode="auto">
          <a:xfrm>
            <a:off x="5176838" y="1790700"/>
            <a:ext cx="3346450" cy="1593850"/>
            <a:chOff x="3261" y="1128"/>
            <a:chExt cx="2108" cy="1004"/>
          </a:xfrm>
        </p:grpSpPr>
        <p:sp>
          <p:nvSpPr>
            <p:cNvPr id="26648" name="Rectangle 58"/>
            <p:cNvSpPr>
              <a:spLocks noChangeArrowheads="1"/>
            </p:cNvSpPr>
            <p:nvPr/>
          </p:nvSpPr>
          <p:spPr bwMode="auto">
            <a:xfrm>
              <a:off x="3883" y="1420"/>
              <a:ext cx="249" cy="77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9" name="Line 59"/>
            <p:cNvSpPr>
              <a:spLocks noChangeShapeType="1"/>
            </p:cNvSpPr>
            <p:nvPr/>
          </p:nvSpPr>
          <p:spPr bwMode="auto">
            <a:xfrm flipV="1">
              <a:off x="4943" y="1457"/>
              <a:ext cx="361" cy="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0" name="Line 60"/>
            <p:cNvSpPr>
              <a:spLocks noChangeShapeType="1"/>
            </p:cNvSpPr>
            <p:nvPr/>
          </p:nvSpPr>
          <p:spPr bwMode="auto">
            <a:xfrm flipH="1" flipV="1">
              <a:off x="3543" y="1455"/>
              <a:ext cx="339" cy="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1" name="Line 61"/>
            <p:cNvSpPr>
              <a:spLocks noChangeShapeType="1"/>
            </p:cNvSpPr>
            <p:nvPr/>
          </p:nvSpPr>
          <p:spPr bwMode="auto">
            <a:xfrm>
              <a:off x="3552" y="2102"/>
              <a:ext cx="1766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2" name="Text Box 62"/>
            <p:cNvSpPr txBox="1">
              <a:spLocks noChangeArrowheads="1"/>
            </p:cNvSpPr>
            <p:nvPr/>
          </p:nvSpPr>
          <p:spPr bwMode="auto">
            <a:xfrm>
              <a:off x="3431" y="1461"/>
              <a:ext cx="20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26653" name="Text Box 63"/>
            <p:cNvSpPr txBox="1">
              <a:spLocks noChangeArrowheads="1"/>
            </p:cNvSpPr>
            <p:nvPr/>
          </p:nvSpPr>
          <p:spPr bwMode="auto">
            <a:xfrm>
              <a:off x="3420" y="1844"/>
              <a:ext cx="20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6654" name="Rectangle 64"/>
            <p:cNvSpPr>
              <a:spLocks noChangeArrowheads="1"/>
            </p:cNvSpPr>
            <p:nvPr/>
          </p:nvSpPr>
          <p:spPr bwMode="auto">
            <a:xfrm>
              <a:off x="4382" y="1675"/>
              <a:ext cx="95" cy="21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5" name="Line 65"/>
            <p:cNvSpPr>
              <a:spLocks noChangeShapeType="1"/>
            </p:cNvSpPr>
            <p:nvPr/>
          </p:nvSpPr>
          <p:spPr bwMode="auto">
            <a:xfrm>
              <a:off x="4429" y="1454"/>
              <a:ext cx="1" cy="22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6" name="Line 66"/>
            <p:cNvSpPr>
              <a:spLocks noChangeShapeType="1"/>
            </p:cNvSpPr>
            <p:nvPr/>
          </p:nvSpPr>
          <p:spPr bwMode="auto">
            <a:xfrm>
              <a:off x="4429" y="1894"/>
              <a:ext cx="1" cy="21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7" name="Oval 67"/>
            <p:cNvSpPr>
              <a:spLocks noChangeArrowheads="1"/>
            </p:cNvSpPr>
            <p:nvPr/>
          </p:nvSpPr>
          <p:spPr bwMode="auto">
            <a:xfrm>
              <a:off x="3492" y="1430"/>
              <a:ext cx="53" cy="47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6658" name="Oval 68"/>
            <p:cNvSpPr>
              <a:spLocks noChangeArrowheads="1"/>
            </p:cNvSpPr>
            <p:nvPr/>
          </p:nvSpPr>
          <p:spPr bwMode="auto">
            <a:xfrm>
              <a:off x="3506" y="2076"/>
              <a:ext cx="53" cy="4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6659" name="Oval 69"/>
            <p:cNvSpPr>
              <a:spLocks noChangeArrowheads="1"/>
            </p:cNvSpPr>
            <p:nvPr/>
          </p:nvSpPr>
          <p:spPr bwMode="auto">
            <a:xfrm>
              <a:off x="5298" y="1435"/>
              <a:ext cx="53" cy="4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6660" name="Oval 70"/>
            <p:cNvSpPr>
              <a:spLocks noChangeArrowheads="1"/>
            </p:cNvSpPr>
            <p:nvPr/>
          </p:nvSpPr>
          <p:spPr bwMode="auto">
            <a:xfrm>
              <a:off x="5317" y="2076"/>
              <a:ext cx="52" cy="4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6661" name="Rectangle 71"/>
            <p:cNvSpPr>
              <a:spLocks noChangeArrowheads="1"/>
            </p:cNvSpPr>
            <p:nvPr/>
          </p:nvSpPr>
          <p:spPr bwMode="auto">
            <a:xfrm>
              <a:off x="3729" y="1194"/>
              <a:ext cx="487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1</a:t>
              </a:r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  <a:sym typeface="Symbol" pitchFamily="18" charset="2"/>
                </a:rPr>
                <a:t>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26662" name="Rectangle 72"/>
            <p:cNvSpPr>
              <a:spLocks noChangeArrowheads="1"/>
            </p:cNvSpPr>
            <p:nvPr/>
          </p:nvSpPr>
          <p:spPr bwMode="auto">
            <a:xfrm>
              <a:off x="4691" y="1420"/>
              <a:ext cx="249" cy="77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63" name="Line 73"/>
            <p:cNvSpPr>
              <a:spLocks noChangeShapeType="1"/>
            </p:cNvSpPr>
            <p:nvPr/>
          </p:nvSpPr>
          <p:spPr bwMode="auto">
            <a:xfrm>
              <a:off x="4128" y="1456"/>
              <a:ext cx="55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64" name="Rectangle 74"/>
            <p:cNvSpPr>
              <a:spLocks noChangeArrowheads="1"/>
            </p:cNvSpPr>
            <p:nvPr/>
          </p:nvSpPr>
          <p:spPr bwMode="auto">
            <a:xfrm>
              <a:off x="4574" y="1200"/>
              <a:ext cx="431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2</a:t>
              </a:r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  <a:sym typeface="Symbol" pitchFamily="18" charset="2"/>
                </a:rPr>
                <a:t>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26665" name="Rectangle 75"/>
            <p:cNvSpPr>
              <a:spLocks noChangeArrowheads="1"/>
            </p:cNvSpPr>
            <p:nvPr/>
          </p:nvSpPr>
          <p:spPr bwMode="auto">
            <a:xfrm>
              <a:off x="4458" y="1649"/>
              <a:ext cx="450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2</a:t>
              </a:r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  <a:sym typeface="Symbol" pitchFamily="18" charset="2"/>
                </a:rPr>
                <a:t>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26666" name="Text Box 76"/>
            <p:cNvSpPr txBox="1">
              <a:spLocks noChangeArrowheads="1"/>
            </p:cNvSpPr>
            <p:nvPr/>
          </p:nvSpPr>
          <p:spPr bwMode="auto">
            <a:xfrm>
              <a:off x="3553" y="1134"/>
              <a:ext cx="2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6667" name="Text Box 77"/>
            <p:cNvSpPr txBox="1">
              <a:spLocks noChangeArrowheads="1"/>
            </p:cNvSpPr>
            <p:nvPr/>
          </p:nvSpPr>
          <p:spPr bwMode="auto">
            <a:xfrm>
              <a:off x="5017" y="1128"/>
              <a:ext cx="2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6668" name="Text Box 78"/>
            <p:cNvSpPr txBox="1">
              <a:spLocks noChangeArrowheads="1"/>
            </p:cNvSpPr>
            <p:nvPr/>
          </p:nvSpPr>
          <p:spPr bwMode="auto">
            <a:xfrm>
              <a:off x="3261" y="1647"/>
              <a:ext cx="40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6669" name="Line 79"/>
            <p:cNvSpPr>
              <a:spLocks noChangeShapeType="1"/>
            </p:cNvSpPr>
            <p:nvPr/>
          </p:nvSpPr>
          <p:spPr bwMode="auto">
            <a:xfrm flipV="1">
              <a:off x="3681" y="1454"/>
              <a:ext cx="33" cy="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70" name="Line 80"/>
            <p:cNvSpPr>
              <a:spLocks noChangeShapeType="1"/>
            </p:cNvSpPr>
            <p:nvPr/>
          </p:nvSpPr>
          <p:spPr bwMode="auto">
            <a:xfrm flipH="1">
              <a:off x="5125" y="1461"/>
              <a:ext cx="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71" name="Line 81"/>
            <p:cNvSpPr>
              <a:spLocks noChangeShapeType="1"/>
            </p:cNvSpPr>
            <p:nvPr/>
          </p:nvSpPr>
          <p:spPr bwMode="auto">
            <a:xfrm>
              <a:off x="5318" y="1454"/>
              <a:ext cx="0" cy="64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72" name="Line 88"/>
            <p:cNvSpPr>
              <a:spLocks noChangeShapeType="1"/>
            </p:cNvSpPr>
            <p:nvPr/>
          </p:nvSpPr>
          <p:spPr bwMode="auto">
            <a:xfrm flipH="1">
              <a:off x="5056" y="1464"/>
              <a:ext cx="1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7978" name="Text Box 90"/>
          <p:cNvSpPr txBox="1">
            <a:spLocks noChangeArrowheads="1"/>
          </p:cNvSpPr>
          <p:nvPr/>
        </p:nvSpPr>
        <p:spPr bwMode="auto">
          <a:xfrm>
            <a:off x="77718" y="1433810"/>
            <a:ext cx="21082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chemeClr val="accent2"/>
                </a:solidFill>
                <a:ea typeface="华文楷体" pitchFamily="2" charset="-122"/>
              </a:rPr>
              <a:t>法</a:t>
            </a:r>
            <a:r>
              <a:rPr lang="en-US" altLang="zh-CN" b="1" dirty="0" smtClean="0">
                <a:solidFill>
                  <a:schemeClr val="accent2"/>
                </a:solidFill>
                <a:ea typeface="华文楷体" pitchFamily="2" charset="-122"/>
              </a:rPr>
              <a:t>1</a:t>
            </a:r>
            <a:r>
              <a:rPr lang="zh-CN" altLang="en-US" b="1" dirty="0" smtClean="0">
                <a:solidFill>
                  <a:schemeClr val="accent2"/>
                </a:solidFill>
                <a:ea typeface="华文楷体" pitchFamily="2" charset="-122"/>
              </a:rPr>
              <a:t>（黑箱）</a:t>
            </a:r>
            <a:r>
              <a:rPr lang="en-US" altLang="zh-CN" b="1" dirty="0" smtClean="0">
                <a:solidFill>
                  <a:schemeClr val="accent2"/>
                </a:solidFill>
                <a:ea typeface="华文楷体" pitchFamily="2" charset="-122"/>
              </a:rPr>
              <a:t>   </a:t>
            </a:r>
            <a:endParaRPr lang="zh-CN" altLang="en-US" b="1" dirty="0">
              <a:solidFill>
                <a:schemeClr val="accent2"/>
              </a:solidFill>
              <a:ea typeface="华文楷体" pitchFamily="2" charset="-122"/>
            </a:endParaRPr>
          </a:p>
        </p:txBody>
      </p:sp>
      <p:sp>
        <p:nvSpPr>
          <p:cNvPr id="37979" name="Text Box 91"/>
          <p:cNvSpPr txBox="1">
            <a:spLocks noChangeArrowheads="1"/>
          </p:cNvSpPr>
          <p:nvPr/>
        </p:nvSpPr>
        <p:spPr bwMode="auto">
          <a:xfrm>
            <a:off x="461963" y="5551488"/>
            <a:ext cx="641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chemeClr val="accent2"/>
                </a:solidFill>
                <a:ea typeface="华文楷体" pitchFamily="2" charset="-122"/>
              </a:rPr>
              <a:t>法</a:t>
            </a:r>
            <a:r>
              <a:rPr lang="en-US" altLang="zh-CN" b="1" dirty="0">
                <a:solidFill>
                  <a:schemeClr val="accent2"/>
                </a:solidFill>
                <a:ea typeface="华文楷体" pitchFamily="2" charset="-122"/>
              </a:rPr>
              <a:t>2</a:t>
            </a:r>
            <a:endParaRPr lang="zh-CN" altLang="en-US" b="1" dirty="0">
              <a:solidFill>
                <a:schemeClr val="accent2"/>
              </a:solidFill>
              <a:ea typeface="华文楷体" pitchFamily="2" charset="-122"/>
            </a:endParaRPr>
          </a:p>
        </p:txBody>
      </p:sp>
      <p:sp>
        <p:nvSpPr>
          <p:cNvPr id="37980" name="Text Box 92"/>
          <p:cNvSpPr txBox="1">
            <a:spLocks noChangeArrowheads="1"/>
          </p:cNvSpPr>
          <p:nvPr/>
        </p:nvSpPr>
        <p:spPr bwMode="auto">
          <a:xfrm>
            <a:off x="1446213" y="5551488"/>
            <a:ext cx="4454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先写出</a:t>
            </a:r>
            <a:r>
              <a:rPr lang="en-US" altLang="zh-CN" b="1" i="1">
                <a:ea typeface="华文楷体" pitchFamily="2" charset="-122"/>
              </a:rPr>
              <a:t>G</a:t>
            </a:r>
            <a:r>
              <a:rPr lang="zh-CN" altLang="en-US" b="1">
                <a:ea typeface="华文楷体" pitchFamily="2" charset="-122"/>
              </a:rPr>
              <a:t>或</a:t>
            </a:r>
            <a:r>
              <a:rPr lang="en-US" altLang="zh-CN" b="1" i="1">
                <a:ea typeface="华文楷体" pitchFamily="2" charset="-122"/>
              </a:rPr>
              <a:t>R</a:t>
            </a:r>
            <a:r>
              <a:rPr lang="zh-CN" altLang="en-US" b="1">
                <a:ea typeface="华文楷体" pitchFamily="2" charset="-122"/>
              </a:rPr>
              <a:t>参数，再解出</a:t>
            </a:r>
            <a:r>
              <a:rPr lang="en-US" altLang="zh-CN" b="1" i="1">
                <a:ea typeface="华文楷体" pitchFamily="2" charset="-122"/>
              </a:rPr>
              <a:t>T</a:t>
            </a:r>
            <a:r>
              <a:rPr lang="zh-CN" altLang="en-US" b="1">
                <a:ea typeface="华文楷体" pitchFamily="2" charset="-122"/>
              </a:rPr>
              <a:t>参数</a:t>
            </a:r>
          </a:p>
        </p:txBody>
      </p:sp>
      <p:sp>
        <p:nvSpPr>
          <p:cNvPr id="37981" name="Oval 93"/>
          <p:cNvSpPr>
            <a:spLocks noChangeArrowheads="1"/>
          </p:cNvSpPr>
          <p:nvPr/>
        </p:nvSpPr>
        <p:spPr bwMode="auto">
          <a:xfrm>
            <a:off x="5130800" y="4010025"/>
            <a:ext cx="304800" cy="304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37984" name="Oval 96"/>
          <p:cNvSpPr>
            <a:spLocks noChangeArrowheads="1"/>
          </p:cNvSpPr>
          <p:nvPr/>
        </p:nvSpPr>
        <p:spPr bwMode="auto">
          <a:xfrm>
            <a:off x="5245100" y="5175250"/>
            <a:ext cx="304800" cy="304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08899" name="Text Box 3"/>
          <p:cNvSpPr txBox="1">
            <a:spLocks noChangeArrowheads="1"/>
          </p:cNvSpPr>
          <p:nvPr/>
        </p:nvSpPr>
        <p:spPr bwMode="auto">
          <a:xfrm>
            <a:off x="241587" y="6023724"/>
            <a:ext cx="18774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chemeClr val="accent2"/>
                </a:solidFill>
                <a:ea typeface="华文楷体" pitchFamily="2" charset="-122"/>
              </a:rPr>
              <a:t>法</a:t>
            </a:r>
            <a:r>
              <a:rPr lang="en-US" altLang="zh-CN" b="1" dirty="0" smtClean="0">
                <a:solidFill>
                  <a:schemeClr val="accent2"/>
                </a:solidFill>
                <a:ea typeface="华文楷体" pitchFamily="2" charset="-122"/>
              </a:rPr>
              <a:t>3</a:t>
            </a:r>
            <a:r>
              <a:rPr lang="zh-CN" altLang="en-US" b="1" dirty="0" smtClean="0">
                <a:solidFill>
                  <a:schemeClr val="accent2"/>
                </a:solidFill>
                <a:ea typeface="华文楷体" pitchFamily="2" charset="-122"/>
              </a:rPr>
              <a:t>（白箱）</a:t>
            </a:r>
            <a:endParaRPr lang="zh-CN" altLang="en-US" b="1" dirty="0">
              <a:solidFill>
                <a:schemeClr val="accent2"/>
              </a:solidFill>
              <a:ea typeface="华文楷体" pitchFamily="2" charset="-122"/>
            </a:endParaRPr>
          </a:p>
        </p:txBody>
      </p:sp>
      <p:sp>
        <p:nvSpPr>
          <p:cNvPr id="208900" name="Text Box 4"/>
          <p:cNvSpPr txBox="1">
            <a:spLocks noChangeArrowheads="1"/>
          </p:cNvSpPr>
          <p:nvPr/>
        </p:nvSpPr>
        <p:spPr bwMode="auto">
          <a:xfrm>
            <a:off x="2239305" y="6057900"/>
            <a:ext cx="4248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ea typeface="华文楷体" pitchFamily="2" charset="-122"/>
              </a:rPr>
              <a:t>根据</a:t>
            </a:r>
            <a:r>
              <a:rPr lang="en-US" altLang="zh-CN" b="1" dirty="0">
                <a:ea typeface="华文楷体" pitchFamily="2" charset="-122"/>
              </a:rPr>
              <a:t>KCL</a:t>
            </a:r>
            <a:r>
              <a:rPr lang="zh-CN" altLang="en-US" b="1" dirty="0">
                <a:ea typeface="华文楷体" pitchFamily="2" charset="-122"/>
              </a:rPr>
              <a:t>、</a:t>
            </a:r>
            <a:r>
              <a:rPr lang="en-US" altLang="zh-CN" b="1" dirty="0">
                <a:ea typeface="华文楷体" pitchFamily="2" charset="-122"/>
              </a:rPr>
              <a:t>KVL</a:t>
            </a:r>
            <a:r>
              <a:rPr lang="zh-CN" altLang="en-US" b="1" dirty="0">
                <a:ea typeface="华文楷体" pitchFamily="2" charset="-122"/>
              </a:rPr>
              <a:t>列方程并整理</a:t>
            </a:r>
          </a:p>
        </p:txBody>
      </p:sp>
      <p:graphicFrame>
        <p:nvGraphicFramePr>
          <p:cNvPr id="208901" name="Object 5"/>
          <p:cNvGraphicFramePr>
            <a:graphicFrameLocks noChangeAspect="1"/>
          </p:cNvGraphicFramePr>
          <p:nvPr/>
        </p:nvGraphicFramePr>
        <p:xfrm>
          <a:off x="2192338" y="3544888"/>
          <a:ext cx="2001837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4" name="Equation" r:id="rId12" imgW="1117440" imgH="444240" progId="Equation.DSMT4">
                  <p:embed/>
                </p:oleObj>
              </mc:Choice>
              <mc:Fallback>
                <p:oleObj name="Equation" r:id="rId12" imgW="1117440" imgH="4442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2338" y="3544888"/>
                        <a:ext cx="2001837" cy="79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902" name="Object 6"/>
          <p:cNvGraphicFramePr>
            <a:graphicFrameLocks noChangeAspect="1"/>
          </p:cNvGraphicFramePr>
          <p:nvPr/>
        </p:nvGraphicFramePr>
        <p:xfrm>
          <a:off x="2209800" y="4779963"/>
          <a:ext cx="922338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5" name="Equation" r:id="rId14" imgW="533160" imgH="190440" progId="Equation.DSMT4">
                  <p:embed/>
                </p:oleObj>
              </mc:Choice>
              <mc:Fallback>
                <p:oleObj name="Equation" r:id="rId14" imgW="533160" imgH="1904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4779963"/>
                        <a:ext cx="922338" cy="328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903" name="Object 7"/>
          <p:cNvGraphicFramePr>
            <a:graphicFrameLocks noChangeAspect="1"/>
          </p:cNvGraphicFramePr>
          <p:nvPr/>
        </p:nvGraphicFramePr>
        <p:xfrm>
          <a:off x="6269038" y="3549650"/>
          <a:ext cx="2874962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6" name="Equation" r:id="rId16" imgW="1739880" imgH="495000" progId="Equation.DSMT4">
                  <p:embed/>
                </p:oleObj>
              </mc:Choice>
              <mc:Fallback>
                <p:oleObj name="Equation" r:id="rId16" imgW="1739880" imgH="495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9038" y="3549650"/>
                        <a:ext cx="2874962" cy="815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904" name="Object 8"/>
          <p:cNvGraphicFramePr>
            <a:graphicFrameLocks noChangeAspect="1"/>
          </p:cNvGraphicFramePr>
          <p:nvPr/>
        </p:nvGraphicFramePr>
        <p:xfrm>
          <a:off x="6480175" y="4737100"/>
          <a:ext cx="14224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7" name="Equation" r:id="rId18" imgW="812520" imgH="495000" progId="Equation.DSMT4">
                  <p:embed/>
                </p:oleObj>
              </mc:Choice>
              <mc:Fallback>
                <p:oleObj name="Equation" r:id="rId18" imgW="812520" imgH="495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0175" y="4737100"/>
                        <a:ext cx="14224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724" name="Object 2"/>
          <p:cNvGraphicFramePr>
            <a:graphicFrameLocks noChangeAspect="1"/>
          </p:cNvGraphicFramePr>
          <p:nvPr/>
        </p:nvGraphicFramePr>
        <p:xfrm>
          <a:off x="6477000" y="247650"/>
          <a:ext cx="2405063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8" name="Equation" r:id="rId20" imgW="1193760" imgH="520560" progId="Equation.DSMT4">
                  <p:embed/>
                </p:oleObj>
              </mc:Choice>
              <mc:Fallback>
                <p:oleObj name="Equation" r:id="rId20" imgW="1193760" imgH="52056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247650"/>
                        <a:ext cx="2405063" cy="1049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7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8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8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8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8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8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8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79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79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8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7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7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8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08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uild="p" autoUpdateAnimBg="0"/>
      <p:bldP spid="37978" grpId="0"/>
      <p:bldP spid="37979" grpId="0"/>
      <p:bldP spid="37980" grpId="0"/>
      <p:bldP spid="37981" grpId="0" animBg="1"/>
      <p:bldP spid="37984" grpId="0" animBg="1"/>
      <p:bldP spid="208899" grpId="0"/>
      <p:bldP spid="20890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390525" y="292100"/>
            <a:ext cx="365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3300"/>
                </a:solidFill>
                <a:ea typeface="华文楷体" pitchFamily="2" charset="-122"/>
              </a:rPr>
              <a:t>(4) </a:t>
            </a:r>
            <a:r>
              <a:rPr lang="en-US" altLang="zh-CN" b="1" i="1">
                <a:solidFill>
                  <a:srgbClr val="FF3300"/>
                </a:solidFill>
                <a:ea typeface="华文楷体" pitchFamily="2" charset="-122"/>
              </a:rPr>
              <a:t>H</a:t>
            </a:r>
            <a:r>
              <a:rPr lang="en-US" altLang="zh-CN" b="1">
                <a:solidFill>
                  <a:srgbClr val="FF3300"/>
                </a:solidFill>
                <a:ea typeface="华文楷体" pitchFamily="2" charset="-122"/>
              </a:rPr>
              <a:t> </a:t>
            </a: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参数和方程</a:t>
            </a:r>
            <a:endParaRPr lang="zh-CN" altLang="en-US" b="1">
              <a:ea typeface="华文楷体" pitchFamily="2" charset="-122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765175" y="1892300"/>
            <a:ext cx="2647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i="1">
                <a:ea typeface="华文楷体" pitchFamily="2" charset="-122"/>
              </a:rPr>
              <a:t>H</a:t>
            </a:r>
            <a:r>
              <a:rPr lang="en-US" altLang="zh-CN" b="1">
                <a:ea typeface="华文楷体" pitchFamily="2" charset="-122"/>
              </a:rPr>
              <a:t> </a:t>
            </a:r>
            <a:r>
              <a:rPr lang="zh-CN" altLang="en-US" b="1">
                <a:ea typeface="华文楷体" pitchFamily="2" charset="-122"/>
              </a:rPr>
              <a:t>参数方程</a:t>
            </a:r>
          </a:p>
        </p:txBody>
      </p:sp>
      <p:graphicFrame>
        <p:nvGraphicFramePr>
          <p:cNvPr id="39940" name="Object 4"/>
          <p:cNvGraphicFramePr>
            <a:graphicFrameLocks noChangeAspect="1"/>
          </p:cNvGraphicFramePr>
          <p:nvPr/>
        </p:nvGraphicFramePr>
        <p:xfrm>
          <a:off x="949325" y="2555875"/>
          <a:ext cx="2535238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49" name="Equation" r:id="rId4" imgW="1333440" imgH="520560" progId="Equation.DSMT4">
                  <p:embed/>
                </p:oleObj>
              </mc:Choice>
              <mc:Fallback>
                <p:oleObj name="Equation" r:id="rId4" imgW="1333440" imgH="5205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9325" y="2555875"/>
                        <a:ext cx="2535238" cy="1033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64" name="Text Box 28"/>
          <p:cNvSpPr txBox="1">
            <a:spLocks noChangeArrowheads="1"/>
          </p:cNvSpPr>
          <p:nvPr/>
        </p:nvSpPr>
        <p:spPr bwMode="auto">
          <a:xfrm>
            <a:off x="901700" y="1136650"/>
            <a:ext cx="7812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i="1">
                <a:ea typeface="华文楷体" pitchFamily="2" charset="-122"/>
              </a:rPr>
              <a:t>H</a:t>
            </a:r>
            <a:r>
              <a:rPr lang="en-US" altLang="zh-CN" b="1">
                <a:ea typeface="华文楷体" pitchFamily="2" charset="-122"/>
              </a:rPr>
              <a:t> </a:t>
            </a:r>
            <a:r>
              <a:rPr lang="zh-CN" altLang="en-US" b="1">
                <a:ea typeface="华文楷体" pitchFamily="2" charset="-122"/>
              </a:rPr>
              <a:t>参数也称为混合参数，常用于双极型晶体管等效电路。</a:t>
            </a:r>
          </a:p>
        </p:txBody>
      </p:sp>
      <p:graphicFrame>
        <p:nvGraphicFramePr>
          <p:cNvPr id="40091" name="Object 155"/>
          <p:cNvGraphicFramePr>
            <a:graphicFrameLocks noChangeAspect="1"/>
          </p:cNvGraphicFramePr>
          <p:nvPr/>
        </p:nvGraphicFramePr>
        <p:xfrm>
          <a:off x="5489575" y="4311650"/>
          <a:ext cx="32988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50" name="Equation" r:id="rId6" imgW="1612800" imgH="241200" progId="Equation.DSMT4">
                  <p:embed/>
                </p:oleObj>
              </mc:Choice>
              <mc:Fallback>
                <p:oleObj name="Equation" r:id="rId6" imgW="1612800" imgH="241200" progId="Equation.DSMT4">
                  <p:embed/>
                  <p:pic>
                    <p:nvPicPr>
                      <p:cNvPr id="0" name="Object 1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9575" y="4311650"/>
                        <a:ext cx="3298825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093" name="Object 157"/>
          <p:cNvGraphicFramePr>
            <a:graphicFrameLocks noChangeAspect="1"/>
          </p:cNvGraphicFramePr>
          <p:nvPr/>
        </p:nvGraphicFramePr>
        <p:xfrm>
          <a:off x="5522913" y="4860925"/>
          <a:ext cx="2841625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51" name="Equation" r:id="rId8" imgW="1307880" imgH="507960" progId="Equation.DSMT4">
                  <p:embed/>
                </p:oleObj>
              </mc:Choice>
              <mc:Fallback>
                <p:oleObj name="Equation" r:id="rId8" imgW="1307880" imgH="507960" progId="Equation.DSMT4">
                  <p:embed/>
                  <p:pic>
                    <p:nvPicPr>
                      <p:cNvPr id="0" name="Object 1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2913" y="4860925"/>
                        <a:ext cx="2841625" cy="1098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659" name="Group 158"/>
          <p:cNvGrpSpPr>
            <a:grpSpLocks/>
          </p:cNvGrpSpPr>
          <p:nvPr/>
        </p:nvGrpSpPr>
        <p:grpSpPr bwMode="auto">
          <a:xfrm>
            <a:off x="4025900" y="2071688"/>
            <a:ext cx="4522788" cy="1416050"/>
            <a:chOff x="2252" y="321"/>
            <a:chExt cx="2765" cy="892"/>
          </a:xfrm>
        </p:grpSpPr>
        <p:sp>
          <p:nvSpPr>
            <p:cNvPr id="27660" name="Line 159"/>
            <p:cNvSpPr>
              <a:spLocks noChangeShapeType="1"/>
            </p:cNvSpPr>
            <p:nvPr/>
          </p:nvSpPr>
          <p:spPr bwMode="auto">
            <a:xfrm>
              <a:off x="2697" y="685"/>
              <a:ext cx="18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1" name="Line 160"/>
            <p:cNvSpPr>
              <a:spLocks noChangeShapeType="1"/>
            </p:cNvSpPr>
            <p:nvPr/>
          </p:nvSpPr>
          <p:spPr bwMode="auto">
            <a:xfrm>
              <a:off x="2697" y="1117"/>
              <a:ext cx="18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2" name="Rectangle 161"/>
            <p:cNvSpPr>
              <a:spLocks noChangeArrowheads="1"/>
            </p:cNvSpPr>
            <p:nvPr/>
          </p:nvSpPr>
          <p:spPr bwMode="auto">
            <a:xfrm>
              <a:off x="3141" y="589"/>
              <a:ext cx="888" cy="624"/>
            </a:xfrm>
            <a:prstGeom prst="rect">
              <a:avLst/>
            </a:prstGeom>
            <a:solidFill>
              <a:srgbClr val="F9FFE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7663" name="Line 162"/>
            <p:cNvSpPr>
              <a:spLocks noChangeShapeType="1"/>
            </p:cNvSpPr>
            <p:nvPr/>
          </p:nvSpPr>
          <p:spPr bwMode="auto">
            <a:xfrm>
              <a:off x="2903" y="685"/>
              <a:ext cx="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4" name="Line 163"/>
            <p:cNvSpPr>
              <a:spLocks noChangeShapeType="1"/>
            </p:cNvSpPr>
            <p:nvPr/>
          </p:nvSpPr>
          <p:spPr bwMode="auto">
            <a:xfrm>
              <a:off x="4300" y="1117"/>
              <a:ext cx="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5" name="Line 164"/>
            <p:cNvSpPr>
              <a:spLocks noChangeShapeType="1"/>
            </p:cNvSpPr>
            <p:nvPr/>
          </p:nvSpPr>
          <p:spPr bwMode="auto">
            <a:xfrm flipH="1">
              <a:off x="2862" y="1117"/>
              <a:ext cx="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6" name="Line 165"/>
            <p:cNvSpPr>
              <a:spLocks noChangeShapeType="1"/>
            </p:cNvSpPr>
            <p:nvPr/>
          </p:nvSpPr>
          <p:spPr bwMode="auto">
            <a:xfrm flipH="1">
              <a:off x="4226" y="685"/>
              <a:ext cx="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7" name="Text Box 166"/>
            <p:cNvSpPr txBox="1">
              <a:spLocks noChangeArrowheads="1"/>
            </p:cNvSpPr>
            <p:nvPr/>
          </p:nvSpPr>
          <p:spPr bwMode="auto">
            <a:xfrm>
              <a:off x="2433" y="609"/>
              <a:ext cx="21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/>
                <a:t>+</a:t>
              </a:r>
              <a:endParaRPr lang="en-US" altLang="zh-CN"/>
            </a:p>
          </p:txBody>
        </p:sp>
        <p:sp>
          <p:nvSpPr>
            <p:cNvPr id="27668" name="Text Box 167"/>
            <p:cNvSpPr txBox="1">
              <a:spLocks noChangeArrowheads="1"/>
            </p:cNvSpPr>
            <p:nvPr/>
          </p:nvSpPr>
          <p:spPr bwMode="auto">
            <a:xfrm>
              <a:off x="2440" y="917"/>
              <a:ext cx="2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/>
            </a:p>
          </p:txBody>
        </p:sp>
        <p:sp>
          <p:nvSpPr>
            <p:cNvPr id="27669" name="Text Box 168"/>
            <p:cNvSpPr txBox="1">
              <a:spLocks noChangeArrowheads="1"/>
            </p:cNvSpPr>
            <p:nvPr/>
          </p:nvSpPr>
          <p:spPr bwMode="auto">
            <a:xfrm>
              <a:off x="4658" y="563"/>
              <a:ext cx="21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/>
                <a:t>+</a:t>
              </a:r>
              <a:endParaRPr lang="en-US" altLang="zh-CN"/>
            </a:p>
          </p:txBody>
        </p:sp>
        <p:sp>
          <p:nvSpPr>
            <p:cNvPr id="27670" name="Text Box 169"/>
            <p:cNvSpPr txBox="1">
              <a:spLocks noChangeArrowheads="1"/>
            </p:cNvSpPr>
            <p:nvPr/>
          </p:nvSpPr>
          <p:spPr bwMode="auto">
            <a:xfrm>
              <a:off x="4679" y="925"/>
              <a:ext cx="20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/>
            </a:p>
          </p:txBody>
        </p:sp>
        <p:graphicFrame>
          <p:nvGraphicFramePr>
            <p:cNvPr id="27671" name="Object 170"/>
            <p:cNvGraphicFramePr>
              <a:graphicFrameLocks noChangeAspect="1"/>
            </p:cNvGraphicFramePr>
            <p:nvPr/>
          </p:nvGraphicFramePr>
          <p:xfrm>
            <a:off x="2252" y="669"/>
            <a:ext cx="246" cy="3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252" name="Equation" r:id="rId10" imgW="190440" imgH="241200" progId="Equation.DSMT4">
                    <p:embed/>
                  </p:oleObj>
                </mc:Choice>
                <mc:Fallback>
                  <p:oleObj name="Equation" r:id="rId10" imgW="190440" imgH="241200" progId="Equation.DSMT4">
                    <p:embed/>
                    <p:pic>
                      <p:nvPicPr>
                        <p:cNvPr id="0" name="Object 17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52" y="669"/>
                          <a:ext cx="246" cy="3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72" name="Object 171"/>
            <p:cNvGraphicFramePr>
              <a:graphicFrameLocks noChangeAspect="1"/>
            </p:cNvGraphicFramePr>
            <p:nvPr/>
          </p:nvGraphicFramePr>
          <p:xfrm>
            <a:off x="2698" y="323"/>
            <a:ext cx="18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253" name="Equation" r:id="rId12" imgW="139680" imgH="241200" progId="Equation.DSMT4">
                    <p:embed/>
                  </p:oleObj>
                </mc:Choice>
                <mc:Fallback>
                  <p:oleObj name="Equation" r:id="rId12" imgW="139680" imgH="241200" progId="Equation.DSMT4">
                    <p:embed/>
                    <p:pic>
                      <p:nvPicPr>
                        <p:cNvPr id="0" name="Object 17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98" y="323"/>
                          <a:ext cx="18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73" name="Object 172"/>
            <p:cNvGraphicFramePr>
              <a:graphicFrameLocks noChangeAspect="1"/>
            </p:cNvGraphicFramePr>
            <p:nvPr/>
          </p:nvGraphicFramePr>
          <p:xfrm>
            <a:off x="4350" y="321"/>
            <a:ext cx="197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254" name="Equation" r:id="rId14" imgW="152280" imgH="241200" progId="Equation.DSMT4">
                    <p:embed/>
                  </p:oleObj>
                </mc:Choice>
                <mc:Fallback>
                  <p:oleObj name="Equation" r:id="rId14" imgW="152280" imgH="241200" progId="Equation.DSMT4">
                    <p:embed/>
                    <p:pic>
                      <p:nvPicPr>
                        <p:cNvPr id="0" name="Object 17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50" y="321"/>
                          <a:ext cx="197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74" name="Object 173"/>
            <p:cNvGraphicFramePr>
              <a:graphicFrameLocks noChangeAspect="1"/>
            </p:cNvGraphicFramePr>
            <p:nvPr/>
          </p:nvGraphicFramePr>
          <p:xfrm>
            <a:off x="4770" y="717"/>
            <a:ext cx="247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255" name="Equation" r:id="rId16" imgW="190440" imgH="241200" progId="Equation.DSMT4">
                    <p:embed/>
                  </p:oleObj>
                </mc:Choice>
                <mc:Fallback>
                  <p:oleObj name="Equation" r:id="rId16" imgW="190440" imgH="241200" progId="Equation.DSMT4">
                    <p:embed/>
                    <p:pic>
                      <p:nvPicPr>
                        <p:cNvPr id="0" name="Object 17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70" y="717"/>
                          <a:ext cx="247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675" name="Text Box 174"/>
            <p:cNvSpPr txBox="1">
              <a:spLocks noChangeArrowheads="1"/>
            </p:cNvSpPr>
            <p:nvPr/>
          </p:nvSpPr>
          <p:spPr bwMode="auto">
            <a:xfrm>
              <a:off x="3247" y="722"/>
              <a:ext cx="67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b="1">
                  <a:solidFill>
                    <a:srgbClr val="3366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二端口</a:t>
              </a: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676" name="Oval 175"/>
            <p:cNvSpPr>
              <a:spLocks noChangeArrowheads="1"/>
            </p:cNvSpPr>
            <p:nvPr/>
          </p:nvSpPr>
          <p:spPr bwMode="auto">
            <a:xfrm>
              <a:off x="4572" y="649"/>
              <a:ext cx="64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7677" name="Oval 176"/>
            <p:cNvSpPr>
              <a:spLocks noChangeArrowheads="1"/>
            </p:cNvSpPr>
            <p:nvPr/>
          </p:nvSpPr>
          <p:spPr bwMode="auto">
            <a:xfrm>
              <a:off x="4581" y="1088"/>
              <a:ext cx="64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7678" name="Oval 177"/>
            <p:cNvSpPr>
              <a:spLocks noChangeArrowheads="1"/>
            </p:cNvSpPr>
            <p:nvPr/>
          </p:nvSpPr>
          <p:spPr bwMode="auto">
            <a:xfrm>
              <a:off x="2634" y="1097"/>
              <a:ext cx="64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7679" name="Oval 178"/>
            <p:cNvSpPr>
              <a:spLocks noChangeArrowheads="1"/>
            </p:cNvSpPr>
            <p:nvPr/>
          </p:nvSpPr>
          <p:spPr bwMode="auto">
            <a:xfrm>
              <a:off x="2643" y="658"/>
              <a:ext cx="64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grpSp>
        <p:nvGrpSpPr>
          <p:cNvPr id="27723" name="Group 75"/>
          <p:cNvGrpSpPr>
            <a:grpSpLocks/>
          </p:cNvGrpSpPr>
          <p:nvPr/>
        </p:nvGrpSpPr>
        <p:grpSpPr bwMode="auto">
          <a:xfrm>
            <a:off x="623888" y="4051300"/>
            <a:ext cx="4508500" cy="2044700"/>
            <a:chOff x="420" y="2552"/>
            <a:chExt cx="2840" cy="1288"/>
          </a:xfrm>
        </p:grpSpPr>
        <p:sp>
          <p:nvSpPr>
            <p:cNvPr id="27721" name="AutoShape 73"/>
            <p:cNvSpPr>
              <a:spLocks noChangeArrowheads="1"/>
            </p:cNvSpPr>
            <p:nvPr/>
          </p:nvSpPr>
          <p:spPr bwMode="auto">
            <a:xfrm>
              <a:off x="1332" y="3234"/>
              <a:ext cx="174" cy="306"/>
            </a:xfrm>
            <a:prstGeom prst="diamond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80" name="Rectangle 115"/>
            <p:cNvSpPr>
              <a:spLocks noChangeArrowheads="1"/>
            </p:cNvSpPr>
            <p:nvPr/>
          </p:nvSpPr>
          <p:spPr bwMode="auto">
            <a:xfrm>
              <a:off x="918" y="2552"/>
              <a:ext cx="1738" cy="128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81" name="Line 116"/>
            <p:cNvSpPr>
              <a:spLocks noChangeShapeType="1"/>
            </p:cNvSpPr>
            <p:nvPr/>
          </p:nvSpPr>
          <p:spPr bwMode="auto">
            <a:xfrm>
              <a:off x="1882" y="2643"/>
              <a:ext cx="116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2" name="Line 117"/>
            <p:cNvSpPr>
              <a:spLocks noChangeShapeType="1"/>
            </p:cNvSpPr>
            <p:nvPr/>
          </p:nvSpPr>
          <p:spPr bwMode="auto">
            <a:xfrm flipH="1">
              <a:off x="577" y="3731"/>
              <a:ext cx="246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3" name="Text Box 118"/>
            <p:cNvSpPr txBox="1">
              <a:spLocks noChangeArrowheads="1"/>
            </p:cNvSpPr>
            <p:nvPr/>
          </p:nvSpPr>
          <p:spPr bwMode="auto">
            <a:xfrm>
              <a:off x="515" y="2718"/>
              <a:ext cx="183" cy="1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en-US" sz="1800">
                  <a:solidFill>
                    <a:srgbClr val="000000"/>
                  </a:solidFill>
                </a:rPr>
                <a:t>＋</a:t>
              </a:r>
              <a:endParaRPr lang="zh-CN" altLang="en-US" sz="1800"/>
            </a:p>
          </p:txBody>
        </p:sp>
        <p:sp>
          <p:nvSpPr>
            <p:cNvPr id="27684" name="Text Box 119"/>
            <p:cNvSpPr txBox="1">
              <a:spLocks noChangeArrowheads="1"/>
            </p:cNvSpPr>
            <p:nvPr/>
          </p:nvSpPr>
          <p:spPr bwMode="auto">
            <a:xfrm>
              <a:off x="1124" y="3490"/>
              <a:ext cx="181" cy="1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en-US" sz="1800">
                  <a:solidFill>
                    <a:srgbClr val="000000"/>
                  </a:solidFill>
                </a:rPr>
                <a:t>－</a:t>
              </a:r>
              <a:endParaRPr lang="zh-CN" altLang="en-US" sz="1800"/>
            </a:p>
          </p:txBody>
        </p:sp>
        <p:sp>
          <p:nvSpPr>
            <p:cNvPr id="27685" name="Line 120"/>
            <p:cNvSpPr>
              <a:spLocks noChangeShapeType="1"/>
            </p:cNvSpPr>
            <p:nvPr/>
          </p:nvSpPr>
          <p:spPr bwMode="auto">
            <a:xfrm flipH="1">
              <a:off x="573" y="2657"/>
              <a:ext cx="84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6" name="Line 121"/>
            <p:cNvSpPr>
              <a:spLocks noChangeShapeType="1"/>
            </p:cNvSpPr>
            <p:nvPr/>
          </p:nvSpPr>
          <p:spPr bwMode="auto">
            <a:xfrm>
              <a:off x="1879" y="3190"/>
              <a:ext cx="0" cy="54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7" name="Line 122"/>
            <p:cNvSpPr>
              <a:spLocks noChangeShapeType="1"/>
            </p:cNvSpPr>
            <p:nvPr/>
          </p:nvSpPr>
          <p:spPr bwMode="auto">
            <a:xfrm>
              <a:off x="2513" y="2642"/>
              <a:ext cx="0" cy="109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8" name="Text Box 123"/>
            <p:cNvSpPr txBox="1">
              <a:spLocks noChangeArrowheads="1"/>
            </p:cNvSpPr>
            <p:nvPr/>
          </p:nvSpPr>
          <p:spPr bwMode="auto">
            <a:xfrm>
              <a:off x="2993" y="2699"/>
              <a:ext cx="18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en-US" sz="1800">
                  <a:solidFill>
                    <a:srgbClr val="000000"/>
                  </a:solidFill>
                </a:rPr>
                <a:t>＋</a:t>
              </a:r>
              <a:endParaRPr lang="zh-CN" altLang="en-US" sz="1800"/>
            </a:p>
          </p:txBody>
        </p:sp>
        <p:sp>
          <p:nvSpPr>
            <p:cNvPr id="27689" name="Text Box 124"/>
            <p:cNvSpPr txBox="1">
              <a:spLocks noChangeArrowheads="1"/>
            </p:cNvSpPr>
            <p:nvPr/>
          </p:nvSpPr>
          <p:spPr bwMode="auto">
            <a:xfrm>
              <a:off x="2984" y="3563"/>
              <a:ext cx="193" cy="1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en-US" sz="1800">
                  <a:solidFill>
                    <a:srgbClr val="000000"/>
                  </a:solidFill>
                </a:rPr>
                <a:t>－</a:t>
              </a:r>
              <a:endParaRPr lang="zh-CN" altLang="en-US" sz="1800"/>
            </a:p>
          </p:txBody>
        </p:sp>
        <p:sp>
          <p:nvSpPr>
            <p:cNvPr id="27690" name="Line 125"/>
            <p:cNvSpPr>
              <a:spLocks noChangeShapeType="1"/>
            </p:cNvSpPr>
            <p:nvPr/>
          </p:nvSpPr>
          <p:spPr bwMode="auto">
            <a:xfrm>
              <a:off x="1879" y="2643"/>
              <a:ext cx="0" cy="26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1" name="Rectangle 126"/>
            <p:cNvSpPr>
              <a:spLocks noChangeArrowheads="1"/>
            </p:cNvSpPr>
            <p:nvPr/>
          </p:nvSpPr>
          <p:spPr bwMode="auto">
            <a:xfrm rot="5400000">
              <a:off x="2337" y="3118"/>
              <a:ext cx="324" cy="125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vert="eaVert" anchor="ctr"/>
            <a:lstStyle/>
            <a:p>
              <a:endParaRPr lang="zh-CN" altLang="en-US" sz="2400"/>
            </a:p>
          </p:txBody>
        </p:sp>
        <p:sp>
          <p:nvSpPr>
            <p:cNvPr id="27697" name="Line 132"/>
            <p:cNvSpPr>
              <a:spLocks noChangeShapeType="1"/>
            </p:cNvSpPr>
            <p:nvPr/>
          </p:nvSpPr>
          <p:spPr bwMode="auto">
            <a:xfrm>
              <a:off x="1975" y="2704"/>
              <a:ext cx="0" cy="24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27698" name="Object 133"/>
            <p:cNvGraphicFramePr>
              <a:graphicFrameLocks noChangeAspect="1"/>
            </p:cNvGraphicFramePr>
            <p:nvPr/>
          </p:nvGraphicFramePr>
          <p:xfrm>
            <a:off x="1981" y="2654"/>
            <a:ext cx="405" cy="2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256" name="Equation" r:id="rId18" imgW="419040" imgH="241200" progId="Equation.DSMT4">
                    <p:embed/>
                  </p:oleObj>
                </mc:Choice>
                <mc:Fallback>
                  <p:oleObj name="Equation" r:id="rId18" imgW="419040" imgH="241200" progId="Equation.DSMT4">
                    <p:embed/>
                    <p:pic>
                      <p:nvPicPr>
                        <p:cNvPr id="0" name="Object 1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81" y="2654"/>
                          <a:ext cx="405" cy="23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CCFFCC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699" name="Line 134"/>
            <p:cNvSpPr>
              <a:spLocks noChangeShapeType="1"/>
            </p:cNvSpPr>
            <p:nvPr/>
          </p:nvSpPr>
          <p:spPr bwMode="auto">
            <a:xfrm>
              <a:off x="1423" y="2669"/>
              <a:ext cx="0" cy="107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0" name="Rectangle 135"/>
            <p:cNvSpPr>
              <a:spLocks noChangeArrowheads="1"/>
            </p:cNvSpPr>
            <p:nvPr/>
          </p:nvSpPr>
          <p:spPr bwMode="auto">
            <a:xfrm rot="5400000">
              <a:off x="1260" y="2879"/>
              <a:ext cx="323" cy="125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vert="eaVert" anchor="ctr"/>
            <a:lstStyle/>
            <a:p>
              <a:endParaRPr lang="zh-CN" altLang="en-US" sz="2400"/>
            </a:p>
          </p:txBody>
        </p:sp>
        <p:sp>
          <p:nvSpPr>
            <p:cNvPr id="27701" name="Line 136"/>
            <p:cNvSpPr>
              <a:spLocks noChangeShapeType="1"/>
            </p:cNvSpPr>
            <p:nvPr/>
          </p:nvSpPr>
          <p:spPr bwMode="auto">
            <a:xfrm rot="-5400000">
              <a:off x="747" y="2585"/>
              <a:ext cx="0" cy="24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27702" name="Object 137"/>
            <p:cNvGraphicFramePr>
              <a:graphicFrameLocks noChangeAspect="1"/>
            </p:cNvGraphicFramePr>
            <p:nvPr/>
          </p:nvGraphicFramePr>
          <p:xfrm>
            <a:off x="617" y="2742"/>
            <a:ext cx="281" cy="2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257" name="Equation" r:id="rId20" imgW="291960" imgH="241200" progId="Equation.DSMT4">
                    <p:embed/>
                  </p:oleObj>
                </mc:Choice>
                <mc:Fallback>
                  <p:oleObj name="Equation" r:id="rId20" imgW="291960" imgH="241200" progId="Equation.DSMT4">
                    <p:embed/>
                    <p:pic>
                      <p:nvPicPr>
                        <p:cNvPr id="0" name="Object 1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7" y="2742"/>
                          <a:ext cx="281" cy="2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CCFFCC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707" name="Text Box 142"/>
            <p:cNvSpPr txBox="1">
              <a:spLocks noChangeArrowheads="1"/>
            </p:cNvSpPr>
            <p:nvPr/>
          </p:nvSpPr>
          <p:spPr bwMode="auto">
            <a:xfrm>
              <a:off x="1148" y="3135"/>
              <a:ext cx="184" cy="1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en-US" sz="1800">
                  <a:solidFill>
                    <a:srgbClr val="000000"/>
                  </a:solidFill>
                </a:rPr>
                <a:t>＋</a:t>
              </a:r>
              <a:endParaRPr lang="zh-CN" altLang="en-US" sz="1800"/>
            </a:p>
          </p:txBody>
        </p:sp>
        <p:graphicFrame>
          <p:nvGraphicFramePr>
            <p:cNvPr id="27708" name="Object 143"/>
            <p:cNvGraphicFramePr>
              <a:graphicFrameLocks noChangeAspect="1"/>
            </p:cNvGraphicFramePr>
            <p:nvPr/>
          </p:nvGraphicFramePr>
          <p:xfrm>
            <a:off x="868" y="3284"/>
            <a:ext cx="490" cy="2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258" name="Equation" r:id="rId22" imgW="507960" imgH="241200" progId="Equation.DSMT4">
                    <p:embed/>
                  </p:oleObj>
                </mc:Choice>
                <mc:Fallback>
                  <p:oleObj name="Equation" r:id="rId22" imgW="507960" imgH="241200" progId="Equation.DSMT4">
                    <p:embed/>
                    <p:pic>
                      <p:nvPicPr>
                        <p:cNvPr id="0" name="Object 14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8" y="3284"/>
                          <a:ext cx="490" cy="23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CCFFCC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709" name="Text Box 144"/>
            <p:cNvSpPr txBox="1">
              <a:spLocks noChangeArrowheads="1"/>
            </p:cNvSpPr>
            <p:nvPr/>
          </p:nvSpPr>
          <p:spPr bwMode="auto">
            <a:xfrm>
              <a:off x="520" y="3576"/>
              <a:ext cx="182" cy="1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en-US" sz="1800">
                  <a:solidFill>
                    <a:srgbClr val="000000"/>
                  </a:solidFill>
                </a:rPr>
                <a:t>－</a:t>
              </a:r>
              <a:endParaRPr lang="zh-CN" altLang="en-US" sz="1800"/>
            </a:p>
          </p:txBody>
        </p:sp>
        <p:graphicFrame>
          <p:nvGraphicFramePr>
            <p:cNvPr id="27710" name="Object 145"/>
            <p:cNvGraphicFramePr>
              <a:graphicFrameLocks noChangeAspect="1"/>
            </p:cNvGraphicFramePr>
            <p:nvPr/>
          </p:nvGraphicFramePr>
          <p:xfrm>
            <a:off x="420" y="3136"/>
            <a:ext cx="343" cy="2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259" name="Equation" r:id="rId24" imgW="355320" imgH="241200" progId="Equation.DSMT4">
                    <p:embed/>
                  </p:oleObj>
                </mc:Choice>
                <mc:Fallback>
                  <p:oleObj name="Equation" r:id="rId24" imgW="355320" imgH="241200" progId="Equation.DSMT4">
                    <p:embed/>
                    <p:pic>
                      <p:nvPicPr>
                        <p:cNvPr id="0" name="Object 1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0" y="3136"/>
                          <a:ext cx="343" cy="2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CCFFCC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711" name="Object 146"/>
            <p:cNvGraphicFramePr>
              <a:graphicFrameLocks noChangeAspect="1"/>
            </p:cNvGraphicFramePr>
            <p:nvPr/>
          </p:nvGraphicFramePr>
          <p:xfrm>
            <a:off x="2929" y="3063"/>
            <a:ext cx="331" cy="2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260" name="Equation" r:id="rId26" imgW="342720" imgH="241200" progId="Equation.DSMT4">
                    <p:embed/>
                  </p:oleObj>
                </mc:Choice>
                <mc:Fallback>
                  <p:oleObj name="Equation" r:id="rId26" imgW="342720" imgH="241200" progId="Equation.DSMT4">
                    <p:embed/>
                    <p:pic>
                      <p:nvPicPr>
                        <p:cNvPr id="0" name="Object 1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29" y="3063"/>
                          <a:ext cx="331" cy="23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CCFFCC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712" name="Object 147"/>
            <p:cNvGraphicFramePr>
              <a:graphicFrameLocks noChangeAspect="1"/>
            </p:cNvGraphicFramePr>
            <p:nvPr/>
          </p:nvGraphicFramePr>
          <p:xfrm>
            <a:off x="2177" y="3100"/>
            <a:ext cx="246" cy="2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261" name="Equation" r:id="rId28" imgW="253800" imgH="241200" progId="Equation.DSMT4">
                    <p:embed/>
                  </p:oleObj>
                </mc:Choice>
                <mc:Fallback>
                  <p:oleObj name="Equation" r:id="rId28" imgW="253800" imgH="241200" progId="Equation.DSMT4">
                    <p:embed/>
                    <p:pic>
                      <p:nvPicPr>
                        <p:cNvPr id="0" name="Object 1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77" y="3100"/>
                          <a:ext cx="246" cy="23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CCFFCC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713" name="Object 148"/>
            <p:cNvGraphicFramePr>
              <a:graphicFrameLocks noChangeAspect="1"/>
            </p:cNvGraphicFramePr>
            <p:nvPr/>
          </p:nvGraphicFramePr>
          <p:xfrm>
            <a:off x="1110" y="2815"/>
            <a:ext cx="258" cy="2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262" name="Equation" r:id="rId30" imgW="266400" imgH="241200" progId="Equation.DSMT4">
                    <p:embed/>
                  </p:oleObj>
                </mc:Choice>
                <mc:Fallback>
                  <p:oleObj name="Equation" r:id="rId30" imgW="266400" imgH="241200" progId="Equation.DSMT4">
                    <p:embed/>
                    <p:pic>
                      <p:nvPicPr>
                        <p:cNvPr id="0" name="Object 14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10" y="2815"/>
                          <a:ext cx="258" cy="23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CCFFCC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714" name="Line 149"/>
            <p:cNvSpPr>
              <a:spLocks noChangeShapeType="1"/>
            </p:cNvSpPr>
            <p:nvPr/>
          </p:nvSpPr>
          <p:spPr bwMode="auto">
            <a:xfrm rot="5400000" flipH="1">
              <a:off x="2800" y="2578"/>
              <a:ext cx="0" cy="24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27715" name="Object 150"/>
            <p:cNvGraphicFramePr>
              <a:graphicFrameLocks noChangeAspect="1"/>
            </p:cNvGraphicFramePr>
            <p:nvPr/>
          </p:nvGraphicFramePr>
          <p:xfrm>
            <a:off x="2665" y="2714"/>
            <a:ext cx="268" cy="2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263" name="Equation" r:id="rId32" imgW="279360" imgH="241200" progId="Equation.DSMT4">
                    <p:embed/>
                  </p:oleObj>
                </mc:Choice>
                <mc:Fallback>
                  <p:oleObj name="Equation" r:id="rId32" imgW="279360" imgH="241200" progId="Equation.DSMT4">
                    <p:embed/>
                    <p:pic>
                      <p:nvPicPr>
                        <p:cNvPr id="0" name="Object 1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65" y="2714"/>
                          <a:ext cx="268" cy="2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CCFFCC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716" name="Oval 151"/>
            <p:cNvSpPr>
              <a:spLocks noChangeArrowheads="1"/>
            </p:cNvSpPr>
            <p:nvPr/>
          </p:nvSpPr>
          <p:spPr bwMode="auto">
            <a:xfrm>
              <a:off x="527" y="2639"/>
              <a:ext cx="46" cy="47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717" name="Oval 152"/>
            <p:cNvSpPr>
              <a:spLocks noChangeArrowheads="1"/>
            </p:cNvSpPr>
            <p:nvPr/>
          </p:nvSpPr>
          <p:spPr bwMode="auto">
            <a:xfrm>
              <a:off x="527" y="3715"/>
              <a:ext cx="46" cy="47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718" name="Oval 153"/>
            <p:cNvSpPr>
              <a:spLocks noChangeArrowheads="1"/>
            </p:cNvSpPr>
            <p:nvPr/>
          </p:nvSpPr>
          <p:spPr bwMode="auto">
            <a:xfrm>
              <a:off x="3038" y="3706"/>
              <a:ext cx="47" cy="47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719" name="Oval 154"/>
            <p:cNvSpPr>
              <a:spLocks noChangeArrowheads="1"/>
            </p:cNvSpPr>
            <p:nvPr/>
          </p:nvSpPr>
          <p:spPr bwMode="auto">
            <a:xfrm>
              <a:off x="3029" y="2621"/>
              <a:ext cx="47" cy="4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722" name="AutoShape 74"/>
            <p:cNvSpPr>
              <a:spLocks noChangeArrowheads="1"/>
            </p:cNvSpPr>
            <p:nvPr/>
          </p:nvSpPr>
          <p:spPr bwMode="auto">
            <a:xfrm>
              <a:off x="1793" y="2897"/>
              <a:ext cx="174" cy="306"/>
            </a:xfrm>
            <a:prstGeom prst="diamond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96" name="Line 131"/>
            <p:cNvSpPr>
              <a:spLocks noChangeShapeType="1"/>
            </p:cNvSpPr>
            <p:nvPr/>
          </p:nvSpPr>
          <p:spPr bwMode="auto">
            <a:xfrm>
              <a:off x="1780" y="3042"/>
              <a:ext cx="19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0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uild="p" autoUpdateAnimBg="0"/>
      <p:bldP spid="39939" grpId="0" build="p" autoUpdateAnimBg="0"/>
      <p:bldP spid="39964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4081463" y="1716088"/>
          <a:ext cx="2768600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79" name="Equation" r:id="rId4" imgW="1447560" imgH="533160" progId="Equation.DSMT4">
                  <p:embed/>
                </p:oleObj>
              </mc:Choice>
              <mc:Fallback>
                <p:oleObj name="Equation" r:id="rId4" imgW="1447560" imgH="53316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1463" y="1716088"/>
                        <a:ext cx="2768600" cy="1022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4608513" y="2879725"/>
            <a:ext cx="2079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i="1">
                <a:solidFill>
                  <a:srgbClr val="FF3300"/>
                </a:solidFill>
                <a:ea typeface="华文楷体" pitchFamily="2" charset="-122"/>
              </a:rPr>
              <a:t>R</a:t>
            </a: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参数 不存在</a:t>
            </a:r>
          </a:p>
        </p:txBody>
      </p:sp>
      <p:graphicFrame>
        <p:nvGraphicFramePr>
          <p:cNvPr id="43012" name="Object 4"/>
          <p:cNvGraphicFramePr>
            <a:graphicFrameLocks noChangeAspect="1"/>
          </p:cNvGraphicFramePr>
          <p:nvPr/>
        </p:nvGraphicFramePr>
        <p:xfrm>
          <a:off x="4589463" y="3884613"/>
          <a:ext cx="2006600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0" name="Equation" r:id="rId6" imgW="1028520" imgH="533160" progId="Equation.DSMT4">
                  <p:embed/>
                </p:oleObj>
              </mc:Choice>
              <mc:Fallback>
                <p:oleObj name="Equation" r:id="rId6" imgW="1028520" imgH="5331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9463" y="3884613"/>
                        <a:ext cx="2006600" cy="1039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4675188" y="5062538"/>
            <a:ext cx="22018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i="1">
                <a:solidFill>
                  <a:srgbClr val="FF3300"/>
                </a:solidFill>
                <a:ea typeface="华文楷体" pitchFamily="2" charset="-122"/>
              </a:rPr>
              <a:t>G </a:t>
            </a: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参数不存在</a:t>
            </a:r>
          </a:p>
        </p:txBody>
      </p:sp>
      <p:grpSp>
        <p:nvGrpSpPr>
          <p:cNvPr id="2" name="Group 108"/>
          <p:cNvGrpSpPr>
            <a:grpSpLocks/>
          </p:cNvGrpSpPr>
          <p:nvPr/>
        </p:nvGrpSpPr>
        <p:grpSpPr bwMode="auto">
          <a:xfrm>
            <a:off x="381000" y="1466850"/>
            <a:ext cx="3197225" cy="1719263"/>
            <a:chOff x="231" y="906"/>
            <a:chExt cx="2014" cy="1083"/>
          </a:xfrm>
        </p:grpSpPr>
        <p:sp>
          <p:nvSpPr>
            <p:cNvPr id="28707" name="Line 7"/>
            <p:cNvSpPr>
              <a:spLocks noChangeShapeType="1"/>
            </p:cNvSpPr>
            <p:nvPr/>
          </p:nvSpPr>
          <p:spPr bwMode="auto">
            <a:xfrm flipH="1">
              <a:off x="582" y="1271"/>
              <a:ext cx="955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8" name="Rectangle 8"/>
            <p:cNvSpPr>
              <a:spLocks noChangeArrowheads="1"/>
            </p:cNvSpPr>
            <p:nvPr/>
          </p:nvSpPr>
          <p:spPr bwMode="auto">
            <a:xfrm>
              <a:off x="1028" y="938"/>
              <a:ext cx="2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2</a:t>
              </a:r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  <a:sym typeface="Symbol" pitchFamily="18" charset="2"/>
                </a:rPr>
                <a:t></a:t>
              </a:r>
              <a:endParaRPr lang="en-US" altLang="zh-CN" sz="2400" b="1">
                <a:ea typeface="华文楷体" pitchFamily="2" charset="-122"/>
              </a:endParaRPr>
            </a:p>
          </p:txBody>
        </p:sp>
        <p:graphicFrame>
          <p:nvGraphicFramePr>
            <p:cNvPr id="28709" name="Object 9"/>
            <p:cNvGraphicFramePr>
              <a:graphicFrameLocks noChangeAspect="1"/>
            </p:cNvGraphicFramePr>
            <p:nvPr/>
          </p:nvGraphicFramePr>
          <p:xfrm>
            <a:off x="715" y="912"/>
            <a:ext cx="176" cy="3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081" name="Equation" r:id="rId8" imgW="139680" imgH="241200" progId="Equation.DSMT4">
                    <p:embed/>
                  </p:oleObj>
                </mc:Choice>
                <mc:Fallback>
                  <p:oleObj name="Equation" r:id="rId8" imgW="139680" imgH="241200" progId="Equation.DSMT4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15" y="912"/>
                          <a:ext cx="176" cy="3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710" name="Object 10"/>
            <p:cNvGraphicFramePr>
              <a:graphicFrameLocks noChangeAspect="1"/>
            </p:cNvGraphicFramePr>
            <p:nvPr/>
          </p:nvGraphicFramePr>
          <p:xfrm>
            <a:off x="1563" y="906"/>
            <a:ext cx="192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082" name="Equation" r:id="rId10" imgW="152280" imgH="241200" progId="Equation.DSMT4">
                    <p:embed/>
                  </p:oleObj>
                </mc:Choice>
                <mc:Fallback>
                  <p:oleObj name="Equation" r:id="rId10" imgW="152280" imgH="2412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63" y="906"/>
                          <a:ext cx="192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711" name="Oval 11"/>
            <p:cNvSpPr>
              <a:spLocks noChangeArrowheads="1"/>
            </p:cNvSpPr>
            <p:nvPr/>
          </p:nvSpPr>
          <p:spPr bwMode="auto">
            <a:xfrm>
              <a:off x="517" y="1236"/>
              <a:ext cx="68" cy="68"/>
            </a:xfrm>
            <a:prstGeom prst="ellipse">
              <a:avLst/>
            </a:prstGeom>
            <a:solidFill>
              <a:srgbClr val="F9FFE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grpSp>
          <p:nvGrpSpPr>
            <p:cNvPr id="28712" name="Group 12"/>
            <p:cNvGrpSpPr>
              <a:grpSpLocks/>
            </p:cNvGrpSpPr>
            <p:nvPr/>
          </p:nvGrpSpPr>
          <p:grpSpPr bwMode="auto">
            <a:xfrm>
              <a:off x="551" y="1834"/>
              <a:ext cx="1331" cy="68"/>
              <a:chOff x="416" y="2829"/>
              <a:chExt cx="1331" cy="68"/>
            </a:xfrm>
          </p:grpSpPr>
          <p:sp>
            <p:nvSpPr>
              <p:cNvPr id="28725" name="Line 13"/>
              <p:cNvSpPr>
                <a:spLocks noChangeShapeType="1"/>
              </p:cNvSpPr>
              <p:nvPr/>
            </p:nvSpPr>
            <p:spPr bwMode="auto">
              <a:xfrm>
                <a:off x="475" y="2867"/>
                <a:ext cx="121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26" name="Oval 14"/>
              <p:cNvSpPr>
                <a:spLocks noChangeArrowheads="1"/>
              </p:cNvSpPr>
              <p:nvPr/>
            </p:nvSpPr>
            <p:spPr bwMode="auto">
              <a:xfrm>
                <a:off x="416" y="2829"/>
                <a:ext cx="68" cy="68"/>
              </a:xfrm>
              <a:prstGeom prst="ellipse">
                <a:avLst/>
              </a:prstGeom>
              <a:solidFill>
                <a:srgbClr val="F9FFE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28727" name="Oval 15"/>
              <p:cNvSpPr>
                <a:spLocks noChangeArrowheads="1"/>
              </p:cNvSpPr>
              <p:nvPr/>
            </p:nvSpPr>
            <p:spPr bwMode="auto">
              <a:xfrm>
                <a:off x="1679" y="2829"/>
                <a:ext cx="68" cy="68"/>
              </a:xfrm>
              <a:prstGeom prst="ellipse">
                <a:avLst/>
              </a:prstGeom>
              <a:solidFill>
                <a:srgbClr val="F9FFE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</p:grpSp>
        <p:sp>
          <p:nvSpPr>
            <p:cNvPr id="28713" name="Line 16"/>
            <p:cNvSpPr>
              <a:spLocks noChangeShapeType="1"/>
            </p:cNvSpPr>
            <p:nvPr/>
          </p:nvSpPr>
          <p:spPr bwMode="auto">
            <a:xfrm>
              <a:off x="1371" y="1265"/>
              <a:ext cx="478" cy="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8714" name="Group 17"/>
            <p:cNvGrpSpPr>
              <a:grpSpLocks/>
            </p:cNvGrpSpPr>
            <p:nvPr/>
          </p:nvGrpSpPr>
          <p:grpSpPr bwMode="auto">
            <a:xfrm>
              <a:off x="1959" y="1123"/>
              <a:ext cx="286" cy="866"/>
              <a:chOff x="1840" y="1918"/>
              <a:chExt cx="286" cy="866"/>
            </a:xfrm>
          </p:grpSpPr>
          <p:sp>
            <p:nvSpPr>
              <p:cNvPr id="28722" name="Text Box 18"/>
              <p:cNvSpPr txBox="1">
                <a:spLocks noChangeArrowheads="1"/>
              </p:cNvSpPr>
              <p:nvPr/>
            </p:nvSpPr>
            <p:spPr bwMode="auto">
              <a:xfrm>
                <a:off x="1859" y="2496"/>
                <a:ext cx="267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b="1">
                    <a:ea typeface="华文楷体" pitchFamily="2" charset="-122"/>
                    <a:sym typeface="Symbol" pitchFamily="18" charset="2"/>
                  </a:rPr>
                  <a:t></a:t>
                </a:r>
                <a:endParaRPr lang="en-US" altLang="zh-CN" b="1">
                  <a:ea typeface="华文楷体" pitchFamily="2" charset="-122"/>
                </a:endParaRPr>
              </a:p>
            </p:txBody>
          </p:sp>
          <p:sp>
            <p:nvSpPr>
              <p:cNvPr id="28723" name="Text Box 19"/>
              <p:cNvSpPr txBox="1">
                <a:spLocks noChangeArrowheads="1"/>
              </p:cNvSpPr>
              <p:nvPr/>
            </p:nvSpPr>
            <p:spPr bwMode="auto">
              <a:xfrm>
                <a:off x="1850" y="1918"/>
                <a:ext cx="26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b="1">
                    <a:ea typeface="华文楷体" pitchFamily="2" charset="-122"/>
                  </a:rPr>
                  <a:t>+</a:t>
                </a:r>
              </a:p>
            </p:txBody>
          </p:sp>
          <p:graphicFrame>
            <p:nvGraphicFramePr>
              <p:cNvPr id="28724" name="Object 20"/>
              <p:cNvGraphicFramePr>
                <a:graphicFrameLocks noChangeAspect="1"/>
              </p:cNvGraphicFramePr>
              <p:nvPr/>
            </p:nvGraphicFramePr>
            <p:xfrm>
              <a:off x="1840" y="2166"/>
              <a:ext cx="240" cy="30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9083" name="Equation" r:id="rId12" imgW="190440" imgH="241200" progId="Equation.DSMT4">
                      <p:embed/>
                    </p:oleObj>
                  </mc:Choice>
                  <mc:Fallback>
                    <p:oleObj name="Equation" r:id="rId12" imgW="190440" imgH="241200" progId="Equation.DSMT4">
                      <p:embed/>
                      <p:pic>
                        <p:nvPicPr>
                          <p:cNvPr id="0" name="Object 2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40" y="2166"/>
                            <a:ext cx="240" cy="30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9FFE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8715" name="Oval 21"/>
            <p:cNvSpPr>
              <a:spLocks noChangeArrowheads="1"/>
            </p:cNvSpPr>
            <p:nvPr/>
          </p:nvSpPr>
          <p:spPr bwMode="auto">
            <a:xfrm>
              <a:off x="1840" y="1236"/>
              <a:ext cx="68" cy="68"/>
            </a:xfrm>
            <a:prstGeom prst="ellipse">
              <a:avLst/>
            </a:prstGeom>
            <a:solidFill>
              <a:srgbClr val="F9FFE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8716" name="Line 22"/>
            <p:cNvSpPr>
              <a:spLocks noChangeShapeType="1"/>
            </p:cNvSpPr>
            <p:nvPr/>
          </p:nvSpPr>
          <p:spPr bwMode="auto">
            <a:xfrm rot="5400000">
              <a:off x="1544" y="1265"/>
              <a:ext cx="0" cy="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17" name="Line 23"/>
            <p:cNvSpPr>
              <a:spLocks noChangeShapeType="1"/>
            </p:cNvSpPr>
            <p:nvPr/>
          </p:nvSpPr>
          <p:spPr bwMode="auto">
            <a:xfrm rot="16200000" flipH="1">
              <a:off x="862" y="1270"/>
              <a:ext cx="0" cy="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18" name="Text Box 24"/>
            <p:cNvSpPr txBox="1">
              <a:spLocks noChangeArrowheads="1"/>
            </p:cNvSpPr>
            <p:nvPr/>
          </p:nvSpPr>
          <p:spPr bwMode="auto">
            <a:xfrm>
              <a:off x="250" y="1701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8719" name="Text Box 25"/>
            <p:cNvSpPr txBox="1">
              <a:spLocks noChangeArrowheads="1"/>
            </p:cNvSpPr>
            <p:nvPr/>
          </p:nvSpPr>
          <p:spPr bwMode="auto">
            <a:xfrm>
              <a:off x="241" y="1123"/>
              <a:ext cx="2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graphicFrame>
          <p:nvGraphicFramePr>
            <p:cNvPr id="28720" name="Object 26"/>
            <p:cNvGraphicFramePr>
              <a:graphicFrameLocks noChangeAspect="1"/>
            </p:cNvGraphicFramePr>
            <p:nvPr/>
          </p:nvGraphicFramePr>
          <p:xfrm>
            <a:off x="231" y="1371"/>
            <a:ext cx="240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084" name="Equation" r:id="rId14" imgW="190440" imgH="241200" progId="Equation.DSMT4">
                    <p:embed/>
                  </p:oleObj>
                </mc:Choice>
                <mc:Fallback>
                  <p:oleObj name="Equation" r:id="rId14" imgW="190440" imgH="241200" progId="Equation.DSMT4">
                    <p:embed/>
                    <p:pic>
                      <p:nvPicPr>
                        <p:cNvPr id="0" name="Object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1" y="1371"/>
                          <a:ext cx="240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721" name="Rectangle 27"/>
            <p:cNvSpPr>
              <a:spLocks noChangeArrowheads="1"/>
            </p:cNvSpPr>
            <p:nvPr/>
          </p:nvSpPr>
          <p:spPr bwMode="auto">
            <a:xfrm>
              <a:off x="1049" y="1220"/>
              <a:ext cx="322" cy="11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" name="Group 109"/>
          <p:cNvGrpSpPr>
            <a:grpSpLocks/>
          </p:cNvGrpSpPr>
          <p:nvPr/>
        </p:nvGrpSpPr>
        <p:grpSpPr bwMode="auto">
          <a:xfrm>
            <a:off x="444500" y="3471863"/>
            <a:ext cx="3197225" cy="1719262"/>
            <a:chOff x="289" y="2224"/>
            <a:chExt cx="2014" cy="1083"/>
          </a:xfrm>
        </p:grpSpPr>
        <p:sp>
          <p:nvSpPr>
            <p:cNvPr id="28685" name="Line 29"/>
            <p:cNvSpPr>
              <a:spLocks noChangeShapeType="1"/>
            </p:cNvSpPr>
            <p:nvPr/>
          </p:nvSpPr>
          <p:spPr bwMode="auto">
            <a:xfrm>
              <a:off x="1267" y="2583"/>
              <a:ext cx="0" cy="60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6" name="Line 30"/>
            <p:cNvSpPr>
              <a:spLocks noChangeShapeType="1"/>
            </p:cNvSpPr>
            <p:nvPr/>
          </p:nvSpPr>
          <p:spPr bwMode="auto">
            <a:xfrm flipH="1">
              <a:off x="640" y="2589"/>
              <a:ext cx="955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7" name="Rectangle 31"/>
            <p:cNvSpPr>
              <a:spLocks noChangeArrowheads="1"/>
            </p:cNvSpPr>
            <p:nvPr/>
          </p:nvSpPr>
          <p:spPr bwMode="auto">
            <a:xfrm>
              <a:off x="1380" y="2785"/>
              <a:ext cx="2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2</a:t>
              </a:r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  <a:sym typeface="Symbol" pitchFamily="18" charset="2"/>
                </a:rPr>
                <a:t></a:t>
              </a:r>
              <a:endParaRPr lang="en-US" altLang="zh-CN" sz="2400" b="1">
                <a:ea typeface="华文楷体" pitchFamily="2" charset="-122"/>
              </a:endParaRPr>
            </a:p>
          </p:txBody>
        </p:sp>
        <p:graphicFrame>
          <p:nvGraphicFramePr>
            <p:cNvPr id="28688" name="Object 32"/>
            <p:cNvGraphicFramePr>
              <a:graphicFrameLocks noChangeAspect="1"/>
            </p:cNvGraphicFramePr>
            <p:nvPr/>
          </p:nvGraphicFramePr>
          <p:xfrm>
            <a:off x="773" y="2230"/>
            <a:ext cx="176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085" name="Equation" r:id="rId16" imgW="139680" imgH="241200" progId="Equation.DSMT4">
                    <p:embed/>
                  </p:oleObj>
                </mc:Choice>
                <mc:Fallback>
                  <p:oleObj name="Equation" r:id="rId16" imgW="139680" imgH="241200" progId="Equation.DSMT4">
                    <p:embed/>
                    <p:pic>
                      <p:nvPicPr>
                        <p:cNvPr id="0" name="Object 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3" y="2230"/>
                          <a:ext cx="176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689" name="Object 33"/>
            <p:cNvGraphicFramePr>
              <a:graphicFrameLocks noChangeAspect="1"/>
            </p:cNvGraphicFramePr>
            <p:nvPr/>
          </p:nvGraphicFramePr>
          <p:xfrm>
            <a:off x="1621" y="2224"/>
            <a:ext cx="192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086" name="Equation" r:id="rId18" imgW="152280" imgH="241200" progId="Equation.DSMT4">
                    <p:embed/>
                  </p:oleObj>
                </mc:Choice>
                <mc:Fallback>
                  <p:oleObj name="Equation" r:id="rId18" imgW="152280" imgH="241200" progId="Equation.DSMT4">
                    <p:embed/>
                    <p:pic>
                      <p:nvPicPr>
                        <p:cNvPr id="0" name="Object 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21" y="2224"/>
                          <a:ext cx="192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690" name="Oval 34"/>
            <p:cNvSpPr>
              <a:spLocks noChangeArrowheads="1"/>
            </p:cNvSpPr>
            <p:nvPr/>
          </p:nvSpPr>
          <p:spPr bwMode="auto">
            <a:xfrm>
              <a:off x="575" y="2554"/>
              <a:ext cx="68" cy="68"/>
            </a:xfrm>
            <a:prstGeom prst="ellipse">
              <a:avLst/>
            </a:prstGeom>
            <a:solidFill>
              <a:srgbClr val="F9FFE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grpSp>
          <p:nvGrpSpPr>
            <p:cNvPr id="28691" name="Group 35"/>
            <p:cNvGrpSpPr>
              <a:grpSpLocks/>
            </p:cNvGrpSpPr>
            <p:nvPr/>
          </p:nvGrpSpPr>
          <p:grpSpPr bwMode="auto">
            <a:xfrm>
              <a:off x="609" y="3152"/>
              <a:ext cx="1331" cy="68"/>
              <a:chOff x="416" y="2829"/>
              <a:chExt cx="1331" cy="68"/>
            </a:xfrm>
          </p:grpSpPr>
          <p:sp>
            <p:nvSpPr>
              <p:cNvPr id="28704" name="Line 36"/>
              <p:cNvSpPr>
                <a:spLocks noChangeShapeType="1"/>
              </p:cNvSpPr>
              <p:nvPr/>
            </p:nvSpPr>
            <p:spPr bwMode="auto">
              <a:xfrm>
                <a:off x="475" y="2867"/>
                <a:ext cx="1212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5" name="Oval 37"/>
              <p:cNvSpPr>
                <a:spLocks noChangeArrowheads="1"/>
              </p:cNvSpPr>
              <p:nvPr/>
            </p:nvSpPr>
            <p:spPr bwMode="auto">
              <a:xfrm>
                <a:off x="416" y="2829"/>
                <a:ext cx="68" cy="68"/>
              </a:xfrm>
              <a:prstGeom prst="ellipse">
                <a:avLst/>
              </a:prstGeom>
              <a:solidFill>
                <a:srgbClr val="F9FFE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28706" name="Oval 38"/>
              <p:cNvSpPr>
                <a:spLocks noChangeArrowheads="1"/>
              </p:cNvSpPr>
              <p:nvPr/>
            </p:nvSpPr>
            <p:spPr bwMode="auto">
              <a:xfrm>
                <a:off x="1679" y="2829"/>
                <a:ext cx="68" cy="68"/>
              </a:xfrm>
              <a:prstGeom prst="ellipse">
                <a:avLst/>
              </a:prstGeom>
              <a:solidFill>
                <a:srgbClr val="F9FFE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</p:grpSp>
        <p:sp>
          <p:nvSpPr>
            <p:cNvPr id="28692" name="Line 39"/>
            <p:cNvSpPr>
              <a:spLocks noChangeShapeType="1"/>
            </p:cNvSpPr>
            <p:nvPr/>
          </p:nvSpPr>
          <p:spPr bwMode="auto">
            <a:xfrm>
              <a:off x="1429" y="2583"/>
              <a:ext cx="478" cy="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8693" name="Group 40"/>
            <p:cNvGrpSpPr>
              <a:grpSpLocks/>
            </p:cNvGrpSpPr>
            <p:nvPr/>
          </p:nvGrpSpPr>
          <p:grpSpPr bwMode="auto">
            <a:xfrm>
              <a:off x="2017" y="2441"/>
              <a:ext cx="286" cy="866"/>
              <a:chOff x="1840" y="1918"/>
              <a:chExt cx="286" cy="866"/>
            </a:xfrm>
          </p:grpSpPr>
          <p:sp>
            <p:nvSpPr>
              <p:cNvPr id="28701" name="Text Box 41"/>
              <p:cNvSpPr txBox="1">
                <a:spLocks noChangeArrowheads="1"/>
              </p:cNvSpPr>
              <p:nvPr/>
            </p:nvSpPr>
            <p:spPr bwMode="auto">
              <a:xfrm>
                <a:off x="1859" y="2496"/>
                <a:ext cx="267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b="1">
                    <a:ea typeface="华文楷体" pitchFamily="2" charset="-122"/>
                    <a:sym typeface="Symbol" pitchFamily="18" charset="2"/>
                  </a:rPr>
                  <a:t></a:t>
                </a:r>
                <a:endParaRPr lang="en-US" altLang="zh-CN" b="1">
                  <a:ea typeface="华文楷体" pitchFamily="2" charset="-122"/>
                </a:endParaRPr>
              </a:p>
            </p:txBody>
          </p:sp>
          <p:sp>
            <p:nvSpPr>
              <p:cNvPr id="28702" name="Text Box 42"/>
              <p:cNvSpPr txBox="1">
                <a:spLocks noChangeArrowheads="1"/>
              </p:cNvSpPr>
              <p:nvPr/>
            </p:nvSpPr>
            <p:spPr bwMode="auto">
              <a:xfrm>
                <a:off x="1850" y="1918"/>
                <a:ext cx="26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b="1">
                    <a:ea typeface="华文楷体" pitchFamily="2" charset="-122"/>
                  </a:rPr>
                  <a:t>+</a:t>
                </a:r>
              </a:p>
            </p:txBody>
          </p:sp>
          <p:graphicFrame>
            <p:nvGraphicFramePr>
              <p:cNvPr id="28703" name="Object 43"/>
              <p:cNvGraphicFramePr>
                <a:graphicFrameLocks noChangeAspect="1"/>
              </p:cNvGraphicFramePr>
              <p:nvPr/>
            </p:nvGraphicFramePr>
            <p:xfrm>
              <a:off x="1840" y="2166"/>
              <a:ext cx="240" cy="30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9087" name="Equation" r:id="rId20" imgW="190440" imgH="241200" progId="Equation.DSMT4">
                      <p:embed/>
                    </p:oleObj>
                  </mc:Choice>
                  <mc:Fallback>
                    <p:oleObj name="Equation" r:id="rId20" imgW="190440" imgH="241200" progId="Equation.DSMT4">
                      <p:embed/>
                      <p:pic>
                        <p:nvPicPr>
                          <p:cNvPr id="0" name="Object 4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40" y="2166"/>
                            <a:ext cx="240" cy="30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9FFE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8694" name="Oval 44"/>
            <p:cNvSpPr>
              <a:spLocks noChangeArrowheads="1"/>
            </p:cNvSpPr>
            <p:nvPr/>
          </p:nvSpPr>
          <p:spPr bwMode="auto">
            <a:xfrm>
              <a:off x="1898" y="2554"/>
              <a:ext cx="68" cy="68"/>
            </a:xfrm>
            <a:prstGeom prst="ellipse">
              <a:avLst/>
            </a:prstGeom>
            <a:solidFill>
              <a:srgbClr val="F9FFE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8695" name="Line 45"/>
            <p:cNvSpPr>
              <a:spLocks noChangeShapeType="1"/>
            </p:cNvSpPr>
            <p:nvPr/>
          </p:nvSpPr>
          <p:spPr bwMode="auto">
            <a:xfrm rot="5400000">
              <a:off x="1602" y="2583"/>
              <a:ext cx="0" cy="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96" name="Line 46"/>
            <p:cNvSpPr>
              <a:spLocks noChangeShapeType="1"/>
            </p:cNvSpPr>
            <p:nvPr/>
          </p:nvSpPr>
          <p:spPr bwMode="auto">
            <a:xfrm rot="16200000" flipH="1">
              <a:off x="920" y="2588"/>
              <a:ext cx="0" cy="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97" name="Text Box 47"/>
            <p:cNvSpPr txBox="1">
              <a:spLocks noChangeArrowheads="1"/>
            </p:cNvSpPr>
            <p:nvPr/>
          </p:nvSpPr>
          <p:spPr bwMode="auto">
            <a:xfrm>
              <a:off x="308" y="3019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8698" name="Text Box 48"/>
            <p:cNvSpPr txBox="1">
              <a:spLocks noChangeArrowheads="1"/>
            </p:cNvSpPr>
            <p:nvPr/>
          </p:nvSpPr>
          <p:spPr bwMode="auto">
            <a:xfrm>
              <a:off x="299" y="2441"/>
              <a:ext cx="2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graphicFrame>
          <p:nvGraphicFramePr>
            <p:cNvPr id="28699" name="Object 49"/>
            <p:cNvGraphicFramePr>
              <a:graphicFrameLocks noChangeAspect="1"/>
            </p:cNvGraphicFramePr>
            <p:nvPr/>
          </p:nvGraphicFramePr>
          <p:xfrm>
            <a:off x="289" y="2689"/>
            <a:ext cx="24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088" name="Equation" r:id="rId22" imgW="190440" imgH="241200" progId="Equation.DSMT4">
                    <p:embed/>
                  </p:oleObj>
                </mc:Choice>
                <mc:Fallback>
                  <p:oleObj name="Equation" r:id="rId22" imgW="190440" imgH="241200" progId="Equation.DSMT4">
                    <p:embed/>
                    <p:pic>
                      <p:nvPicPr>
                        <p:cNvPr id="0" name="Object 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9" y="2689"/>
                          <a:ext cx="24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9FFE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700" name="Rectangle 50"/>
            <p:cNvSpPr>
              <a:spLocks noChangeArrowheads="1"/>
            </p:cNvSpPr>
            <p:nvPr/>
          </p:nvSpPr>
          <p:spPr bwMode="auto">
            <a:xfrm rot="5400000">
              <a:off x="1107" y="2817"/>
              <a:ext cx="322" cy="11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vert="eaVert"/>
            <a:lstStyle/>
            <a:p>
              <a:endParaRPr lang="zh-CN" altLang="en-US" sz="2400"/>
            </a:p>
          </p:txBody>
        </p:sp>
      </p:grpSp>
      <p:sp>
        <p:nvSpPr>
          <p:cNvPr id="43061" name="Text Box 53"/>
          <p:cNvSpPr txBox="1">
            <a:spLocks noChangeArrowheads="1"/>
          </p:cNvSpPr>
          <p:nvPr/>
        </p:nvSpPr>
        <p:spPr bwMode="auto">
          <a:xfrm>
            <a:off x="177800" y="427038"/>
            <a:ext cx="38719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ea typeface="华文楷体" pitchFamily="2" charset="-122"/>
              </a:rPr>
              <a:t>为什么用这么多参数表示？</a:t>
            </a:r>
            <a:endParaRPr lang="zh-CN" altLang="en-US">
              <a:ea typeface="华文楷体" pitchFamily="2" charset="-122"/>
            </a:endParaRPr>
          </a:p>
        </p:txBody>
      </p:sp>
      <p:sp>
        <p:nvSpPr>
          <p:cNvPr id="43062" name="Text Box 54"/>
          <p:cNvSpPr txBox="1">
            <a:spLocks noChangeArrowheads="1"/>
          </p:cNvSpPr>
          <p:nvPr/>
        </p:nvSpPr>
        <p:spPr bwMode="auto">
          <a:xfrm>
            <a:off x="4176713" y="171450"/>
            <a:ext cx="4967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ea typeface="华文楷体" pitchFamily="2" charset="-122"/>
              </a:rPr>
              <a:t>（</a:t>
            </a:r>
            <a:r>
              <a:rPr lang="en-US" altLang="zh-CN" b="1">
                <a:ea typeface="华文楷体" pitchFamily="2" charset="-122"/>
              </a:rPr>
              <a:t>1</a:t>
            </a:r>
            <a:r>
              <a:rPr lang="zh-CN" altLang="en-US" b="1">
                <a:ea typeface="华文楷体" pitchFamily="2" charset="-122"/>
              </a:rPr>
              <a:t>）为描述电路方便，测量方便。</a:t>
            </a:r>
            <a:endParaRPr lang="zh-CN" altLang="en-US">
              <a:ea typeface="华文楷体" pitchFamily="2" charset="-122"/>
            </a:endParaRPr>
          </a:p>
        </p:txBody>
      </p:sp>
      <p:sp>
        <p:nvSpPr>
          <p:cNvPr id="43063" name="Text Box 55"/>
          <p:cNvSpPr txBox="1">
            <a:spLocks noChangeArrowheads="1"/>
          </p:cNvSpPr>
          <p:nvPr/>
        </p:nvSpPr>
        <p:spPr bwMode="auto">
          <a:xfrm>
            <a:off x="4148138" y="806450"/>
            <a:ext cx="49958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ea typeface="华文楷体" pitchFamily="2" charset="-122"/>
              </a:rPr>
              <a:t>（</a:t>
            </a:r>
            <a:r>
              <a:rPr lang="en-US" altLang="zh-CN" b="1">
                <a:ea typeface="华文楷体" pitchFamily="2" charset="-122"/>
              </a:rPr>
              <a:t>2</a:t>
            </a:r>
            <a:r>
              <a:rPr lang="zh-CN" altLang="en-US" b="1">
                <a:ea typeface="华文楷体" pitchFamily="2" charset="-122"/>
              </a:rPr>
              <a:t>）有些电路只存在某几种参数。</a:t>
            </a:r>
            <a:endParaRPr lang="zh-CN" altLang="en-US">
              <a:ea typeface="华文楷体" pitchFamily="2" charset="-122"/>
            </a:endParaRPr>
          </a:p>
        </p:txBody>
      </p:sp>
      <p:sp>
        <p:nvSpPr>
          <p:cNvPr id="55" name="Text Box 55"/>
          <p:cNvSpPr txBox="1">
            <a:spLocks noChangeArrowheads="1"/>
          </p:cNvSpPr>
          <p:nvPr/>
        </p:nvSpPr>
        <p:spPr bwMode="auto">
          <a:xfrm>
            <a:off x="4049713" y="5867633"/>
            <a:ext cx="49958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ea typeface="华文楷体" pitchFamily="2" charset="-122"/>
              </a:rPr>
              <a:t>（</a:t>
            </a:r>
            <a:r>
              <a:rPr lang="en-US" altLang="zh-CN" b="1" dirty="0">
                <a:ea typeface="华文楷体" pitchFamily="2" charset="-122"/>
              </a:rPr>
              <a:t>3</a:t>
            </a:r>
            <a:r>
              <a:rPr lang="zh-CN" altLang="en-US" b="1" dirty="0">
                <a:ea typeface="华文楷体" pitchFamily="2" charset="-122"/>
              </a:rPr>
              <a:t>）有些电路不能端口短路</a:t>
            </a:r>
            <a:r>
              <a:rPr lang="en-US" altLang="zh-CN" b="1" dirty="0">
                <a:ea typeface="华文楷体" pitchFamily="2" charset="-122"/>
              </a:rPr>
              <a:t>/</a:t>
            </a:r>
            <a:r>
              <a:rPr lang="zh-CN" altLang="en-US" b="1" dirty="0" smtClean="0">
                <a:ea typeface="华文楷体" pitchFamily="2" charset="-122"/>
              </a:rPr>
              <a:t>开路（黑箱法）。</a:t>
            </a:r>
            <a:endParaRPr lang="zh-CN" altLang="en-US" dirty="0"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 autoUpdateAnimBg="0"/>
      <p:bldP spid="43013" grpId="0" build="p" autoUpdateAnimBg="0"/>
      <p:bldP spid="43061" grpId="0" build="p" autoUpdateAnimBg="0"/>
      <p:bldP spid="43062" grpId="0" build="p" autoUpdateAnimBg="0"/>
      <p:bldP spid="43063" grpId="0" build="p" autoUpdateAnimBg="0"/>
      <p:bldP spid="55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566738" y="180975"/>
            <a:ext cx="312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二端口网络的作用</a:t>
            </a:r>
          </a:p>
        </p:txBody>
      </p:sp>
      <p:sp>
        <p:nvSpPr>
          <p:cNvPr id="211971" name="Text Box 3"/>
          <p:cNvSpPr txBox="1">
            <a:spLocks noChangeArrowheads="1"/>
          </p:cNvSpPr>
          <p:nvPr/>
        </p:nvSpPr>
        <p:spPr bwMode="auto">
          <a:xfrm>
            <a:off x="609600" y="922338"/>
            <a:ext cx="7623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>
                <a:ea typeface="华文楷体" pitchFamily="2" charset="-122"/>
              </a:rPr>
              <a:t>   a) </a:t>
            </a:r>
            <a:r>
              <a:rPr lang="zh-CN" altLang="en-US" b="1">
                <a:ea typeface="华文楷体" pitchFamily="2" charset="-122"/>
              </a:rPr>
              <a:t>对子电路进行抽象，便于分析和构造更复杂的电路</a:t>
            </a:r>
          </a:p>
        </p:txBody>
      </p:sp>
      <p:sp>
        <p:nvSpPr>
          <p:cNvPr id="211972" name="Text Box 4"/>
          <p:cNvSpPr txBox="1">
            <a:spLocks noChangeArrowheads="1"/>
          </p:cNvSpPr>
          <p:nvPr/>
        </p:nvSpPr>
        <p:spPr bwMode="auto">
          <a:xfrm>
            <a:off x="695325" y="5764213"/>
            <a:ext cx="7623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>
                <a:ea typeface="华文楷体" pitchFamily="2" charset="-122"/>
              </a:rPr>
              <a:t>   b) </a:t>
            </a:r>
            <a:r>
              <a:rPr lang="zh-CN" altLang="en-US" b="1">
                <a:ea typeface="华文楷体" pitchFamily="2" charset="-122"/>
              </a:rPr>
              <a:t>对现有子电路进行端口描述，便于进行反向工程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4562475" y="1376363"/>
            <a:ext cx="3359150" cy="1435100"/>
            <a:chOff x="2874" y="867"/>
            <a:chExt cx="2116" cy="904"/>
          </a:xfrm>
        </p:grpSpPr>
        <p:sp>
          <p:nvSpPr>
            <p:cNvPr id="31780" name="Text Box 15"/>
            <p:cNvSpPr txBox="1">
              <a:spLocks noChangeArrowheads="1"/>
            </p:cNvSpPr>
            <p:nvPr/>
          </p:nvSpPr>
          <p:spPr bwMode="auto">
            <a:xfrm>
              <a:off x="4638" y="1108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31781" name="Text Box 16"/>
            <p:cNvSpPr txBox="1">
              <a:spLocks noChangeArrowheads="1"/>
            </p:cNvSpPr>
            <p:nvPr/>
          </p:nvSpPr>
          <p:spPr bwMode="auto">
            <a:xfrm>
              <a:off x="4659" y="1483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graphicFrame>
          <p:nvGraphicFramePr>
            <p:cNvPr id="31782" name="Object 20"/>
            <p:cNvGraphicFramePr>
              <a:graphicFrameLocks noChangeAspect="1"/>
            </p:cNvGraphicFramePr>
            <p:nvPr/>
          </p:nvGraphicFramePr>
          <p:xfrm>
            <a:off x="4770" y="1263"/>
            <a:ext cx="220" cy="2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47" name="公式" r:id="rId4" imgW="165028" imgH="228501" progId="Equation.3">
                    <p:embed/>
                  </p:oleObj>
                </mc:Choice>
                <mc:Fallback>
                  <p:oleObj name="公式" r:id="rId4" imgW="165028" imgH="228501" progId="Equation.3">
                    <p:embed/>
                    <p:pic>
                      <p:nvPicPr>
                        <p:cNvPr id="0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70" y="1263"/>
                          <a:ext cx="220" cy="28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783" name="Oval 22"/>
            <p:cNvSpPr>
              <a:spLocks noChangeArrowheads="1"/>
            </p:cNvSpPr>
            <p:nvPr/>
          </p:nvSpPr>
          <p:spPr bwMode="auto">
            <a:xfrm>
              <a:off x="4549" y="1187"/>
              <a:ext cx="66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1784" name="Oval 23"/>
            <p:cNvSpPr>
              <a:spLocks noChangeArrowheads="1"/>
            </p:cNvSpPr>
            <p:nvPr/>
          </p:nvSpPr>
          <p:spPr bwMode="auto">
            <a:xfrm>
              <a:off x="4558" y="1626"/>
              <a:ext cx="66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1785" name="Rectangle 26"/>
            <p:cNvSpPr>
              <a:spLocks noChangeArrowheads="1"/>
            </p:cNvSpPr>
            <p:nvPr/>
          </p:nvSpPr>
          <p:spPr bwMode="auto">
            <a:xfrm>
              <a:off x="3276" y="1127"/>
              <a:ext cx="915" cy="624"/>
            </a:xfrm>
            <a:prstGeom prst="rect">
              <a:avLst/>
            </a:prstGeom>
            <a:solidFill>
              <a:srgbClr val="F9FFE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1786" name="Line 27"/>
            <p:cNvSpPr>
              <a:spLocks noChangeShapeType="1"/>
            </p:cNvSpPr>
            <p:nvPr/>
          </p:nvSpPr>
          <p:spPr bwMode="auto">
            <a:xfrm>
              <a:off x="3031" y="1223"/>
              <a:ext cx="4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87" name="Line 28"/>
            <p:cNvSpPr>
              <a:spLocks noChangeShapeType="1"/>
            </p:cNvSpPr>
            <p:nvPr/>
          </p:nvSpPr>
          <p:spPr bwMode="auto">
            <a:xfrm>
              <a:off x="4326" y="1655"/>
              <a:ext cx="4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88" name="Line 29"/>
            <p:cNvSpPr>
              <a:spLocks noChangeShapeType="1"/>
            </p:cNvSpPr>
            <p:nvPr/>
          </p:nvSpPr>
          <p:spPr bwMode="auto">
            <a:xfrm flipH="1">
              <a:off x="2989" y="1655"/>
              <a:ext cx="4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89" name="Line 30"/>
            <p:cNvSpPr>
              <a:spLocks noChangeShapeType="1"/>
            </p:cNvSpPr>
            <p:nvPr/>
          </p:nvSpPr>
          <p:spPr bwMode="auto">
            <a:xfrm flipH="1">
              <a:off x="4250" y="1223"/>
              <a:ext cx="4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31790" name="Object 31"/>
            <p:cNvGraphicFramePr>
              <a:graphicFrameLocks noChangeAspect="1"/>
            </p:cNvGraphicFramePr>
            <p:nvPr/>
          </p:nvGraphicFramePr>
          <p:xfrm>
            <a:off x="4227" y="867"/>
            <a:ext cx="169" cy="2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48" name="公式" r:id="rId6" imgW="126890" imgH="228402" progId="Equation.3">
                    <p:embed/>
                  </p:oleObj>
                </mc:Choice>
                <mc:Fallback>
                  <p:oleObj name="公式" r:id="rId6" imgW="126890" imgH="228402" progId="Equation.3">
                    <p:embed/>
                    <p:pic>
                      <p:nvPicPr>
                        <p:cNvPr id="0" name="Object 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7" y="867"/>
                          <a:ext cx="169" cy="28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791" name="Text Box 32"/>
            <p:cNvSpPr txBox="1">
              <a:spLocks noChangeArrowheads="1"/>
            </p:cNvSpPr>
            <p:nvPr/>
          </p:nvSpPr>
          <p:spPr bwMode="auto">
            <a:xfrm>
              <a:off x="3483" y="1227"/>
              <a:ext cx="42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sz="3600" b="1">
                  <a:solidFill>
                    <a:srgbClr val="3366FF"/>
                  </a:solidFill>
                  <a:ea typeface="华文楷体" pitchFamily="2" charset="-122"/>
                </a:rPr>
                <a:t>N</a:t>
              </a:r>
              <a:r>
                <a:rPr lang="en-US" altLang="zh-CN" sz="3600" b="1" baseline="-25000">
                  <a:solidFill>
                    <a:srgbClr val="3366FF"/>
                  </a:solidFill>
                  <a:ea typeface="华文楷体" pitchFamily="2" charset="-122"/>
                </a:rPr>
                <a:t>2</a:t>
              </a:r>
            </a:p>
          </p:txBody>
        </p:sp>
        <p:sp>
          <p:nvSpPr>
            <p:cNvPr id="31792" name="Line 33"/>
            <p:cNvSpPr>
              <a:spLocks noChangeShapeType="1"/>
            </p:cNvSpPr>
            <p:nvPr/>
          </p:nvSpPr>
          <p:spPr bwMode="auto">
            <a:xfrm>
              <a:off x="2874" y="1232"/>
              <a:ext cx="37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93" name="Line 34"/>
            <p:cNvSpPr>
              <a:spLocks noChangeShapeType="1"/>
            </p:cNvSpPr>
            <p:nvPr/>
          </p:nvSpPr>
          <p:spPr bwMode="auto">
            <a:xfrm>
              <a:off x="2911" y="1661"/>
              <a:ext cx="37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94" name="Line 37"/>
            <p:cNvSpPr>
              <a:spLocks noChangeShapeType="1"/>
            </p:cNvSpPr>
            <p:nvPr/>
          </p:nvSpPr>
          <p:spPr bwMode="auto">
            <a:xfrm>
              <a:off x="4181" y="1223"/>
              <a:ext cx="37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95" name="Line 38"/>
            <p:cNvSpPr>
              <a:spLocks noChangeShapeType="1"/>
            </p:cNvSpPr>
            <p:nvPr/>
          </p:nvSpPr>
          <p:spPr bwMode="auto">
            <a:xfrm>
              <a:off x="4200" y="1652"/>
              <a:ext cx="37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50"/>
          <p:cNvGrpSpPr>
            <a:grpSpLocks/>
          </p:cNvGrpSpPr>
          <p:nvPr/>
        </p:nvGrpSpPr>
        <p:grpSpPr bwMode="auto">
          <a:xfrm>
            <a:off x="1274763" y="1403350"/>
            <a:ext cx="3394075" cy="1409700"/>
            <a:chOff x="803" y="884"/>
            <a:chExt cx="2138" cy="888"/>
          </a:xfrm>
        </p:grpSpPr>
        <p:sp>
          <p:nvSpPr>
            <p:cNvPr id="31763" name="Line 6"/>
            <p:cNvSpPr>
              <a:spLocks noChangeShapeType="1"/>
            </p:cNvSpPr>
            <p:nvPr/>
          </p:nvSpPr>
          <p:spPr bwMode="auto">
            <a:xfrm>
              <a:off x="1237" y="1232"/>
              <a:ext cx="165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64" name="Line 7"/>
            <p:cNvSpPr>
              <a:spLocks noChangeShapeType="1"/>
            </p:cNvSpPr>
            <p:nvPr/>
          </p:nvSpPr>
          <p:spPr bwMode="auto">
            <a:xfrm>
              <a:off x="1237" y="1664"/>
              <a:ext cx="16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65" name="Rectangle 8"/>
            <p:cNvSpPr>
              <a:spLocks noChangeArrowheads="1"/>
            </p:cNvSpPr>
            <p:nvPr/>
          </p:nvSpPr>
          <p:spPr bwMode="auto">
            <a:xfrm>
              <a:off x="1694" y="1136"/>
              <a:ext cx="915" cy="624"/>
            </a:xfrm>
            <a:prstGeom prst="rect">
              <a:avLst/>
            </a:prstGeom>
            <a:solidFill>
              <a:srgbClr val="F9FFE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1766" name="Line 9"/>
            <p:cNvSpPr>
              <a:spLocks noChangeShapeType="1"/>
            </p:cNvSpPr>
            <p:nvPr/>
          </p:nvSpPr>
          <p:spPr bwMode="auto">
            <a:xfrm>
              <a:off x="1449" y="1232"/>
              <a:ext cx="4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67" name="Line 10"/>
            <p:cNvSpPr>
              <a:spLocks noChangeShapeType="1"/>
            </p:cNvSpPr>
            <p:nvPr/>
          </p:nvSpPr>
          <p:spPr bwMode="auto">
            <a:xfrm>
              <a:off x="2744" y="1664"/>
              <a:ext cx="4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68" name="Line 11"/>
            <p:cNvSpPr>
              <a:spLocks noChangeShapeType="1"/>
            </p:cNvSpPr>
            <p:nvPr/>
          </p:nvSpPr>
          <p:spPr bwMode="auto">
            <a:xfrm flipH="1">
              <a:off x="1407" y="1664"/>
              <a:ext cx="4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69" name="Line 12"/>
            <p:cNvSpPr>
              <a:spLocks noChangeShapeType="1"/>
            </p:cNvSpPr>
            <p:nvPr/>
          </p:nvSpPr>
          <p:spPr bwMode="auto">
            <a:xfrm flipH="1">
              <a:off x="2668" y="1232"/>
              <a:ext cx="4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70" name="Text Box 13"/>
            <p:cNvSpPr txBox="1">
              <a:spLocks noChangeArrowheads="1"/>
            </p:cNvSpPr>
            <p:nvPr/>
          </p:nvSpPr>
          <p:spPr bwMode="auto">
            <a:xfrm>
              <a:off x="965" y="1163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31771" name="Text Box 14"/>
            <p:cNvSpPr txBox="1">
              <a:spLocks noChangeArrowheads="1"/>
            </p:cNvSpPr>
            <p:nvPr/>
          </p:nvSpPr>
          <p:spPr bwMode="auto">
            <a:xfrm>
              <a:off x="972" y="1484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graphicFrame>
          <p:nvGraphicFramePr>
            <p:cNvPr id="31772" name="Object 17"/>
            <p:cNvGraphicFramePr>
              <a:graphicFrameLocks noChangeAspect="1"/>
            </p:cNvGraphicFramePr>
            <p:nvPr/>
          </p:nvGraphicFramePr>
          <p:xfrm>
            <a:off x="803" y="1232"/>
            <a:ext cx="203" cy="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49" name="公式" r:id="rId8" imgW="152268" imgH="215713" progId="Equation.3">
                    <p:embed/>
                  </p:oleObj>
                </mc:Choice>
                <mc:Fallback>
                  <p:oleObj name="公式" r:id="rId8" imgW="152268" imgH="215713" progId="Equation.3">
                    <p:embed/>
                    <p:pic>
                      <p:nvPicPr>
                        <p:cNvPr id="0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3" y="1232"/>
                          <a:ext cx="203" cy="2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773" name="Object 18"/>
            <p:cNvGraphicFramePr>
              <a:graphicFrameLocks noChangeAspect="1"/>
            </p:cNvGraphicFramePr>
            <p:nvPr/>
          </p:nvGraphicFramePr>
          <p:xfrm>
            <a:off x="1254" y="886"/>
            <a:ext cx="153" cy="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50" name="公式" r:id="rId10" imgW="114151" imgH="215619" progId="Equation.3">
                    <p:embed/>
                  </p:oleObj>
                </mc:Choice>
                <mc:Fallback>
                  <p:oleObj name="公式" r:id="rId10" imgW="114151" imgH="215619" progId="Equation.3">
                    <p:embed/>
                    <p:pic>
                      <p:nvPicPr>
                        <p:cNvPr id="0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54" y="886"/>
                          <a:ext cx="153" cy="2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774" name="Object 19"/>
            <p:cNvGraphicFramePr>
              <a:graphicFrameLocks noChangeAspect="1"/>
            </p:cNvGraphicFramePr>
            <p:nvPr/>
          </p:nvGraphicFramePr>
          <p:xfrm>
            <a:off x="2645" y="884"/>
            <a:ext cx="169" cy="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51" name="公式" r:id="rId12" imgW="126780" imgH="215526" progId="Equation.3">
                    <p:embed/>
                  </p:oleObj>
                </mc:Choice>
                <mc:Fallback>
                  <p:oleObj name="公式" r:id="rId12" imgW="126780" imgH="215526" progId="Equation.3">
                    <p:embed/>
                    <p:pic>
                      <p:nvPicPr>
                        <p:cNvPr id="0" name="Object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45" y="884"/>
                          <a:ext cx="169" cy="2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775" name="Text Box 21"/>
            <p:cNvSpPr txBox="1">
              <a:spLocks noChangeArrowheads="1"/>
            </p:cNvSpPr>
            <p:nvPr/>
          </p:nvSpPr>
          <p:spPr bwMode="auto">
            <a:xfrm>
              <a:off x="1901" y="1236"/>
              <a:ext cx="42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sz="3600" b="1">
                  <a:solidFill>
                    <a:srgbClr val="3366FF"/>
                  </a:solidFill>
                  <a:ea typeface="华文楷体" pitchFamily="2" charset="-122"/>
                </a:rPr>
                <a:t>N</a:t>
              </a:r>
              <a:r>
                <a:rPr lang="en-US" altLang="zh-CN" sz="3600" b="1" baseline="-25000">
                  <a:solidFill>
                    <a:srgbClr val="3366FF"/>
                  </a:solidFill>
                  <a:ea typeface="华文楷体" pitchFamily="2" charset="-122"/>
                </a:rPr>
                <a:t>1</a:t>
              </a:r>
            </a:p>
          </p:txBody>
        </p:sp>
        <p:sp>
          <p:nvSpPr>
            <p:cNvPr id="31776" name="Oval 24"/>
            <p:cNvSpPr>
              <a:spLocks noChangeArrowheads="1"/>
            </p:cNvSpPr>
            <p:nvPr/>
          </p:nvSpPr>
          <p:spPr bwMode="auto">
            <a:xfrm>
              <a:off x="1172" y="1644"/>
              <a:ext cx="66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1777" name="Oval 25"/>
            <p:cNvSpPr>
              <a:spLocks noChangeArrowheads="1"/>
            </p:cNvSpPr>
            <p:nvPr/>
          </p:nvSpPr>
          <p:spPr bwMode="auto">
            <a:xfrm>
              <a:off x="1181" y="1205"/>
              <a:ext cx="66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1778" name="Oval 35"/>
            <p:cNvSpPr>
              <a:spLocks noChangeArrowheads="1"/>
            </p:cNvSpPr>
            <p:nvPr/>
          </p:nvSpPr>
          <p:spPr bwMode="auto">
            <a:xfrm>
              <a:off x="2866" y="1196"/>
              <a:ext cx="66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1779" name="Oval 36"/>
            <p:cNvSpPr>
              <a:spLocks noChangeArrowheads="1"/>
            </p:cNvSpPr>
            <p:nvPr/>
          </p:nvSpPr>
          <p:spPr bwMode="auto">
            <a:xfrm>
              <a:off x="2875" y="1635"/>
              <a:ext cx="66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grpSp>
        <p:nvGrpSpPr>
          <p:cNvPr id="4" name="Group 52"/>
          <p:cNvGrpSpPr>
            <a:grpSpLocks/>
          </p:cNvGrpSpPr>
          <p:nvPr/>
        </p:nvGrpSpPr>
        <p:grpSpPr bwMode="auto">
          <a:xfrm>
            <a:off x="4421188" y="1905000"/>
            <a:ext cx="627062" cy="819150"/>
            <a:chOff x="2785" y="1200"/>
            <a:chExt cx="395" cy="516"/>
          </a:xfrm>
        </p:grpSpPr>
        <p:grpSp>
          <p:nvGrpSpPr>
            <p:cNvPr id="31759" name="Group 51"/>
            <p:cNvGrpSpPr>
              <a:grpSpLocks/>
            </p:cNvGrpSpPr>
            <p:nvPr/>
          </p:nvGrpSpPr>
          <p:grpSpPr bwMode="auto">
            <a:xfrm>
              <a:off x="2785" y="1200"/>
              <a:ext cx="241" cy="516"/>
              <a:chOff x="2785" y="1200"/>
              <a:chExt cx="241" cy="516"/>
            </a:xfrm>
          </p:grpSpPr>
          <p:sp>
            <p:nvSpPr>
              <p:cNvPr id="31761" name="Text Box 39"/>
              <p:cNvSpPr txBox="1">
                <a:spLocks noChangeArrowheads="1"/>
              </p:cNvSpPr>
              <p:nvPr/>
            </p:nvSpPr>
            <p:spPr bwMode="auto">
              <a:xfrm>
                <a:off x="2801" y="1200"/>
                <a:ext cx="225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en-US" altLang="zh-CN" b="1">
                    <a:ea typeface="华文楷体" pitchFamily="2" charset="-122"/>
                  </a:rPr>
                  <a:t>+</a:t>
                </a:r>
                <a:endParaRPr lang="en-US" altLang="zh-CN">
                  <a:ea typeface="华文楷体" pitchFamily="2" charset="-122"/>
                </a:endParaRPr>
              </a:p>
            </p:txBody>
          </p:sp>
          <p:sp>
            <p:nvSpPr>
              <p:cNvPr id="31762" name="Text Box 40"/>
              <p:cNvSpPr txBox="1">
                <a:spLocks noChangeArrowheads="1"/>
              </p:cNvSpPr>
              <p:nvPr/>
            </p:nvSpPr>
            <p:spPr bwMode="auto">
              <a:xfrm>
                <a:off x="2785" y="1428"/>
                <a:ext cx="213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en-US" altLang="zh-CN" b="1">
                    <a:latin typeface="黑体" pitchFamily="2" charset="-122"/>
                    <a:ea typeface="黑体" pitchFamily="2" charset="-122"/>
                    <a:sym typeface="Symbol" pitchFamily="18" charset="2"/>
                  </a:rPr>
                  <a:t>-</a:t>
                </a:r>
                <a:endParaRPr lang="en-US" altLang="zh-CN">
                  <a:latin typeface="黑体" pitchFamily="2" charset="-122"/>
                  <a:ea typeface="黑体" pitchFamily="2" charset="-122"/>
                </a:endParaRPr>
              </a:p>
            </p:txBody>
          </p:sp>
        </p:grpSp>
        <p:graphicFrame>
          <p:nvGraphicFramePr>
            <p:cNvPr id="31760" name="Object 41"/>
            <p:cNvGraphicFramePr>
              <a:graphicFrameLocks noChangeAspect="1"/>
            </p:cNvGraphicFramePr>
            <p:nvPr/>
          </p:nvGraphicFramePr>
          <p:xfrm>
            <a:off x="2960" y="1317"/>
            <a:ext cx="220" cy="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52" name="公式" r:id="rId14" imgW="164885" imgH="215619" progId="Equation.3">
                    <p:embed/>
                  </p:oleObj>
                </mc:Choice>
                <mc:Fallback>
                  <p:oleObj name="公式" r:id="rId14" imgW="164885" imgH="215619" progId="Equation.3">
                    <p:embed/>
                    <p:pic>
                      <p:nvPicPr>
                        <p:cNvPr id="0" name="Object 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60" y="1317"/>
                          <a:ext cx="220" cy="2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12010" name="Object 42"/>
          <p:cNvGraphicFramePr>
            <a:graphicFrameLocks noChangeAspect="1"/>
          </p:cNvGraphicFramePr>
          <p:nvPr/>
        </p:nvGraphicFramePr>
        <p:xfrm>
          <a:off x="1973263" y="3249613"/>
          <a:ext cx="2414587" cy="1192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3" name="Equation" r:id="rId16" imgW="1104840" imgH="545760" progId="Equation.DSMT4">
                  <p:embed/>
                </p:oleObj>
              </mc:Choice>
              <mc:Fallback>
                <p:oleObj name="Equation" r:id="rId16" imgW="1104840" imgH="545760" progId="Equation.DSMT4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3263" y="3249613"/>
                        <a:ext cx="2414587" cy="1192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2011" name="Object 43"/>
          <p:cNvGraphicFramePr>
            <a:graphicFrameLocks noChangeAspect="1"/>
          </p:cNvGraphicFramePr>
          <p:nvPr/>
        </p:nvGraphicFramePr>
        <p:xfrm>
          <a:off x="4551363" y="3230563"/>
          <a:ext cx="2578100" cy="1192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4" name="Equation" r:id="rId18" imgW="1180800" imgH="545760" progId="Equation.DSMT4">
                  <p:embed/>
                </p:oleObj>
              </mc:Choice>
              <mc:Fallback>
                <p:oleObj name="Equation" r:id="rId18" imgW="1180800" imgH="545760" progId="Equation.DSMT4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1363" y="3230563"/>
                        <a:ext cx="2578100" cy="1192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2012" name="Object 44"/>
          <p:cNvGraphicFramePr>
            <a:graphicFrameLocks noChangeAspect="1"/>
          </p:cNvGraphicFramePr>
          <p:nvPr/>
        </p:nvGraphicFramePr>
        <p:xfrm>
          <a:off x="4600575" y="1389063"/>
          <a:ext cx="509588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5" name="公式" r:id="rId20" imgW="241091" imgH="215713" progId="Equation.3">
                  <p:embed/>
                </p:oleObj>
              </mc:Choice>
              <mc:Fallback>
                <p:oleObj name="公式" r:id="rId20" imgW="241091" imgH="215713" progId="Equation.3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0575" y="1389063"/>
                        <a:ext cx="509588" cy="433387"/>
                      </a:xfrm>
                      <a:prstGeom prst="rect">
                        <a:avLst/>
                      </a:prstGeom>
                      <a:noFill/>
                      <a:ln w="34925">
                        <a:solidFill>
                          <a:srgbClr val="FF00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2014" name="Object 46"/>
          <p:cNvGraphicFramePr>
            <a:graphicFrameLocks noChangeAspect="1"/>
          </p:cNvGraphicFramePr>
          <p:nvPr/>
        </p:nvGraphicFramePr>
        <p:xfrm>
          <a:off x="3021013" y="4568825"/>
          <a:ext cx="2638425" cy="1157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6" name="Equation" r:id="rId22" imgW="1244520" imgH="545760" progId="Equation.DSMT4">
                  <p:embed/>
                </p:oleObj>
              </mc:Choice>
              <mc:Fallback>
                <p:oleObj name="Equation" r:id="rId22" imgW="1244520" imgH="545760" progId="Equation.DSMT4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1013" y="4568825"/>
                        <a:ext cx="2638425" cy="1157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2021" name="Rectangle 53"/>
          <p:cNvSpPr>
            <a:spLocks noChangeArrowheads="1"/>
          </p:cNvSpPr>
          <p:nvPr/>
        </p:nvSpPr>
        <p:spPr bwMode="auto">
          <a:xfrm>
            <a:off x="2554288" y="1477963"/>
            <a:ext cx="4194175" cy="156845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8575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51" name="Text Box 4"/>
          <p:cNvSpPr txBox="1">
            <a:spLocks noChangeArrowheads="1"/>
          </p:cNvSpPr>
          <p:nvPr/>
        </p:nvSpPr>
        <p:spPr bwMode="auto">
          <a:xfrm>
            <a:off x="5798911" y="4864100"/>
            <a:ext cx="15700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dirty="0">
                <a:ea typeface="华文楷体" pitchFamily="2" charset="-122"/>
              </a:rPr>
              <a:t>   </a:t>
            </a:r>
            <a:r>
              <a:rPr lang="zh-CN" altLang="en-US" b="1" dirty="0">
                <a:ea typeface="华文楷体" pitchFamily="2" charset="-122"/>
              </a:rPr>
              <a:t>级联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1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2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2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2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2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21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1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12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1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1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1" grpId="0"/>
      <p:bldP spid="211972" grpId="0"/>
      <p:bldP spid="212021" grpId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355600" y="287338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>
                <a:ea typeface="华文楷体" pitchFamily="2" charset="-122"/>
              </a:rPr>
              <a:t>(1)  </a:t>
            </a:r>
            <a:r>
              <a:rPr lang="zh-CN" altLang="en-US" b="1">
                <a:ea typeface="华文楷体" pitchFamily="2" charset="-122"/>
              </a:rPr>
              <a:t>端口 </a:t>
            </a:r>
            <a:r>
              <a:rPr lang="en-US" altLang="zh-CN" b="1">
                <a:ea typeface="华文楷体" pitchFamily="2" charset="-122"/>
              </a:rPr>
              <a:t>(port)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287838" y="941388"/>
            <a:ext cx="4562475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端口由两个接线端构成，且满足如下条件：</a:t>
            </a:r>
            <a:r>
              <a:rPr lang="zh-CN" altLang="en-US" b="1">
                <a:solidFill>
                  <a:srgbClr val="FF0000"/>
                </a:solidFill>
                <a:ea typeface="华文楷体" pitchFamily="2" charset="-122"/>
              </a:rPr>
              <a:t>从一个接线端流入的电流等于从另一个接线端流出的电流</a:t>
            </a:r>
            <a:r>
              <a:rPr lang="zh-CN" altLang="en-US" b="1">
                <a:ea typeface="华文楷体" pitchFamily="2" charset="-122"/>
              </a:rPr>
              <a:t>。</a:t>
            </a:r>
          </a:p>
        </p:txBody>
      </p:sp>
      <p:sp>
        <p:nvSpPr>
          <p:cNvPr id="12306" name="Text Box 18"/>
          <p:cNvSpPr txBox="1">
            <a:spLocks noChangeArrowheads="1"/>
          </p:cNvSpPr>
          <p:nvPr/>
        </p:nvSpPr>
        <p:spPr bwMode="auto">
          <a:xfrm>
            <a:off x="423863" y="2824163"/>
            <a:ext cx="3854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>
                <a:ea typeface="华文楷体" pitchFamily="2" charset="-122"/>
              </a:rPr>
              <a:t>(2)  </a:t>
            </a:r>
            <a:r>
              <a:rPr lang="zh-CN" altLang="en-US" b="1">
                <a:ea typeface="华文楷体" pitchFamily="2" charset="-122"/>
              </a:rPr>
              <a:t>二端口（</a:t>
            </a:r>
            <a:r>
              <a:rPr lang="en-US" altLang="zh-CN" b="1">
                <a:ea typeface="华文楷体" pitchFamily="2" charset="-122"/>
              </a:rPr>
              <a:t>two-port)</a:t>
            </a:r>
          </a:p>
        </p:txBody>
      </p:sp>
      <p:sp>
        <p:nvSpPr>
          <p:cNvPr id="12307" name="Text Box 19"/>
          <p:cNvSpPr txBox="1">
            <a:spLocks noChangeArrowheads="1"/>
          </p:cNvSpPr>
          <p:nvPr/>
        </p:nvSpPr>
        <p:spPr bwMode="auto">
          <a:xfrm>
            <a:off x="987425" y="3284538"/>
            <a:ext cx="6400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当一个电路与外部电路通过</a:t>
            </a:r>
            <a:r>
              <a:rPr lang="zh-CN" altLang="en-US" b="1">
                <a:solidFill>
                  <a:srgbClr val="FF0000"/>
                </a:solidFill>
                <a:ea typeface="华文楷体" pitchFamily="2" charset="-122"/>
              </a:rPr>
              <a:t>两个端口</a:t>
            </a:r>
            <a:r>
              <a:rPr lang="zh-CN" altLang="en-US" b="1">
                <a:ea typeface="华文楷体" pitchFamily="2" charset="-122"/>
              </a:rPr>
              <a:t>连接时称此电路为</a:t>
            </a:r>
            <a:r>
              <a:rPr lang="zh-CN" altLang="en-US" b="1">
                <a:solidFill>
                  <a:schemeClr val="accent2"/>
                </a:solidFill>
                <a:ea typeface="华文楷体" pitchFamily="2" charset="-122"/>
              </a:rPr>
              <a:t>二端口</a:t>
            </a:r>
            <a:r>
              <a:rPr lang="zh-CN" altLang="en-US" b="1">
                <a:ea typeface="华文楷体" pitchFamily="2" charset="-122"/>
              </a:rPr>
              <a:t>网络。</a:t>
            </a:r>
          </a:p>
        </p:txBody>
      </p:sp>
      <p:grpSp>
        <p:nvGrpSpPr>
          <p:cNvPr id="2" name="Group 84"/>
          <p:cNvGrpSpPr>
            <a:grpSpLocks/>
          </p:cNvGrpSpPr>
          <p:nvPr/>
        </p:nvGrpSpPr>
        <p:grpSpPr bwMode="auto">
          <a:xfrm>
            <a:off x="1501775" y="4337050"/>
            <a:ext cx="6259513" cy="1639888"/>
            <a:chOff x="946" y="2732"/>
            <a:chExt cx="3943" cy="1033"/>
          </a:xfrm>
        </p:grpSpPr>
        <p:sp>
          <p:nvSpPr>
            <p:cNvPr id="6172" name="Line 52"/>
            <p:cNvSpPr>
              <a:spLocks noChangeShapeType="1"/>
            </p:cNvSpPr>
            <p:nvPr/>
          </p:nvSpPr>
          <p:spPr bwMode="auto">
            <a:xfrm>
              <a:off x="1260" y="3059"/>
              <a:ext cx="31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73" name="Line 53"/>
            <p:cNvSpPr>
              <a:spLocks noChangeShapeType="1"/>
            </p:cNvSpPr>
            <p:nvPr/>
          </p:nvSpPr>
          <p:spPr bwMode="auto">
            <a:xfrm>
              <a:off x="1300" y="3483"/>
              <a:ext cx="31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74" name="Rectangle 54" descr="30%"/>
            <p:cNvSpPr>
              <a:spLocks noChangeArrowheads="1"/>
            </p:cNvSpPr>
            <p:nvPr/>
          </p:nvSpPr>
          <p:spPr bwMode="auto">
            <a:xfrm>
              <a:off x="2004" y="2971"/>
              <a:ext cx="1696" cy="616"/>
            </a:xfrm>
            <a:prstGeom prst="rect">
              <a:avLst/>
            </a:prstGeom>
            <a:pattFill prst="pct30">
              <a:fgClr>
                <a:srgbClr val="D5FFFF"/>
              </a:fgClr>
              <a:bgClr>
                <a:srgbClr val="FFFFFF"/>
              </a:bgClr>
            </a:patt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r>
                <a:rPr lang="zh-CN" altLang="en-US" sz="2400" b="1" dirty="0">
                  <a:solidFill>
                    <a:schemeClr val="accent2"/>
                  </a:solidFill>
                  <a:ea typeface="华文楷体" pitchFamily="2" charset="-122"/>
                </a:rPr>
                <a:t>线性</a:t>
              </a:r>
              <a:r>
                <a:rPr lang="zh-CN" altLang="en-US" sz="2400" b="1" dirty="0">
                  <a:ea typeface="华文楷体" pitchFamily="2" charset="-122"/>
                </a:rPr>
                <a:t>电阻</a:t>
              </a:r>
              <a:r>
                <a:rPr lang="zh-CN" altLang="en-US" sz="2400" b="1" dirty="0">
                  <a:solidFill>
                    <a:srgbClr val="FF0000"/>
                  </a:solidFill>
                  <a:ea typeface="黑体" pitchFamily="2" charset="-122"/>
                </a:rPr>
                <a:t>＋</a:t>
              </a:r>
              <a:endParaRPr lang="zh-CN" altLang="en-US" sz="2400" dirty="0">
                <a:solidFill>
                  <a:srgbClr val="FF0000"/>
                </a:solidFill>
                <a:ea typeface="黑体" pitchFamily="2" charset="-122"/>
              </a:endParaRPr>
            </a:p>
            <a:p>
              <a:pPr eaLnBrk="1" hangingPunct="1"/>
              <a:r>
                <a:rPr lang="zh-CN" altLang="en-US" sz="2400" b="1" dirty="0">
                  <a:solidFill>
                    <a:schemeClr val="accent2"/>
                  </a:solidFill>
                  <a:ea typeface="华文楷体" pitchFamily="2" charset="-122"/>
                </a:rPr>
                <a:t>线性</a:t>
              </a:r>
              <a:r>
                <a:rPr lang="zh-CN" altLang="en-US" sz="2400" b="1" dirty="0">
                  <a:ea typeface="华文楷体" pitchFamily="2" charset="-122"/>
                </a:rPr>
                <a:t>受控源</a:t>
              </a:r>
              <a:endParaRPr lang="zh-CN" altLang="en-US" sz="2400" dirty="0">
                <a:ea typeface="华文楷体" pitchFamily="2" charset="-122"/>
              </a:endParaRPr>
            </a:p>
          </p:txBody>
        </p:sp>
        <p:sp>
          <p:nvSpPr>
            <p:cNvPr id="6175" name="Oval 55"/>
            <p:cNvSpPr>
              <a:spLocks noChangeArrowheads="1"/>
            </p:cNvSpPr>
            <p:nvPr/>
          </p:nvSpPr>
          <p:spPr bwMode="auto">
            <a:xfrm>
              <a:off x="1220" y="3435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6176" name="Oval 56"/>
            <p:cNvSpPr>
              <a:spLocks noChangeArrowheads="1"/>
            </p:cNvSpPr>
            <p:nvPr/>
          </p:nvSpPr>
          <p:spPr bwMode="auto">
            <a:xfrm>
              <a:off x="1188" y="3011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6177" name="Text Box 57"/>
            <p:cNvSpPr txBox="1">
              <a:spLocks noChangeArrowheads="1"/>
            </p:cNvSpPr>
            <p:nvPr/>
          </p:nvSpPr>
          <p:spPr bwMode="auto">
            <a:xfrm>
              <a:off x="1458" y="2756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6178" name="Line 58"/>
            <p:cNvSpPr>
              <a:spLocks noChangeShapeType="1"/>
            </p:cNvSpPr>
            <p:nvPr/>
          </p:nvSpPr>
          <p:spPr bwMode="auto">
            <a:xfrm flipH="1">
              <a:off x="3940" y="3051"/>
              <a:ext cx="184" cy="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79" name="Line 59"/>
            <p:cNvSpPr>
              <a:spLocks noChangeShapeType="1"/>
            </p:cNvSpPr>
            <p:nvPr/>
          </p:nvSpPr>
          <p:spPr bwMode="auto">
            <a:xfrm flipH="1">
              <a:off x="1532" y="3475"/>
              <a:ext cx="184" cy="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80" name="Line 60"/>
            <p:cNvSpPr>
              <a:spLocks noChangeShapeType="1"/>
            </p:cNvSpPr>
            <p:nvPr/>
          </p:nvSpPr>
          <p:spPr bwMode="auto">
            <a:xfrm>
              <a:off x="1476" y="3051"/>
              <a:ext cx="184" cy="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81" name="Line 61"/>
            <p:cNvSpPr>
              <a:spLocks noChangeShapeType="1"/>
            </p:cNvSpPr>
            <p:nvPr/>
          </p:nvSpPr>
          <p:spPr bwMode="auto">
            <a:xfrm>
              <a:off x="3900" y="3475"/>
              <a:ext cx="184" cy="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82" name="Text Box 62"/>
            <p:cNvSpPr txBox="1">
              <a:spLocks noChangeArrowheads="1"/>
            </p:cNvSpPr>
            <p:nvPr/>
          </p:nvSpPr>
          <p:spPr bwMode="auto">
            <a:xfrm>
              <a:off x="3914" y="3477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6183" name="Text Box 63"/>
            <p:cNvSpPr txBox="1">
              <a:spLocks noChangeArrowheads="1"/>
            </p:cNvSpPr>
            <p:nvPr/>
          </p:nvSpPr>
          <p:spPr bwMode="auto">
            <a:xfrm>
              <a:off x="3906" y="2732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6184" name="Text Box 64"/>
            <p:cNvSpPr txBox="1">
              <a:spLocks noChangeArrowheads="1"/>
            </p:cNvSpPr>
            <p:nvPr/>
          </p:nvSpPr>
          <p:spPr bwMode="auto">
            <a:xfrm>
              <a:off x="1506" y="3453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6185" name="Text Box 65"/>
            <p:cNvSpPr txBox="1">
              <a:spLocks noChangeArrowheads="1"/>
            </p:cNvSpPr>
            <p:nvPr/>
          </p:nvSpPr>
          <p:spPr bwMode="auto">
            <a:xfrm>
              <a:off x="946" y="3116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6186" name="Text Box 66"/>
            <p:cNvSpPr txBox="1">
              <a:spLocks noChangeArrowheads="1"/>
            </p:cNvSpPr>
            <p:nvPr/>
          </p:nvSpPr>
          <p:spPr bwMode="auto">
            <a:xfrm>
              <a:off x="962" y="2916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sz="2800" b="1">
                  <a:ea typeface="华文楷体" pitchFamily="2" charset="-122"/>
                </a:rPr>
                <a:t>+</a:t>
              </a:r>
              <a:endParaRPr lang="en-US" altLang="zh-CN" sz="2800">
                <a:ea typeface="华文楷体" pitchFamily="2" charset="-122"/>
              </a:endParaRPr>
            </a:p>
          </p:txBody>
        </p:sp>
        <p:sp>
          <p:nvSpPr>
            <p:cNvPr id="6187" name="Text Box 67"/>
            <p:cNvSpPr txBox="1">
              <a:spLocks noChangeArrowheads="1"/>
            </p:cNvSpPr>
            <p:nvPr/>
          </p:nvSpPr>
          <p:spPr bwMode="auto">
            <a:xfrm>
              <a:off x="978" y="3332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sz="2800" b="1">
                  <a:ea typeface="华文楷体" pitchFamily="2" charset="-122"/>
                </a:rPr>
                <a:t>–</a:t>
              </a:r>
            </a:p>
          </p:txBody>
        </p:sp>
        <p:grpSp>
          <p:nvGrpSpPr>
            <p:cNvPr id="6188" name="Group 68"/>
            <p:cNvGrpSpPr>
              <a:grpSpLocks/>
            </p:cNvGrpSpPr>
            <p:nvPr/>
          </p:nvGrpSpPr>
          <p:grpSpPr bwMode="auto">
            <a:xfrm>
              <a:off x="4452" y="2924"/>
              <a:ext cx="437" cy="743"/>
              <a:chOff x="4184" y="2785"/>
              <a:chExt cx="437" cy="743"/>
            </a:xfrm>
          </p:grpSpPr>
          <p:sp>
            <p:nvSpPr>
              <p:cNvPr id="6189" name="Oval 69"/>
              <p:cNvSpPr>
                <a:spLocks noChangeArrowheads="1"/>
              </p:cNvSpPr>
              <p:nvPr/>
            </p:nvSpPr>
            <p:spPr bwMode="auto">
              <a:xfrm>
                <a:off x="4200" y="3304"/>
                <a:ext cx="68" cy="68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6190" name="Oval 70"/>
              <p:cNvSpPr>
                <a:spLocks noChangeArrowheads="1"/>
              </p:cNvSpPr>
              <p:nvPr/>
            </p:nvSpPr>
            <p:spPr bwMode="auto">
              <a:xfrm>
                <a:off x="4184" y="2888"/>
                <a:ext cx="68" cy="68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6191" name="Text Box 71"/>
              <p:cNvSpPr txBox="1">
                <a:spLocks noChangeArrowheads="1"/>
              </p:cNvSpPr>
              <p:nvPr/>
            </p:nvSpPr>
            <p:spPr bwMode="auto">
              <a:xfrm>
                <a:off x="4334" y="2985"/>
                <a:ext cx="287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en-US" altLang="zh-CN" b="1" i="1">
                    <a:ea typeface="华文楷体" pitchFamily="2" charset="-122"/>
                  </a:rPr>
                  <a:t>u</a:t>
                </a:r>
                <a:r>
                  <a:rPr lang="en-US" altLang="zh-CN" b="1" baseline="-25000">
                    <a:ea typeface="华文楷体" pitchFamily="2" charset="-122"/>
                  </a:rPr>
                  <a:t>2</a:t>
                </a:r>
                <a:endParaRPr lang="en-US" altLang="zh-CN">
                  <a:ea typeface="华文楷体" pitchFamily="2" charset="-122"/>
                </a:endParaRPr>
              </a:p>
            </p:txBody>
          </p:sp>
          <p:sp>
            <p:nvSpPr>
              <p:cNvPr id="6192" name="Text Box 72"/>
              <p:cNvSpPr txBox="1">
                <a:spLocks noChangeArrowheads="1"/>
              </p:cNvSpPr>
              <p:nvPr/>
            </p:nvSpPr>
            <p:spPr bwMode="auto">
              <a:xfrm>
                <a:off x="4286" y="2785"/>
                <a:ext cx="24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en-US" altLang="zh-CN" sz="2800" b="1">
                    <a:ea typeface="华文楷体" pitchFamily="2" charset="-122"/>
                  </a:rPr>
                  <a:t>+</a:t>
                </a:r>
                <a:endParaRPr lang="en-US" altLang="zh-CN" sz="2800">
                  <a:ea typeface="华文楷体" pitchFamily="2" charset="-122"/>
                </a:endParaRPr>
              </a:p>
            </p:txBody>
          </p:sp>
          <p:sp>
            <p:nvSpPr>
              <p:cNvPr id="6193" name="Text Box 73"/>
              <p:cNvSpPr txBox="1">
                <a:spLocks noChangeArrowheads="1"/>
              </p:cNvSpPr>
              <p:nvPr/>
            </p:nvSpPr>
            <p:spPr bwMode="auto">
              <a:xfrm>
                <a:off x="4326" y="3201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en-US" altLang="zh-CN" sz="2800" b="1">
                    <a:ea typeface="华文楷体" pitchFamily="2" charset="-122"/>
                  </a:rPr>
                  <a:t>–</a:t>
                </a:r>
              </a:p>
            </p:txBody>
          </p:sp>
        </p:grpSp>
      </p:grpSp>
      <p:grpSp>
        <p:nvGrpSpPr>
          <p:cNvPr id="4" name="Group 86"/>
          <p:cNvGrpSpPr>
            <a:grpSpLocks/>
          </p:cNvGrpSpPr>
          <p:nvPr/>
        </p:nvGrpSpPr>
        <p:grpSpPr bwMode="auto">
          <a:xfrm>
            <a:off x="857250" y="950913"/>
            <a:ext cx="2755900" cy="1638300"/>
            <a:chOff x="540" y="599"/>
            <a:chExt cx="1736" cy="1032"/>
          </a:xfrm>
        </p:grpSpPr>
        <p:grpSp>
          <p:nvGrpSpPr>
            <p:cNvPr id="6158" name="Group 83"/>
            <p:cNvGrpSpPr>
              <a:grpSpLocks/>
            </p:cNvGrpSpPr>
            <p:nvPr/>
          </p:nvGrpSpPr>
          <p:grpSpPr bwMode="auto">
            <a:xfrm>
              <a:off x="540" y="599"/>
              <a:ext cx="1736" cy="1032"/>
              <a:chOff x="540" y="599"/>
              <a:chExt cx="1736" cy="1032"/>
            </a:xfrm>
          </p:grpSpPr>
          <p:sp>
            <p:nvSpPr>
              <p:cNvPr id="6160" name="Line 7"/>
              <p:cNvSpPr>
                <a:spLocks noChangeShapeType="1"/>
              </p:cNvSpPr>
              <p:nvPr/>
            </p:nvSpPr>
            <p:spPr bwMode="auto">
              <a:xfrm flipV="1">
                <a:off x="885" y="969"/>
                <a:ext cx="778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1" name="Line 8"/>
              <p:cNvSpPr>
                <a:spLocks noChangeShapeType="1"/>
              </p:cNvSpPr>
              <p:nvPr/>
            </p:nvSpPr>
            <p:spPr bwMode="auto">
              <a:xfrm>
                <a:off x="888" y="1515"/>
                <a:ext cx="778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2" name="Text Box 12"/>
              <p:cNvSpPr txBox="1">
                <a:spLocks noChangeArrowheads="1"/>
              </p:cNvSpPr>
              <p:nvPr/>
            </p:nvSpPr>
            <p:spPr bwMode="auto">
              <a:xfrm>
                <a:off x="557" y="817"/>
                <a:ext cx="267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b="1">
                    <a:ea typeface="华文楷体" pitchFamily="2" charset="-122"/>
                  </a:rPr>
                  <a:t>+</a:t>
                </a:r>
              </a:p>
            </p:txBody>
          </p:sp>
          <p:sp>
            <p:nvSpPr>
              <p:cNvPr id="6163" name="Text Box 14"/>
              <p:cNvSpPr txBox="1">
                <a:spLocks noChangeArrowheads="1"/>
              </p:cNvSpPr>
              <p:nvPr/>
            </p:nvSpPr>
            <p:spPr bwMode="auto">
              <a:xfrm>
                <a:off x="540" y="1087"/>
                <a:ext cx="35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b="1" i="1">
                    <a:ea typeface="华文楷体" pitchFamily="2" charset="-122"/>
                  </a:rPr>
                  <a:t>u</a:t>
                </a:r>
                <a:r>
                  <a:rPr lang="en-US" altLang="zh-CN" b="1" baseline="-25000">
                    <a:ea typeface="华文楷体" pitchFamily="2" charset="-122"/>
                  </a:rPr>
                  <a:t>1</a:t>
                </a:r>
                <a:endParaRPr lang="en-US" altLang="zh-CN" b="1">
                  <a:ea typeface="华文楷体" pitchFamily="2" charset="-122"/>
                </a:endParaRPr>
              </a:p>
            </p:txBody>
          </p:sp>
          <p:sp>
            <p:nvSpPr>
              <p:cNvPr id="6164" name="Text Box 15"/>
              <p:cNvSpPr txBox="1">
                <a:spLocks noChangeArrowheads="1"/>
              </p:cNvSpPr>
              <p:nvPr/>
            </p:nvSpPr>
            <p:spPr bwMode="auto">
              <a:xfrm>
                <a:off x="1153" y="599"/>
                <a:ext cx="35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b="1" i="1">
                    <a:ea typeface="华文楷体" pitchFamily="2" charset="-122"/>
                  </a:rPr>
                  <a:t>i</a:t>
                </a:r>
                <a:r>
                  <a:rPr lang="en-US" altLang="zh-CN" b="1" baseline="-25000">
                    <a:ea typeface="华文楷体" pitchFamily="2" charset="-122"/>
                  </a:rPr>
                  <a:t>1</a:t>
                </a:r>
                <a:endParaRPr lang="en-US" altLang="zh-CN" b="1">
                  <a:ea typeface="华文楷体" pitchFamily="2" charset="-122"/>
                </a:endParaRPr>
              </a:p>
            </p:txBody>
          </p:sp>
          <p:sp>
            <p:nvSpPr>
              <p:cNvPr id="6165" name="Text Box 17"/>
              <p:cNvSpPr txBox="1">
                <a:spLocks noChangeArrowheads="1"/>
              </p:cNvSpPr>
              <p:nvPr/>
            </p:nvSpPr>
            <p:spPr bwMode="auto">
              <a:xfrm>
                <a:off x="1140" y="1146"/>
                <a:ext cx="35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b="1" i="1">
                    <a:ea typeface="华文楷体" pitchFamily="2" charset="-122"/>
                  </a:rPr>
                  <a:t>i</a:t>
                </a:r>
                <a:r>
                  <a:rPr lang="en-US" altLang="zh-CN" b="1" baseline="-25000">
                    <a:ea typeface="华文楷体" pitchFamily="2" charset="-122"/>
                  </a:rPr>
                  <a:t>1</a:t>
                </a:r>
                <a:endParaRPr lang="en-US" altLang="zh-CN" b="1">
                  <a:ea typeface="华文楷体" pitchFamily="2" charset="-122"/>
                </a:endParaRPr>
              </a:p>
            </p:txBody>
          </p:sp>
          <p:sp>
            <p:nvSpPr>
              <p:cNvPr id="6166" name="Oval 47"/>
              <p:cNvSpPr>
                <a:spLocks noChangeArrowheads="1"/>
              </p:cNvSpPr>
              <p:nvPr/>
            </p:nvSpPr>
            <p:spPr bwMode="auto">
              <a:xfrm>
                <a:off x="833" y="1479"/>
                <a:ext cx="68" cy="68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6167" name="Rectangle 74" descr="50%"/>
              <p:cNvSpPr>
                <a:spLocks noChangeArrowheads="1"/>
              </p:cNvSpPr>
              <p:nvPr/>
            </p:nvSpPr>
            <p:spPr bwMode="auto">
              <a:xfrm>
                <a:off x="1673" y="855"/>
                <a:ext cx="603" cy="776"/>
              </a:xfrm>
              <a:prstGeom prst="rect">
                <a:avLst/>
              </a:prstGeom>
              <a:pattFill prst="pct50">
                <a:fgClr>
                  <a:srgbClr val="D5FFFF"/>
                </a:fgClr>
                <a:bgClr>
                  <a:srgbClr val="FFFFFF"/>
                </a:bgClr>
              </a:patt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6168" name="Oval 75"/>
              <p:cNvSpPr>
                <a:spLocks noChangeArrowheads="1"/>
              </p:cNvSpPr>
              <p:nvPr/>
            </p:nvSpPr>
            <p:spPr bwMode="auto">
              <a:xfrm>
                <a:off x="825" y="943"/>
                <a:ext cx="68" cy="68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6169" name="Text Box 76"/>
              <p:cNvSpPr txBox="1">
                <a:spLocks noChangeArrowheads="1"/>
              </p:cNvSpPr>
              <p:nvPr/>
            </p:nvSpPr>
            <p:spPr bwMode="auto">
              <a:xfrm>
                <a:off x="575" y="1336"/>
                <a:ext cx="21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en-US" altLang="zh-CN" b="1">
                    <a:ea typeface="华文楷体" pitchFamily="2" charset="-122"/>
                  </a:rPr>
                  <a:t>–</a:t>
                </a:r>
              </a:p>
            </p:txBody>
          </p:sp>
          <p:sp>
            <p:nvSpPr>
              <p:cNvPr id="6170" name="Line 77"/>
              <p:cNvSpPr>
                <a:spLocks noChangeShapeType="1"/>
              </p:cNvSpPr>
              <p:nvPr/>
            </p:nvSpPr>
            <p:spPr bwMode="auto">
              <a:xfrm>
                <a:off x="1144" y="960"/>
                <a:ext cx="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71" name="Line 78"/>
              <p:cNvSpPr>
                <a:spLocks noChangeShapeType="1"/>
              </p:cNvSpPr>
              <p:nvPr/>
            </p:nvSpPr>
            <p:spPr bwMode="auto">
              <a:xfrm flipH="1">
                <a:off x="1136" y="1512"/>
                <a:ext cx="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159" name="Text Box 85"/>
            <p:cNvSpPr txBox="1">
              <a:spLocks noChangeArrowheads="1"/>
            </p:cNvSpPr>
            <p:nvPr/>
          </p:nvSpPr>
          <p:spPr bwMode="auto">
            <a:xfrm>
              <a:off x="1812" y="1097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lang="en-US" altLang="zh-CN" b="1">
                  <a:ea typeface="华文楷体" pitchFamily="2" charset="-122"/>
                </a:rPr>
                <a:t>P</a:t>
              </a:r>
            </a:p>
          </p:txBody>
        </p:sp>
      </p:grpSp>
      <p:sp>
        <p:nvSpPr>
          <p:cNvPr id="12376" name="Text Box 88"/>
          <p:cNvSpPr txBox="1">
            <a:spLocks noChangeArrowheads="1"/>
          </p:cNvSpPr>
          <p:nvPr/>
        </p:nvSpPr>
        <p:spPr bwMode="auto">
          <a:xfrm>
            <a:off x="917575" y="6018213"/>
            <a:ext cx="6223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ea typeface="华文楷体" pitchFamily="2" charset="-122"/>
              </a:rPr>
              <a:t>注意  </a:t>
            </a:r>
            <a:r>
              <a:rPr lang="zh-CN" altLang="en-US" b="1">
                <a:solidFill>
                  <a:srgbClr val="FF0000"/>
                </a:solidFill>
                <a:ea typeface="华文楷体" pitchFamily="2" charset="-122"/>
              </a:rPr>
              <a:t>参考方向</a:t>
            </a:r>
            <a:r>
              <a:rPr lang="zh-CN" altLang="en-US" b="1">
                <a:ea typeface="华文楷体" pitchFamily="2" charset="-122"/>
              </a:rPr>
              <a:t>：</a:t>
            </a:r>
            <a:r>
              <a:rPr lang="en-US" altLang="zh-CN" b="1" i="1">
                <a:ea typeface="华文楷体" pitchFamily="2" charset="-122"/>
              </a:rPr>
              <a:t>u</a:t>
            </a:r>
            <a:r>
              <a:rPr lang="zh-CN" altLang="en-US" b="1">
                <a:ea typeface="华文楷体" pitchFamily="2" charset="-122"/>
              </a:rPr>
              <a:t>上</a:t>
            </a:r>
            <a:r>
              <a:rPr lang="en-US" altLang="zh-CN" sz="2800" b="1">
                <a:solidFill>
                  <a:srgbClr val="FF0000"/>
                </a:solidFill>
                <a:ea typeface="华文楷体" pitchFamily="2" charset="-122"/>
              </a:rPr>
              <a:t>+</a:t>
            </a:r>
            <a:r>
              <a:rPr lang="zh-CN" altLang="en-US" b="1">
                <a:ea typeface="华文楷体" pitchFamily="2" charset="-122"/>
              </a:rPr>
              <a:t>下</a:t>
            </a:r>
            <a:r>
              <a:rPr lang="en-US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-</a:t>
            </a:r>
            <a:r>
              <a:rPr lang="zh-CN" altLang="en-US" b="1">
                <a:ea typeface="华文楷体" pitchFamily="2" charset="-122"/>
              </a:rPr>
              <a:t>，</a:t>
            </a:r>
            <a:r>
              <a:rPr lang="en-US" altLang="zh-CN" b="1" i="1">
                <a:ea typeface="华文楷体" pitchFamily="2" charset="-122"/>
              </a:rPr>
              <a:t>i</a:t>
            </a:r>
            <a:r>
              <a:rPr lang="zh-CN" altLang="en-US" b="1">
                <a:ea typeface="华文楷体" pitchFamily="2" charset="-122"/>
              </a:rPr>
              <a:t>从</a:t>
            </a:r>
            <a:r>
              <a:rPr lang="en-US" altLang="zh-CN" b="1" i="1">
                <a:ea typeface="华文楷体" pitchFamily="2" charset="-122"/>
              </a:rPr>
              <a:t>u</a:t>
            </a:r>
            <a:r>
              <a:rPr lang="zh-CN" altLang="en-US" b="1">
                <a:ea typeface="华文楷体" pitchFamily="2" charset="-122"/>
              </a:rPr>
              <a:t>的</a:t>
            </a:r>
            <a:r>
              <a:rPr lang="en-US" altLang="zh-CN" sz="2800" b="1">
                <a:solidFill>
                  <a:srgbClr val="FF0000"/>
                </a:solidFill>
              </a:rPr>
              <a:t>+</a:t>
            </a:r>
            <a:r>
              <a:rPr lang="zh-CN" altLang="en-US" b="1">
                <a:ea typeface="华文楷体" pitchFamily="2" charset="-122"/>
              </a:rPr>
              <a:t>端流入。</a:t>
            </a:r>
          </a:p>
        </p:txBody>
      </p:sp>
      <p:sp>
        <p:nvSpPr>
          <p:cNvPr id="12377" name="Text Box 89"/>
          <p:cNvSpPr txBox="1">
            <a:spLocks noChangeArrowheads="1"/>
          </p:cNvSpPr>
          <p:nvPr/>
        </p:nvSpPr>
        <p:spPr bwMode="auto">
          <a:xfrm>
            <a:off x="2810510" y="4244975"/>
            <a:ext cx="29546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 dirty="0" smtClean="0">
                <a:ea typeface="华文楷体" pitchFamily="2" charset="-122"/>
              </a:rPr>
              <a:t>本讲讨论</a:t>
            </a:r>
            <a:r>
              <a:rPr lang="zh-CN" altLang="en-US" b="1" dirty="0" smtClean="0">
                <a:solidFill>
                  <a:srgbClr val="FF0000"/>
                </a:solidFill>
                <a:ea typeface="华文楷体" pitchFamily="2" charset="-122"/>
              </a:rPr>
              <a:t>线性</a:t>
            </a:r>
            <a:r>
              <a:rPr lang="zh-CN" altLang="en-US" b="1" dirty="0">
                <a:solidFill>
                  <a:srgbClr val="FF0000"/>
                </a:solidFill>
                <a:ea typeface="华文楷体" pitchFamily="2" charset="-122"/>
              </a:rPr>
              <a:t>二端口</a:t>
            </a:r>
          </a:p>
        </p:txBody>
      </p:sp>
      <p:sp>
        <p:nvSpPr>
          <p:cNvPr id="12378" name="Text Box 90"/>
          <p:cNvSpPr txBox="1">
            <a:spLocks noChangeArrowheads="1"/>
          </p:cNvSpPr>
          <p:nvPr/>
        </p:nvSpPr>
        <p:spPr bwMode="auto">
          <a:xfrm>
            <a:off x="5727700" y="2430463"/>
            <a:ext cx="1403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solidFill>
                  <a:schemeClr val="accent2"/>
                </a:solidFill>
                <a:ea typeface="华文楷体" pitchFamily="2" charset="-122"/>
              </a:rPr>
              <a:t>端口条件</a:t>
            </a:r>
          </a:p>
        </p:txBody>
      </p:sp>
      <p:sp>
        <p:nvSpPr>
          <p:cNvPr id="12380" name="Rectangle 92"/>
          <p:cNvSpPr>
            <a:spLocks noChangeArrowheads="1"/>
          </p:cNvSpPr>
          <p:nvPr/>
        </p:nvSpPr>
        <p:spPr bwMode="auto">
          <a:xfrm>
            <a:off x="3536950" y="2922588"/>
            <a:ext cx="29225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800" b="1">
                <a:ea typeface="华文楷体" pitchFamily="2" charset="-122"/>
              </a:rPr>
              <a:t>Franz Breisig 1920</a:t>
            </a:r>
            <a:r>
              <a:rPr lang="zh-CN" altLang="en-US" sz="1800" b="1">
                <a:ea typeface="华文楷体" pitchFamily="2" charset="-122"/>
              </a:rPr>
              <a:t>提出</a:t>
            </a:r>
          </a:p>
        </p:txBody>
      </p:sp>
      <p:sp>
        <p:nvSpPr>
          <p:cNvPr id="12383" name="AutoShape 95"/>
          <p:cNvSpPr>
            <a:spLocks noChangeArrowheads="1"/>
          </p:cNvSpPr>
          <p:nvPr/>
        </p:nvSpPr>
        <p:spPr bwMode="auto">
          <a:xfrm>
            <a:off x="5368925" y="3714750"/>
            <a:ext cx="3541713" cy="538163"/>
          </a:xfrm>
          <a:prstGeom prst="cloudCallout">
            <a:avLst>
              <a:gd name="adj1" fmla="val -46685"/>
              <a:gd name="adj2" fmla="val 84218"/>
            </a:avLst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r>
              <a:rPr lang="en-US" altLang="zh-CN" sz="2400" b="1">
                <a:solidFill>
                  <a:schemeClr val="accent2"/>
                </a:solidFill>
                <a:ea typeface="黑体" pitchFamily="2" charset="-122"/>
              </a:rPr>
              <a:t>≠</a:t>
            </a:r>
            <a:r>
              <a:rPr lang="zh-CN" altLang="en-US" sz="2400" b="1">
                <a:solidFill>
                  <a:schemeClr val="accent2"/>
                </a:solidFill>
                <a:ea typeface="华文楷体" pitchFamily="2" charset="-122"/>
              </a:rPr>
              <a:t>线性四端网络</a:t>
            </a:r>
          </a:p>
        </p:txBody>
      </p:sp>
      <p:sp>
        <p:nvSpPr>
          <p:cNvPr id="50" name="Text Box 2"/>
          <p:cNvSpPr txBox="1">
            <a:spLocks noChangeArrowheads="1"/>
          </p:cNvSpPr>
          <p:nvPr/>
        </p:nvSpPr>
        <p:spPr bwMode="auto">
          <a:xfrm>
            <a:off x="3207544" y="165099"/>
            <a:ext cx="3581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ea typeface="华文楷体" pitchFamily="2" charset="-122"/>
              </a:rPr>
              <a:t>1.  </a:t>
            </a:r>
            <a:r>
              <a:rPr lang="zh-CN" altLang="en-US" sz="2800" b="1" dirty="0">
                <a:solidFill>
                  <a:srgbClr val="FF3300"/>
                </a:solidFill>
                <a:ea typeface="华文楷体" pitchFamily="2" charset="-122"/>
              </a:rPr>
              <a:t>定义</a:t>
            </a:r>
            <a:endParaRPr lang="zh-CN" altLang="en-US" sz="2800" b="1" dirty="0"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/>
      <p:bldP spid="12306" grpId="0" build="p" autoUpdateAnimBg="0"/>
      <p:bldP spid="12307" grpId="0" build="p" autoUpdateAnimBg="0"/>
      <p:bldP spid="12376" grpId="0" build="p" autoUpdateAnimBg="0"/>
      <p:bldP spid="12377" grpId="0"/>
      <p:bldP spid="12378" grpId="0"/>
      <p:bldP spid="12380" grpId="0"/>
      <p:bldP spid="1238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1828800" y="381000"/>
            <a:ext cx="44577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 eaLnBrk="1" hangingPunct="1"/>
            <a:r>
              <a:rPr lang="en-US" altLang="zh-CN" b="1">
                <a:solidFill>
                  <a:srgbClr val="FF0000"/>
                </a:solidFill>
                <a:ea typeface="华文楷体" pitchFamily="2" charset="-122"/>
              </a:rPr>
              <a:t>3   </a:t>
            </a:r>
            <a:r>
              <a:rPr lang="zh-CN" altLang="en-US" b="1">
                <a:solidFill>
                  <a:srgbClr val="FF0000"/>
                </a:solidFill>
                <a:ea typeface="华文楷体" pitchFamily="2" charset="-122"/>
              </a:rPr>
              <a:t>二端口的等效电路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622300" y="2425700"/>
            <a:ext cx="8191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buFont typeface="Wingdings" pitchFamily="2" charset="2"/>
              <a:buChar char="u"/>
            </a:pPr>
            <a:r>
              <a:rPr lang="en-US" altLang="zh-CN" b="1">
                <a:ea typeface="华文楷体" pitchFamily="2" charset="-122"/>
              </a:rPr>
              <a:t> </a:t>
            </a:r>
            <a:r>
              <a:rPr lang="zh-CN" altLang="en-US" b="1">
                <a:ea typeface="华文楷体" pitchFamily="2" charset="-122"/>
              </a:rPr>
              <a:t>求等效电路即根据给定的参数方程确定电路结构和参数。</a:t>
            </a:r>
            <a:endParaRPr lang="zh-CN" altLang="en-US" sz="1400" b="1">
              <a:solidFill>
                <a:srgbClr val="FF0000"/>
              </a:solidFill>
              <a:ea typeface="华文楷体" pitchFamily="2" charset="-122"/>
            </a:endParaRPr>
          </a:p>
        </p:txBody>
      </p:sp>
      <p:sp>
        <p:nvSpPr>
          <p:cNvPr id="45096" name="Text Box 40"/>
          <p:cNvSpPr txBox="1">
            <a:spLocks noChangeArrowheads="1"/>
          </p:cNvSpPr>
          <p:nvPr/>
        </p:nvSpPr>
        <p:spPr bwMode="auto">
          <a:xfrm>
            <a:off x="631825" y="1273175"/>
            <a:ext cx="80327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buFont typeface="Wingdings" pitchFamily="2" charset="2"/>
              <a:buChar char="u"/>
            </a:pPr>
            <a:r>
              <a:rPr lang="en-US" altLang="zh-CN" b="1">
                <a:ea typeface="华文楷体" pitchFamily="2" charset="-122"/>
              </a:rPr>
              <a:t> </a:t>
            </a:r>
            <a:r>
              <a:rPr lang="zh-CN" altLang="en-US" b="1">
                <a:ea typeface="华文楷体" pitchFamily="2" charset="-122"/>
              </a:rPr>
              <a:t>两个二端口网络等效：</a:t>
            </a:r>
          </a:p>
          <a:p>
            <a:pPr algn="l" eaLnBrk="1" hangingPunct="1"/>
            <a:r>
              <a:rPr lang="zh-CN" altLang="en-US" b="1">
                <a:ea typeface="华文楷体" pitchFamily="2" charset="-122"/>
              </a:rPr>
              <a:t>             是指对外电路而言，端口的电压、电流关系相同。  </a:t>
            </a:r>
          </a:p>
        </p:txBody>
      </p:sp>
      <p:sp>
        <p:nvSpPr>
          <p:cNvPr id="45099" name="Text Box 43"/>
          <p:cNvSpPr txBox="1">
            <a:spLocks noChangeArrowheads="1"/>
          </p:cNvSpPr>
          <p:nvPr/>
        </p:nvSpPr>
        <p:spPr bwMode="auto">
          <a:xfrm>
            <a:off x="511175" y="3141663"/>
            <a:ext cx="1708150" cy="4572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solidFill>
                  <a:schemeClr val="accent2"/>
                </a:solidFill>
                <a:ea typeface="华文楷体" pitchFamily="2" charset="-122"/>
              </a:rPr>
              <a:t>反向工程：</a:t>
            </a:r>
          </a:p>
        </p:txBody>
      </p:sp>
      <p:sp>
        <p:nvSpPr>
          <p:cNvPr id="45100" name="Text Box 44"/>
          <p:cNvSpPr txBox="1">
            <a:spLocks noChangeArrowheads="1"/>
          </p:cNvSpPr>
          <p:nvPr/>
        </p:nvSpPr>
        <p:spPr bwMode="auto">
          <a:xfrm>
            <a:off x="422275" y="4040188"/>
            <a:ext cx="3536950" cy="4572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solidFill>
                  <a:schemeClr val="accent2"/>
                </a:solidFill>
                <a:ea typeface="华文楷体" pitchFamily="2" charset="-122"/>
              </a:rPr>
              <a:t>测量端口电压－电流关系</a:t>
            </a:r>
          </a:p>
        </p:txBody>
      </p:sp>
      <p:sp>
        <p:nvSpPr>
          <p:cNvPr id="45101" name="Line 45"/>
          <p:cNvSpPr>
            <a:spLocks noChangeShapeType="1"/>
          </p:cNvSpPr>
          <p:nvPr/>
        </p:nvSpPr>
        <p:spPr bwMode="auto">
          <a:xfrm>
            <a:off x="4238625" y="4252913"/>
            <a:ext cx="1365250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102" name="Text Box 46"/>
          <p:cNvSpPr txBox="1">
            <a:spLocks noChangeArrowheads="1"/>
          </p:cNvSpPr>
          <p:nvPr/>
        </p:nvSpPr>
        <p:spPr bwMode="auto">
          <a:xfrm>
            <a:off x="5783263" y="3881438"/>
            <a:ext cx="2622550" cy="82232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solidFill>
                  <a:schemeClr val="accent2"/>
                </a:solidFill>
                <a:ea typeface="华文楷体" pitchFamily="2" charset="-122"/>
              </a:rPr>
              <a:t>构造电路满足端口</a:t>
            </a:r>
          </a:p>
          <a:p>
            <a:r>
              <a:rPr lang="zh-CN" altLang="en-US" b="1">
                <a:solidFill>
                  <a:schemeClr val="accent2"/>
                </a:solidFill>
                <a:ea typeface="华文楷体" pitchFamily="2" charset="-122"/>
              </a:rPr>
              <a:t>电压－电流关系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50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5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5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5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uild="p" autoUpdateAnimBg="0"/>
      <p:bldP spid="45059" grpId="0" build="p" autoUpdateAnimBg="0"/>
      <p:bldP spid="45096" grpId="0" build="p" autoUpdateAnimBg="0"/>
      <p:bldP spid="45099" grpId="0" animBg="1"/>
      <p:bldP spid="45100" grpId="0" animBg="1"/>
      <p:bldP spid="45101" grpId="0" animBg="1"/>
      <p:bldP spid="4510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206912" name="Text Box 64"/>
          <p:cNvSpPr txBox="1">
            <a:spLocks noChangeArrowheads="1"/>
          </p:cNvSpPr>
          <p:nvPr/>
        </p:nvSpPr>
        <p:spPr bwMode="auto">
          <a:xfrm>
            <a:off x="636588" y="968375"/>
            <a:ext cx="4098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>
                <a:ea typeface="华文楷体" pitchFamily="2" charset="-122"/>
              </a:rPr>
              <a:t>(1) </a:t>
            </a:r>
            <a:r>
              <a:rPr lang="zh-CN" altLang="en-US" b="1">
                <a:ea typeface="华文楷体" pitchFamily="2" charset="-122"/>
              </a:rPr>
              <a:t>由</a:t>
            </a:r>
            <a:r>
              <a:rPr lang="en-US" altLang="zh-CN" b="1" i="1">
                <a:ea typeface="华文楷体" pitchFamily="2" charset="-122"/>
              </a:rPr>
              <a:t>R</a:t>
            </a:r>
            <a:r>
              <a:rPr lang="zh-CN" altLang="en-US" b="1">
                <a:ea typeface="华文楷体" pitchFamily="2" charset="-122"/>
              </a:rPr>
              <a:t>参数方程画等效电路</a:t>
            </a:r>
          </a:p>
        </p:txBody>
      </p:sp>
      <p:graphicFrame>
        <p:nvGraphicFramePr>
          <p:cNvPr id="206913" name="Object 65"/>
          <p:cNvGraphicFramePr>
            <a:graphicFrameLocks noChangeAspect="1"/>
          </p:cNvGraphicFramePr>
          <p:nvPr/>
        </p:nvGraphicFramePr>
        <p:xfrm>
          <a:off x="800100" y="1754188"/>
          <a:ext cx="2459038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06" name="Equation" r:id="rId4" imgW="1231560" imgH="520560" progId="Equation.DSMT4">
                  <p:embed/>
                </p:oleObj>
              </mc:Choice>
              <mc:Fallback>
                <p:oleObj name="Equation" r:id="rId4" imgW="1231560" imgH="520560" progId="Equation.DSMT4">
                  <p:embed/>
                  <p:pic>
                    <p:nvPicPr>
                      <p:cNvPr id="0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0" y="1754188"/>
                        <a:ext cx="2459038" cy="1036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3679825" y="1562100"/>
            <a:ext cx="4864100" cy="2203450"/>
            <a:chOff x="2291" y="2080"/>
            <a:chExt cx="3064" cy="1388"/>
          </a:xfrm>
        </p:grpSpPr>
        <p:sp>
          <p:nvSpPr>
            <p:cNvPr id="33800" name="AutoShape 67"/>
            <p:cNvSpPr>
              <a:spLocks noChangeArrowheads="1"/>
            </p:cNvSpPr>
            <p:nvPr/>
          </p:nvSpPr>
          <p:spPr bwMode="auto">
            <a:xfrm>
              <a:off x="3937" y="2684"/>
              <a:ext cx="134" cy="536"/>
            </a:xfrm>
            <a:prstGeom prst="diamond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 sz="2400"/>
            </a:p>
          </p:txBody>
        </p:sp>
        <p:sp>
          <p:nvSpPr>
            <p:cNvPr id="33801" name="AutoShape 68"/>
            <p:cNvSpPr>
              <a:spLocks noChangeArrowheads="1"/>
            </p:cNvSpPr>
            <p:nvPr/>
          </p:nvSpPr>
          <p:spPr bwMode="auto">
            <a:xfrm>
              <a:off x="3451" y="2684"/>
              <a:ext cx="134" cy="536"/>
            </a:xfrm>
            <a:prstGeom prst="diamond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 sz="2400"/>
            </a:p>
          </p:txBody>
        </p:sp>
        <p:graphicFrame>
          <p:nvGraphicFramePr>
            <p:cNvPr id="33802" name="Object 69"/>
            <p:cNvGraphicFramePr>
              <a:graphicFrameLocks noChangeAspect="1"/>
            </p:cNvGraphicFramePr>
            <p:nvPr/>
          </p:nvGraphicFramePr>
          <p:xfrm>
            <a:off x="2509" y="2080"/>
            <a:ext cx="184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107" name="Equation" r:id="rId6" imgW="139680" imgH="241200" progId="Equation.DSMT4">
                    <p:embed/>
                  </p:oleObj>
                </mc:Choice>
                <mc:Fallback>
                  <p:oleObj name="Equation" r:id="rId6" imgW="139680" imgH="241200" progId="Equation.DSMT4">
                    <p:embed/>
                    <p:pic>
                      <p:nvPicPr>
                        <p:cNvPr id="0" name="Object 6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09" y="2080"/>
                          <a:ext cx="184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03" name="Object 70"/>
            <p:cNvGraphicFramePr>
              <a:graphicFrameLocks noChangeAspect="1"/>
            </p:cNvGraphicFramePr>
            <p:nvPr/>
          </p:nvGraphicFramePr>
          <p:xfrm>
            <a:off x="4863" y="2100"/>
            <a:ext cx="199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108" name="Equation" r:id="rId8" imgW="152280" imgH="241200" progId="Equation.DSMT4">
                    <p:embed/>
                  </p:oleObj>
                </mc:Choice>
                <mc:Fallback>
                  <p:oleObj name="Equation" r:id="rId8" imgW="152280" imgH="241200" progId="Equation.DSMT4">
                    <p:embed/>
                    <p:pic>
                      <p:nvPicPr>
                        <p:cNvPr id="0" name="Object 7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63" y="2100"/>
                          <a:ext cx="199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3804" name="Line 71"/>
            <p:cNvSpPr>
              <a:spLocks noChangeShapeType="1"/>
            </p:cNvSpPr>
            <p:nvPr/>
          </p:nvSpPr>
          <p:spPr bwMode="auto">
            <a:xfrm flipV="1">
              <a:off x="4019" y="2501"/>
              <a:ext cx="359" cy="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5" name="Line 72"/>
            <p:cNvSpPr>
              <a:spLocks noChangeShapeType="1"/>
            </p:cNvSpPr>
            <p:nvPr/>
          </p:nvSpPr>
          <p:spPr bwMode="auto">
            <a:xfrm flipH="1" flipV="1">
              <a:off x="3175" y="2488"/>
              <a:ext cx="349" cy="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6" name="Line 73"/>
            <p:cNvSpPr>
              <a:spLocks noChangeShapeType="1"/>
            </p:cNvSpPr>
            <p:nvPr/>
          </p:nvSpPr>
          <p:spPr bwMode="auto">
            <a:xfrm>
              <a:off x="2447" y="3438"/>
              <a:ext cx="108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7" name="Text Box 74"/>
            <p:cNvSpPr txBox="1">
              <a:spLocks noChangeArrowheads="1"/>
            </p:cNvSpPr>
            <p:nvPr/>
          </p:nvSpPr>
          <p:spPr bwMode="auto">
            <a:xfrm>
              <a:off x="2291" y="2503"/>
              <a:ext cx="27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33808" name="Text Box 75"/>
            <p:cNvSpPr txBox="1">
              <a:spLocks noChangeArrowheads="1"/>
            </p:cNvSpPr>
            <p:nvPr/>
          </p:nvSpPr>
          <p:spPr bwMode="auto">
            <a:xfrm>
              <a:off x="2309" y="3125"/>
              <a:ext cx="27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33809" name="Text Box 76"/>
            <p:cNvSpPr txBox="1">
              <a:spLocks noChangeArrowheads="1"/>
            </p:cNvSpPr>
            <p:nvPr/>
          </p:nvSpPr>
          <p:spPr bwMode="auto">
            <a:xfrm>
              <a:off x="5073" y="2509"/>
              <a:ext cx="27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33810" name="Text Box 77"/>
            <p:cNvSpPr txBox="1">
              <a:spLocks noChangeArrowheads="1"/>
            </p:cNvSpPr>
            <p:nvPr/>
          </p:nvSpPr>
          <p:spPr bwMode="auto">
            <a:xfrm>
              <a:off x="5078" y="3131"/>
              <a:ext cx="27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graphicFrame>
          <p:nvGraphicFramePr>
            <p:cNvPr id="33811" name="Object 78"/>
            <p:cNvGraphicFramePr>
              <a:graphicFrameLocks noChangeAspect="1"/>
            </p:cNvGraphicFramePr>
            <p:nvPr/>
          </p:nvGraphicFramePr>
          <p:xfrm>
            <a:off x="2306" y="2778"/>
            <a:ext cx="25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109" name="Equation" r:id="rId10" imgW="190440" imgH="241200" progId="Equation.DSMT4">
                    <p:embed/>
                  </p:oleObj>
                </mc:Choice>
                <mc:Fallback>
                  <p:oleObj name="Equation" r:id="rId10" imgW="190440" imgH="241200" progId="Equation.DSMT4">
                    <p:embed/>
                    <p:pic>
                      <p:nvPicPr>
                        <p:cNvPr id="0" name="Object 7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6" y="2778"/>
                          <a:ext cx="25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12" name="Object 79"/>
            <p:cNvGraphicFramePr>
              <a:graphicFrameLocks noChangeAspect="1"/>
            </p:cNvGraphicFramePr>
            <p:nvPr/>
          </p:nvGraphicFramePr>
          <p:xfrm>
            <a:off x="5089" y="2790"/>
            <a:ext cx="249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110" name="Equation" r:id="rId12" imgW="190440" imgH="241200" progId="Equation.DSMT4">
                    <p:embed/>
                  </p:oleObj>
                </mc:Choice>
                <mc:Fallback>
                  <p:oleObj name="Equation" r:id="rId12" imgW="190440" imgH="241200" progId="Equation.DSMT4">
                    <p:embed/>
                    <p:pic>
                      <p:nvPicPr>
                        <p:cNvPr id="0" name="Object 7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89" y="2790"/>
                          <a:ext cx="249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3813" name="Rectangle 80"/>
            <p:cNvSpPr>
              <a:spLocks noChangeArrowheads="1"/>
            </p:cNvSpPr>
            <p:nvPr/>
          </p:nvSpPr>
          <p:spPr bwMode="auto">
            <a:xfrm rot="5400000">
              <a:off x="4477" y="2344"/>
              <a:ext cx="123" cy="325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vert="eaVert"/>
            <a:lstStyle/>
            <a:p>
              <a:endParaRPr lang="zh-CN" altLang="en-US" sz="2400"/>
            </a:p>
          </p:txBody>
        </p:sp>
        <p:sp>
          <p:nvSpPr>
            <p:cNvPr id="33814" name="Line 81"/>
            <p:cNvSpPr>
              <a:spLocks noChangeShapeType="1"/>
            </p:cNvSpPr>
            <p:nvPr/>
          </p:nvSpPr>
          <p:spPr bwMode="auto">
            <a:xfrm rot="5400000">
              <a:off x="4929" y="2269"/>
              <a:ext cx="1" cy="46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5" name="Line 82"/>
            <p:cNvSpPr>
              <a:spLocks noChangeShapeType="1"/>
            </p:cNvSpPr>
            <p:nvPr/>
          </p:nvSpPr>
          <p:spPr bwMode="auto">
            <a:xfrm rot="5400000" flipV="1">
              <a:off x="2653" y="2298"/>
              <a:ext cx="5" cy="37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6" name="Rectangle 83"/>
            <p:cNvSpPr>
              <a:spLocks noChangeArrowheads="1"/>
            </p:cNvSpPr>
            <p:nvPr/>
          </p:nvSpPr>
          <p:spPr bwMode="auto">
            <a:xfrm rot="5400000">
              <a:off x="2946" y="2326"/>
              <a:ext cx="123" cy="325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vert="eaVert"/>
            <a:lstStyle/>
            <a:p>
              <a:endParaRPr lang="zh-CN" altLang="en-US" sz="2400"/>
            </a:p>
          </p:txBody>
        </p:sp>
        <p:sp>
          <p:nvSpPr>
            <p:cNvPr id="33817" name="Line 84"/>
            <p:cNvSpPr>
              <a:spLocks noChangeShapeType="1"/>
            </p:cNvSpPr>
            <p:nvPr/>
          </p:nvSpPr>
          <p:spPr bwMode="auto">
            <a:xfrm>
              <a:off x="3523" y="2491"/>
              <a:ext cx="1" cy="95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8" name="Oval 85"/>
            <p:cNvSpPr>
              <a:spLocks noChangeArrowheads="1"/>
            </p:cNvSpPr>
            <p:nvPr/>
          </p:nvSpPr>
          <p:spPr bwMode="auto">
            <a:xfrm>
              <a:off x="2398" y="2452"/>
              <a:ext cx="70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3819" name="Oval 86"/>
            <p:cNvSpPr>
              <a:spLocks noChangeArrowheads="1"/>
            </p:cNvSpPr>
            <p:nvPr/>
          </p:nvSpPr>
          <p:spPr bwMode="auto">
            <a:xfrm>
              <a:off x="2385" y="3394"/>
              <a:ext cx="71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3820" name="Oval 87"/>
            <p:cNvSpPr>
              <a:spLocks noChangeArrowheads="1"/>
            </p:cNvSpPr>
            <p:nvPr/>
          </p:nvSpPr>
          <p:spPr bwMode="auto">
            <a:xfrm>
              <a:off x="5155" y="2464"/>
              <a:ext cx="70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3821" name="Oval 88"/>
            <p:cNvSpPr>
              <a:spLocks noChangeArrowheads="1"/>
            </p:cNvSpPr>
            <p:nvPr/>
          </p:nvSpPr>
          <p:spPr bwMode="auto">
            <a:xfrm>
              <a:off x="5167" y="3400"/>
              <a:ext cx="71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3822" name="Rectangle 89"/>
            <p:cNvSpPr>
              <a:spLocks noChangeArrowheads="1"/>
            </p:cNvSpPr>
            <p:nvPr/>
          </p:nvSpPr>
          <p:spPr bwMode="auto">
            <a:xfrm>
              <a:off x="4388" y="2160"/>
              <a:ext cx="305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R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22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33823" name="Line 90"/>
            <p:cNvSpPr>
              <a:spLocks noChangeShapeType="1"/>
            </p:cNvSpPr>
            <p:nvPr/>
          </p:nvSpPr>
          <p:spPr bwMode="auto">
            <a:xfrm flipH="1">
              <a:off x="4012" y="2502"/>
              <a:ext cx="0" cy="94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aphicFrame>
          <p:nvGraphicFramePr>
            <p:cNvPr id="33824" name="Object 91"/>
            <p:cNvGraphicFramePr>
              <a:graphicFrameLocks noChangeAspect="1"/>
            </p:cNvGraphicFramePr>
            <p:nvPr/>
          </p:nvGraphicFramePr>
          <p:xfrm>
            <a:off x="4079" y="2759"/>
            <a:ext cx="550" cy="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111" name="Equation" r:id="rId14" imgW="419040" imgH="253800" progId="Equation.DSMT4">
                    <p:embed/>
                  </p:oleObj>
                </mc:Choice>
                <mc:Fallback>
                  <p:oleObj name="Equation" r:id="rId14" imgW="419040" imgH="253800" progId="Equation.DSMT4">
                    <p:embed/>
                    <p:pic>
                      <p:nvPicPr>
                        <p:cNvPr id="0" name="Object 9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79" y="2759"/>
                          <a:ext cx="550" cy="3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3825" name="Text Box 92"/>
            <p:cNvSpPr txBox="1">
              <a:spLocks noChangeArrowheads="1"/>
            </p:cNvSpPr>
            <p:nvPr/>
          </p:nvSpPr>
          <p:spPr bwMode="auto">
            <a:xfrm>
              <a:off x="3305" y="2509"/>
              <a:ext cx="27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33826" name="Text Box 93"/>
            <p:cNvSpPr txBox="1">
              <a:spLocks noChangeArrowheads="1"/>
            </p:cNvSpPr>
            <p:nvPr/>
          </p:nvSpPr>
          <p:spPr bwMode="auto">
            <a:xfrm>
              <a:off x="3311" y="3089"/>
              <a:ext cx="27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graphicFrame>
          <p:nvGraphicFramePr>
            <p:cNvPr id="33827" name="Object 94"/>
            <p:cNvGraphicFramePr>
              <a:graphicFrameLocks noChangeAspect="1"/>
            </p:cNvGraphicFramePr>
            <p:nvPr/>
          </p:nvGraphicFramePr>
          <p:xfrm>
            <a:off x="2890" y="2747"/>
            <a:ext cx="552" cy="3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112" name="Equation" r:id="rId16" imgW="419040" imgH="253800" progId="Equation.DSMT4">
                    <p:embed/>
                  </p:oleObj>
                </mc:Choice>
                <mc:Fallback>
                  <p:oleObj name="Equation" r:id="rId16" imgW="419040" imgH="253800" progId="Equation.DSMT4">
                    <p:embed/>
                    <p:pic>
                      <p:nvPicPr>
                        <p:cNvPr id="0" name="Object 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90" y="2747"/>
                          <a:ext cx="552" cy="32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3828" name="Text Box 95"/>
            <p:cNvSpPr txBox="1">
              <a:spLocks noChangeArrowheads="1"/>
            </p:cNvSpPr>
            <p:nvPr/>
          </p:nvSpPr>
          <p:spPr bwMode="auto">
            <a:xfrm>
              <a:off x="3996" y="2545"/>
              <a:ext cx="27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33829" name="Text Box 96"/>
            <p:cNvSpPr txBox="1">
              <a:spLocks noChangeArrowheads="1"/>
            </p:cNvSpPr>
            <p:nvPr/>
          </p:nvSpPr>
          <p:spPr bwMode="auto">
            <a:xfrm>
              <a:off x="3995" y="3089"/>
              <a:ext cx="27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33830" name="Rectangle 97"/>
            <p:cNvSpPr>
              <a:spLocks noChangeArrowheads="1"/>
            </p:cNvSpPr>
            <p:nvPr/>
          </p:nvSpPr>
          <p:spPr bwMode="auto">
            <a:xfrm>
              <a:off x="2870" y="2142"/>
              <a:ext cx="305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R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11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33831" name="Line 98"/>
            <p:cNvSpPr>
              <a:spLocks noChangeShapeType="1"/>
            </p:cNvSpPr>
            <p:nvPr/>
          </p:nvSpPr>
          <p:spPr bwMode="auto">
            <a:xfrm>
              <a:off x="2539" y="2488"/>
              <a:ext cx="9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32" name="Line 99"/>
            <p:cNvSpPr>
              <a:spLocks noChangeShapeType="1"/>
            </p:cNvSpPr>
            <p:nvPr/>
          </p:nvSpPr>
          <p:spPr bwMode="auto">
            <a:xfrm flipH="1">
              <a:off x="4929" y="2504"/>
              <a:ext cx="1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33" name="Line 100"/>
            <p:cNvSpPr>
              <a:spLocks noChangeShapeType="1"/>
            </p:cNvSpPr>
            <p:nvPr/>
          </p:nvSpPr>
          <p:spPr bwMode="auto">
            <a:xfrm>
              <a:off x="4020" y="3438"/>
              <a:ext cx="1131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69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912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456773" y="1755549"/>
            <a:ext cx="5092700" cy="812800"/>
            <a:chOff x="1632" y="984"/>
            <a:chExt cx="3208" cy="512"/>
          </a:xfrm>
        </p:grpSpPr>
        <p:sp>
          <p:nvSpPr>
            <p:cNvPr id="34879" name="Rectangle 3"/>
            <p:cNvSpPr>
              <a:spLocks noChangeArrowheads="1"/>
            </p:cNvSpPr>
            <p:nvPr/>
          </p:nvSpPr>
          <p:spPr bwMode="auto">
            <a:xfrm>
              <a:off x="4272" y="984"/>
              <a:ext cx="568" cy="480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4880" name="Rectangle 4"/>
            <p:cNvSpPr>
              <a:spLocks noChangeArrowheads="1"/>
            </p:cNvSpPr>
            <p:nvPr/>
          </p:nvSpPr>
          <p:spPr bwMode="auto">
            <a:xfrm>
              <a:off x="1632" y="1016"/>
              <a:ext cx="568" cy="480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3492047" y="1858963"/>
            <a:ext cx="2946400" cy="609600"/>
            <a:chOff x="2328" y="1064"/>
            <a:chExt cx="1856" cy="384"/>
          </a:xfrm>
        </p:grpSpPr>
        <p:sp>
          <p:nvSpPr>
            <p:cNvPr id="34877" name="Rectangle 6"/>
            <p:cNvSpPr>
              <a:spLocks noChangeArrowheads="1"/>
            </p:cNvSpPr>
            <p:nvPr/>
          </p:nvSpPr>
          <p:spPr bwMode="auto">
            <a:xfrm>
              <a:off x="3544" y="1088"/>
              <a:ext cx="640" cy="360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4878" name="Rectangle 7"/>
            <p:cNvSpPr>
              <a:spLocks noChangeArrowheads="1"/>
            </p:cNvSpPr>
            <p:nvPr/>
          </p:nvSpPr>
          <p:spPr bwMode="auto">
            <a:xfrm>
              <a:off x="2328" y="1064"/>
              <a:ext cx="552" cy="368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2703513" y="1173163"/>
            <a:ext cx="1841500" cy="58420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4621213" y="1160463"/>
            <a:ext cx="1028700" cy="5207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46090" name="Rectangle 10"/>
          <p:cNvSpPr>
            <a:spLocks noChangeArrowheads="1"/>
          </p:cNvSpPr>
          <p:nvPr/>
        </p:nvSpPr>
        <p:spPr bwMode="auto">
          <a:xfrm>
            <a:off x="1649413" y="1173163"/>
            <a:ext cx="812800" cy="5207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graphicFrame>
        <p:nvGraphicFramePr>
          <p:cNvPr id="46091" name="Object 11"/>
          <p:cNvGraphicFramePr>
            <a:graphicFrameLocks noChangeAspect="1"/>
          </p:cNvGraphicFramePr>
          <p:nvPr/>
        </p:nvGraphicFramePr>
        <p:xfrm>
          <a:off x="895350" y="1147763"/>
          <a:ext cx="2849563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02" name="Equation" r:id="rId4" imgW="1206360" imgH="241200" progId="Equation.DSMT4">
                  <p:embed/>
                </p:oleObj>
              </mc:Choice>
              <mc:Fallback>
                <p:oleObj name="Equation" r:id="rId4" imgW="1206360" imgH="2412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5350" y="1147763"/>
                        <a:ext cx="2849563" cy="474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377825" y="485775"/>
            <a:ext cx="2095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ea typeface="华文楷体" pitchFamily="2" charset="-122"/>
              </a:rPr>
              <a:t>原方程改写为</a:t>
            </a:r>
          </a:p>
        </p:txBody>
      </p:sp>
      <p:graphicFrame>
        <p:nvGraphicFramePr>
          <p:cNvPr id="46093" name="Object 13"/>
          <p:cNvGraphicFramePr>
            <a:graphicFrameLocks noChangeAspect="1"/>
          </p:cNvGraphicFramePr>
          <p:nvPr/>
        </p:nvGraphicFramePr>
        <p:xfrm>
          <a:off x="896938" y="1895475"/>
          <a:ext cx="240823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03" name="Equation" r:id="rId6" imgW="1231560" imgH="241200" progId="Equation.DSMT4">
                  <p:embed/>
                </p:oleObj>
              </mc:Choice>
              <mc:Fallback>
                <p:oleObj name="Equation" r:id="rId6" imgW="1231560" imgH="2412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6938" y="1895475"/>
                        <a:ext cx="2408237" cy="47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94" name="Object 14"/>
          <p:cNvGraphicFramePr>
            <a:graphicFrameLocks noChangeAspect="1"/>
          </p:cNvGraphicFramePr>
          <p:nvPr/>
        </p:nvGraphicFramePr>
        <p:xfrm>
          <a:off x="3736975" y="1109663"/>
          <a:ext cx="1951038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04" name="Equation" r:id="rId8" imgW="977760" imgH="241200" progId="Equation.DSMT4">
                  <p:embed/>
                </p:oleObj>
              </mc:Choice>
              <mc:Fallback>
                <p:oleObj name="Equation" r:id="rId8" imgW="977760" imgH="2412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6975" y="1109663"/>
                        <a:ext cx="1951038" cy="547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95" name="Object 15"/>
          <p:cNvGraphicFramePr>
            <a:graphicFrameLocks noChangeAspect="1"/>
          </p:cNvGraphicFramePr>
          <p:nvPr/>
        </p:nvGraphicFramePr>
        <p:xfrm>
          <a:off x="3376613" y="1843088"/>
          <a:ext cx="1822450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05" name="Equation" r:id="rId10" imgW="977760" imgH="241200" progId="Equation.DSMT4">
                  <p:embed/>
                </p:oleObj>
              </mc:Choice>
              <mc:Fallback>
                <p:oleObj name="Equation" r:id="rId10" imgW="977760" imgH="2412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6613" y="1843088"/>
                        <a:ext cx="1822450" cy="512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96" name="Object 16"/>
          <p:cNvGraphicFramePr>
            <a:graphicFrameLocks noChangeAspect="1"/>
          </p:cNvGraphicFramePr>
          <p:nvPr/>
        </p:nvGraphicFramePr>
        <p:xfrm>
          <a:off x="5534025" y="1857375"/>
          <a:ext cx="2081213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06" name="Equation" r:id="rId12" imgW="1002960" imgH="241200" progId="Equation.DSMT4">
                  <p:embed/>
                </p:oleObj>
              </mc:Choice>
              <mc:Fallback>
                <p:oleObj name="Equation" r:id="rId12" imgW="1002960" imgH="24120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4025" y="1857375"/>
                        <a:ext cx="2081213" cy="569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1068388" y="2692400"/>
            <a:ext cx="4405312" cy="2193925"/>
            <a:chOff x="673" y="1696"/>
            <a:chExt cx="2775" cy="1382"/>
          </a:xfrm>
        </p:grpSpPr>
        <p:graphicFrame>
          <p:nvGraphicFramePr>
            <p:cNvPr id="34865" name="Object 18"/>
            <p:cNvGraphicFramePr>
              <a:graphicFrameLocks noChangeAspect="1"/>
            </p:cNvGraphicFramePr>
            <p:nvPr/>
          </p:nvGraphicFramePr>
          <p:xfrm>
            <a:off x="924" y="1696"/>
            <a:ext cx="176" cy="3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307" name="Equation" r:id="rId14" imgW="139680" imgH="241200" progId="Equation.DSMT4">
                    <p:embed/>
                  </p:oleObj>
                </mc:Choice>
                <mc:Fallback>
                  <p:oleObj name="Equation" r:id="rId14" imgW="139680" imgH="241200" progId="Equation.DSMT4">
                    <p:embed/>
                    <p:pic>
                      <p:nvPicPr>
                        <p:cNvPr id="0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24" y="1696"/>
                          <a:ext cx="176" cy="3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4866" name="Line 19"/>
            <p:cNvSpPr>
              <a:spLocks noChangeShapeType="1"/>
            </p:cNvSpPr>
            <p:nvPr/>
          </p:nvSpPr>
          <p:spPr bwMode="auto">
            <a:xfrm flipH="1">
              <a:off x="1525" y="2101"/>
              <a:ext cx="705" cy="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7" name="Line 20"/>
            <p:cNvSpPr>
              <a:spLocks noChangeShapeType="1"/>
            </p:cNvSpPr>
            <p:nvPr/>
          </p:nvSpPr>
          <p:spPr bwMode="auto">
            <a:xfrm>
              <a:off x="823" y="3054"/>
              <a:ext cx="2625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8" name="Text Box 21"/>
            <p:cNvSpPr txBox="1">
              <a:spLocks noChangeArrowheads="1"/>
            </p:cNvSpPr>
            <p:nvPr/>
          </p:nvSpPr>
          <p:spPr bwMode="auto">
            <a:xfrm>
              <a:off x="673" y="2119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34869" name="Text Box 22"/>
            <p:cNvSpPr txBox="1">
              <a:spLocks noChangeArrowheads="1"/>
            </p:cNvSpPr>
            <p:nvPr/>
          </p:nvSpPr>
          <p:spPr bwMode="auto">
            <a:xfrm>
              <a:off x="690" y="2741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graphicFrame>
          <p:nvGraphicFramePr>
            <p:cNvPr id="34870" name="Object 23"/>
            <p:cNvGraphicFramePr>
              <a:graphicFrameLocks noChangeAspect="1"/>
            </p:cNvGraphicFramePr>
            <p:nvPr/>
          </p:nvGraphicFramePr>
          <p:xfrm>
            <a:off x="688" y="2394"/>
            <a:ext cx="24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308" name="Equation" r:id="rId16" imgW="190440" imgH="241200" progId="Equation.DSMT4">
                    <p:embed/>
                  </p:oleObj>
                </mc:Choice>
                <mc:Fallback>
                  <p:oleObj name="Equation" r:id="rId16" imgW="190440" imgH="241200" progId="Equation.DSMT4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8" y="2394"/>
                          <a:ext cx="24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4871" name="Line 24"/>
            <p:cNvSpPr>
              <a:spLocks noChangeShapeType="1"/>
            </p:cNvSpPr>
            <p:nvPr/>
          </p:nvSpPr>
          <p:spPr bwMode="auto">
            <a:xfrm rot="5400000" flipV="1">
              <a:off x="1078" y="1865"/>
              <a:ext cx="5" cy="47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2" name="Rectangle 25"/>
            <p:cNvSpPr>
              <a:spLocks noChangeArrowheads="1"/>
            </p:cNvSpPr>
            <p:nvPr/>
          </p:nvSpPr>
          <p:spPr bwMode="auto">
            <a:xfrm rot="5400000">
              <a:off x="1406" y="1948"/>
              <a:ext cx="123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vert="eaVert"/>
            <a:lstStyle/>
            <a:p>
              <a:endParaRPr lang="zh-CN" altLang="en-US" sz="2400"/>
            </a:p>
          </p:txBody>
        </p:sp>
        <p:sp>
          <p:nvSpPr>
            <p:cNvPr id="34873" name="Oval 26"/>
            <p:cNvSpPr>
              <a:spLocks noChangeArrowheads="1"/>
            </p:cNvSpPr>
            <p:nvPr/>
          </p:nvSpPr>
          <p:spPr bwMode="auto">
            <a:xfrm>
              <a:off x="776" y="2068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4874" name="Oval 27"/>
            <p:cNvSpPr>
              <a:spLocks noChangeArrowheads="1"/>
            </p:cNvSpPr>
            <p:nvPr/>
          </p:nvSpPr>
          <p:spPr bwMode="auto">
            <a:xfrm>
              <a:off x="764" y="3010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4875" name="Rectangle 28"/>
            <p:cNvSpPr>
              <a:spLocks noChangeArrowheads="1"/>
            </p:cNvSpPr>
            <p:nvPr/>
          </p:nvSpPr>
          <p:spPr bwMode="auto">
            <a:xfrm>
              <a:off x="1047" y="1742"/>
              <a:ext cx="8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R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11</a:t>
              </a:r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-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R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12</a:t>
              </a:r>
            </a:p>
          </p:txBody>
        </p:sp>
        <p:sp>
          <p:nvSpPr>
            <p:cNvPr id="34876" name="Line 29"/>
            <p:cNvSpPr>
              <a:spLocks noChangeShapeType="1"/>
            </p:cNvSpPr>
            <p:nvPr/>
          </p:nvSpPr>
          <p:spPr bwMode="auto">
            <a:xfrm>
              <a:off x="992" y="2104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30"/>
          <p:cNvGrpSpPr>
            <a:grpSpLocks/>
          </p:cNvGrpSpPr>
          <p:nvPr/>
        </p:nvGrpSpPr>
        <p:grpSpPr bwMode="auto">
          <a:xfrm>
            <a:off x="4938713" y="2686050"/>
            <a:ext cx="1687512" cy="730250"/>
            <a:chOff x="3111" y="1692"/>
            <a:chExt cx="1063" cy="460"/>
          </a:xfrm>
        </p:grpSpPr>
        <p:graphicFrame>
          <p:nvGraphicFramePr>
            <p:cNvPr id="34859" name="Object 31"/>
            <p:cNvGraphicFramePr>
              <a:graphicFrameLocks noChangeAspect="1"/>
            </p:cNvGraphicFramePr>
            <p:nvPr/>
          </p:nvGraphicFramePr>
          <p:xfrm>
            <a:off x="3824" y="1692"/>
            <a:ext cx="192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309" name="Equation" r:id="rId18" imgW="152280" imgH="241200" progId="Equation.DSMT4">
                    <p:embed/>
                  </p:oleObj>
                </mc:Choice>
                <mc:Fallback>
                  <p:oleObj name="Equation" r:id="rId18" imgW="152280" imgH="241200" progId="Equation.DSMT4">
                    <p:embed/>
                    <p:pic>
                      <p:nvPicPr>
                        <p:cNvPr id="0" name="Object 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24" y="1692"/>
                          <a:ext cx="192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4860" name="Rectangle 32"/>
            <p:cNvSpPr>
              <a:spLocks noChangeArrowheads="1"/>
            </p:cNvSpPr>
            <p:nvPr/>
          </p:nvSpPr>
          <p:spPr bwMode="auto">
            <a:xfrm rot="5400000">
              <a:off x="3474" y="1934"/>
              <a:ext cx="123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vert="eaVert"/>
            <a:lstStyle/>
            <a:p>
              <a:endParaRPr lang="zh-CN" altLang="en-US" sz="2400"/>
            </a:p>
          </p:txBody>
        </p:sp>
        <p:sp>
          <p:nvSpPr>
            <p:cNvPr id="34861" name="Line 33"/>
            <p:cNvSpPr>
              <a:spLocks noChangeShapeType="1"/>
            </p:cNvSpPr>
            <p:nvPr/>
          </p:nvSpPr>
          <p:spPr bwMode="auto">
            <a:xfrm rot="5400000">
              <a:off x="3905" y="1861"/>
              <a:ext cx="1" cy="44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2" name="Oval 34"/>
            <p:cNvSpPr>
              <a:spLocks noChangeArrowheads="1"/>
            </p:cNvSpPr>
            <p:nvPr/>
          </p:nvSpPr>
          <p:spPr bwMode="auto">
            <a:xfrm>
              <a:off x="4106" y="2056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4863" name="Rectangle 35"/>
            <p:cNvSpPr>
              <a:spLocks noChangeArrowheads="1"/>
            </p:cNvSpPr>
            <p:nvPr/>
          </p:nvSpPr>
          <p:spPr bwMode="auto">
            <a:xfrm>
              <a:off x="3111" y="1744"/>
              <a:ext cx="662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R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22</a:t>
              </a:r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-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R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12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34864" name="Line 36"/>
            <p:cNvSpPr>
              <a:spLocks noChangeShapeType="1"/>
            </p:cNvSpPr>
            <p:nvPr/>
          </p:nvSpPr>
          <p:spPr bwMode="auto">
            <a:xfrm flipH="1">
              <a:off x="3888" y="2088"/>
              <a:ext cx="10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2397125" y="3327400"/>
            <a:ext cx="1846263" cy="1511300"/>
            <a:chOff x="1510" y="2096"/>
            <a:chExt cx="1124" cy="952"/>
          </a:xfrm>
        </p:grpSpPr>
        <p:sp>
          <p:nvSpPr>
            <p:cNvPr id="34854" name="Line 38"/>
            <p:cNvSpPr>
              <a:spLocks noChangeShapeType="1"/>
            </p:cNvSpPr>
            <p:nvPr/>
          </p:nvSpPr>
          <p:spPr bwMode="auto">
            <a:xfrm>
              <a:off x="1992" y="2096"/>
              <a:ext cx="0" cy="9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55" name="Rectangle 39"/>
            <p:cNvSpPr>
              <a:spLocks noChangeArrowheads="1"/>
            </p:cNvSpPr>
            <p:nvPr/>
          </p:nvSpPr>
          <p:spPr bwMode="auto">
            <a:xfrm rot="10800000">
              <a:off x="1938" y="2502"/>
              <a:ext cx="123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/>
            <a:lstStyle/>
            <a:p>
              <a:endParaRPr lang="zh-CN" altLang="en-US" sz="2400"/>
            </a:p>
          </p:txBody>
        </p:sp>
        <p:sp>
          <p:nvSpPr>
            <p:cNvPr id="34856" name="Text Box 40"/>
            <p:cNvSpPr txBox="1">
              <a:spLocks noChangeArrowheads="1"/>
            </p:cNvSpPr>
            <p:nvPr/>
          </p:nvSpPr>
          <p:spPr bwMode="auto">
            <a:xfrm>
              <a:off x="1510" y="2514"/>
              <a:ext cx="36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solidFill>
                    <a:srgbClr val="000000"/>
                  </a:solidFill>
                  <a:ea typeface="华文楷体" pitchFamily="2" charset="-122"/>
                </a:rPr>
                <a:t>R</a:t>
              </a:r>
              <a:r>
                <a:rPr lang="en-US" altLang="zh-CN" b="1" baseline="-25000">
                  <a:solidFill>
                    <a:srgbClr val="000000"/>
                  </a:solidFill>
                  <a:ea typeface="华文楷体" pitchFamily="2" charset="-122"/>
                </a:rPr>
                <a:t>12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34857" name="Line 41"/>
            <p:cNvSpPr>
              <a:spLocks noChangeShapeType="1"/>
            </p:cNvSpPr>
            <p:nvPr/>
          </p:nvSpPr>
          <p:spPr bwMode="auto">
            <a:xfrm>
              <a:off x="1984" y="2336"/>
              <a:ext cx="0" cy="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34858" name="Object 42"/>
            <p:cNvGraphicFramePr>
              <a:graphicFrameLocks noChangeAspect="1"/>
            </p:cNvGraphicFramePr>
            <p:nvPr/>
          </p:nvGraphicFramePr>
          <p:xfrm>
            <a:off x="2087" y="2180"/>
            <a:ext cx="547" cy="3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310" name="Equation" r:id="rId20" imgW="431640" imgH="241200" progId="Equation.DSMT4">
                    <p:embed/>
                  </p:oleObj>
                </mc:Choice>
                <mc:Fallback>
                  <p:oleObj name="Equation" r:id="rId20" imgW="431640" imgH="241200" progId="Equation.DSMT4">
                    <p:embed/>
                    <p:pic>
                      <p:nvPicPr>
                        <p:cNvPr id="0" name="Object 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87" y="2180"/>
                          <a:ext cx="547" cy="3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Group 58"/>
          <p:cNvGrpSpPr>
            <a:grpSpLocks/>
          </p:cNvGrpSpPr>
          <p:nvPr/>
        </p:nvGrpSpPr>
        <p:grpSpPr bwMode="auto">
          <a:xfrm>
            <a:off x="3244850" y="2670175"/>
            <a:ext cx="2133600" cy="1027113"/>
            <a:chOff x="3712" y="3518"/>
            <a:chExt cx="1344" cy="647"/>
          </a:xfrm>
        </p:grpSpPr>
        <p:sp>
          <p:nvSpPr>
            <p:cNvPr id="34849" name="AutoShape 44"/>
            <p:cNvSpPr>
              <a:spLocks noChangeArrowheads="1"/>
            </p:cNvSpPr>
            <p:nvPr/>
          </p:nvSpPr>
          <p:spPr bwMode="auto">
            <a:xfrm rot="5400000">
              <a:off x="4321" y="3656"/>
              <a:ext cx="134" cy="536"/>
            </a:xfrm>
            <a:prstGeom prst="diamond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 sz="2400"/>
            </a:p>
          </p:txBody>
        </p:sp>
        <p:sp>
          <p:nvSpPr>
            <p:cNvPr id="34850" name="Text Box 45"/>
            <p:cNvSpPr txBox="1">
              <a:spLocks noChangeArrowheads="1"/>
            </p:cNvSpPr>
            <p:nvPr/>
          </p:nvSpPr>
          <p:spPr bwMode="auto">
            <a:xfrm>
              <a:off x="3984" y="3855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graphicFrame>
          <p:nvGraphicFramePr>
            <p:cNvPr id="34851" name="Object 46"/>
            <p:cNvGraphicFramePr>
              <a:graphicFrameLocks noChangeAspect="1"/>
            </p:cNvGraphicFramePr>
            <p:nvPr/>
          </p:nvGraphicFramePr>
          <p:xfrm>
            <a:off x="3712" y="3518"/>
            <a:ext cx="1128" cy="3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311" name="Equation" r:id="rId22" imgW="888840" imgH="253800" progId="Equation.DSMT4">
                    <p:embed/>
                  </p:oleObj>
                </mc:Choice>
                <mc:Fallback>
                  <p:oleObj name="Equation" r:id="rId22" imgW="888840" imgH="253800" progId="Equation.DSMT4">
                    <p:embed/>
                    <p:pic>
                      <p:nvPicPr>
                        <p:cNvPr id="0" name="Object 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12" y="3518"/>
                          <a:ext cx="1128" cy="3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4852" name="Text Box 47"/>
            <p:cNvSpPr txBox="1">
              <a:spLocks noChangeArrowheads="1"/>
            </p:cNvSpPr>
            <p:nvPr/>
          </p:nvSpPr>
          <p:spPr bwMode="auto">
            <a:xfrm>
              <a:off x="4525" y="3877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34853" name="Line 48"/>
            <p:cNvSpPr>
              <a:spLocks noChangeShapeType="1"/>
            </p:cNvSpPr>
            <p:nvPr/>
          </p:nvSpPr>
          <p:spPr bwMode="auto">
            <a:xfrm>
              <a:off x="3864" y="3932"/>
              <a:ext cx="11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" name="Group 49"/>
          <p:cNvGrpSpPr>
            <a:grpSpLocks/>
          </p:cNvGrpSpPr>
          <p:nvPr/>
        </p:nvGrpSpPr>
        <p:grpSpPr bwMode="auto">
          <a:xfrm>
            <a:off x="5435600" y="3335338"/>
            <a:ext cx="1382713" cy="1560512"/>
            <a:chOff x="3424" y="2101"/>
            <a:chExt cx="871" cy="983"/>
          </a:xfrm>
        </p:grpSpPr>
        <p:sp>
          <p:nvSpPr>
            <p:cNvPr id="34844" name="Text Box 50"/>
            <p:cNvSpPr txBox="1">
              <a:spLocks noChangeArrowheads="1"/>
            </p:cNvSpPr>
            <p:nvPr/>
          </p:nvSpPr>
          <p:spPr bwMode="auto">
            <a:xfrm>
              <a:off x="4027" y="2101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graphicFrame>
          <p:nvGraphicFramePr>
            <p:cNvPr id="34845" name="Object 51"/>
            <p:cNvGraphicFramePr>
              <a:graphicFrameLocks noChangeAspect="1"/>
            </p:cNvGraphicFramePr>
            <p:nvPr/>
          </p:nvGraphicFramePr>
          <p:xfrm>
            <a:off x="4042" y="2382"/>
            <a:ext cx="24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312" name="Equation" r:id="rId24" imgW="190440" imgH="241200" progId="Equation.DSMT4">
                    <p:embed/>
                  </p:oleObj>
                </mc:Choice>
                <mc:Fallback>
                  <p:oleObj name="Equation" r:id="rId24" imgW="190440" imgH="241200" progId="Equation.DSMT4">
                    <p:embed/>
                    <p:pic>
                      <p:nvPicPr>
                        <p:cNvPr id="0" name="Object 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42" y="2382"/>
                          <a:ext cx="24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4846" name="Oval 52"/>
            <p:cNvSpPr>
              <a:spLocks noChangeArrowheads="1"/>
            </p:cNvSpPr>
            <p:nvPr/>
          </p:nvSpPr>
          <p:spPr bwMode="auto">
            <a:xfrm>
              <a:off x="4118" y="3016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4847" name="Text Box 53"/>
            <p:cNvSpPr txBox="1">
              <a:spLocks noChangeArrowheads="1"/>
            </p:cNvSpPr>
            <p:nvPr/>
          </p:nvSpPr>
          <p:spPr bwMode="auto">
            <a:xfrm>
              <a:off x="4028" y="2729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34848" name="Line 54"/>
            <p:cNvSpPr>
              <a:spLocks noChangeShapeType="1"/>
            </p:cNvSpPr>
            <p:nvPr/>
          </p:nvSpPr>
          <p:spPr bwMode="auto">
            <a:xfrm>
              <a:off x="3424" y="3056"/>
              <a:ext cx="6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6136" name="Text Box 56"/>
          <p:cNvSpPr txBox="1">
            <a:spLocks noChangeArrowheads="1"/>
          </p:cNvSpPr>
          <p:nvPr/>
        </p:nvSpPr>
        <p:spPr bwMode="auto">
          <a:xfrm>
            <a:off x="771525" y="5100638"/>
            <a:ext cx="698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ea typeface="华文楷体" pitchFamily="2" charset="-122"/>
              </a:rPr>
              <a:t>同一个参数方程，可以画出结构不同的等效电路。</a:t>
            </a:r>
            <a:endParaRPr lang="zh-CN" altLang="en-US">
              <a:ea typeface="华文楷体" pitchFamily="2" charset="-122"/>
            </a:endParaRPr>
          </a:p>
        </p:txBody>
      </p:sp>
      <p:sp>
        <p:nvSpPr>
          <p:cNvPr id="46137" name="Text Box 57"/>
          <p:cNvSpPr txBox="1">
            <a:spLocks noChangeArrowheads="1"/>
          </p:cNvSpPr>
          <p:nvPr/>
        </p:nvSpPr>
        <p:spPr bwMode="auto">
          <a:xfrm>
            <a:off x="809625" y="5570538"/>
            <a:ext cx="2754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solidFill>
                  <a:srgbClr val="FF0000"/>
                </a:solidFill>
                <a:ea typeface="华文楷体" pitchFamily="2" charset="-122"/>
              </a:rPr>
              <a:t>等效电路不唯一。</a:t>
            </a:r>
            <a:endParaRPr lang="zh-CN" altLang="en-US">
              <a:ea typeface="华文楷体" pitchFamily="2" charset="-122"/>
            </a:endParaRPr>
          </a:p>
        </p:txBody>
      </p:sp>
      <p:sp>
        <p:nvSpPr>
          <p:cNvPr id="46139" name="Text Box 59"/>
          <p:cNvSpPr txBox="1">
            <a:spLocks noChangeArrowheads="1"/>
          </p:cNvSpPr>
          <p:nvPr/>
        </p:nvSpPr>
        <p:spPr bwMode="auto">
          <a:xfrm>
            <a:off x="2470150" y="0"/>
            <a:ext cx="3613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如果只用一个受控源</a:t>
            </a:r>
          </a:p>
        </p:txBody>
      </p:sp>
      <p:sp>
        <p:nvSpPr>
          <p:cNvPr id="46140" name="Text Box 60"/>
          <p:cNvSpPr txBox="1">
            <a:spLocks noChangeArrowheads="1"/>
          </p:cNvSpPr>
          <p:nvPr/>
        </p:nvSpPr>
        <p:spPr bwMode="auto">
          <a:xfrm>
            <a:off x="914515" y="6027738"/>
            <a:ext cx="3849687" cy="461665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rgbClr val="FFFF00"/>
                </a:solidFill>
                <a:ea typeface="华文楷体" pitchFamily="2" charset="-122"/>
              </a:rPr>
              <a:t>能不用受控源吗</a:t>
            </a:r>
            <a:r>
              <a:rPr lang="zh-CN" altLang="en-US" b="1" dirty="0" smtClean="0">
                <a:solidFill>
                  <a:srgbClr val="FFFF00"/>
                </a:solidFill>
                <a:ea typeface="华文楷体" pitchFamily="2" charset="-122"/>
              </a:rPr>
              <a:t>？为什么</a:t>
            </a:r>
            <a:endParaRPr lang="zh-CN" altLang="en-US" b="1" dirty="0">
              <a:solidFill>
                <a:srgbClr val="FFFF00"/>
              </a:solidFill>
              <a:ea typeface="华文楷体" pitchFamily="2" charset="-122"/>
            </a:endParaRPr>
          </a:p>
        </p:txBody>
      </p:sp>
      <p:grpSp>
        <p:nvGrpSpPr>
          <p:cNvPr id="9" name="Group 63"/>
          <p:cNvGrpSpPr>
            <a:grpSpLocks/>
          </p:cNvGrpSpPr>
          <p:nvPr/>
        </p:nvGrpSpPr>
        <p:grpSpPr bwMode="auto">
          <a:xfrm>
            <a:off x="1611315" y="1909763"/>
            <a:ext cx="3644900" cy="558800"/>
            <a:chOff x="1072" y="1072"/>
            <a:chExt cx="2296" cy="352"/>
          </a:xfrm>
        </p:grpSpPr>
        <p:sp>
          <p:nvSpPr>
            <p:cNvPr id="34842" name="Rectangle 61"/>
            <p:cNvSpPr>
              <a:spLocks noChangeArrowheads="1"/>
            </p:cNvSpPr>
            <p:nvPr/>
          </p:nvSpPr>
          <p:spPr bwMode="auto">
            <a:xfrm>
              <a:off x="1072" y="1072"/>
              <a:ext cx="424" cy="328"/>
            </a:xfrm>
            <a:prstGeom prst="rect">
              <a:avLst/>
            </a:prstGeom>
            <a:solidFill>
              <a:srgbClr val="FF0000">
                <a:alpha val="2705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4843" name="Rectangle 62"/>
            <p:cNvSpPr>
              <a:spLocks noChangeArrowheads="1"/>
            </p:cNvSpPr>
            <p:nvPr/>
          </p:nvSpPr>
          <p:spPr bwMode="auto">
            <a:xfrm>
              <a:off x="2880" y="1096"/>
              <a:ext cx="488" cy="328"/>
            </a:xfrm>
            <a:prstGeom prst="rect">
              <a:avLst/>
            </a:prstGeom>
            <a:solidFill>
              <a:srgbClr val="FF0000">
                <a:alpha val="2705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sp>
        <p:nvSpPr>
          <p:cNvPr id="46144" name="Text Box 64"/>
          <p:cNvSpPr txBox="1">
            <a:spLocks noChangeArrowheads="1"/>
          </p:cNvSpPr>
          <p:nvPr/>
        </p:nvSpPr>
        <p:spPr bwMode="auto">
          <a:xfrm>
            <a:off x="7191375" y="3717925"/>
            <a:ext cx="1497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电路综合</a:t>
            </a:r>
          </a:p>
        </p:txBody>
      </p:sp>
      <p:graphicFrame>
        <p:nvGraphicFramePr>
          <p:cNvPr id="34841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9464683"/>
              </p:ext>
            </p:extLst>
          </p:nvPr>
        </p:nvGraphicFramePr>
        <p:xfrm>
          <a:off x="6709568" y="0"/>
          <a:ext cx="2460625" cy="103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13" name="Equation" r:id="rId26" imgW="1231560" imgH="520560" progId="Equation.DSMT4">
                  <p:embed/>
                </p:oleObj>
              </mc:Choice>
              <mc:Fallback>
                <p:oleObj name="Equation" r:id="rId26" imgW="1231560" imgH="520560" progId="Equation.DSMT4">
                  <p:embed/>
                  <p:pic>
                    <p:nvPicPr>
                      <p:cNvPr id="0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9568" y="0"/>
                        <a:ext cx="2460625" cy="1036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Text Box 13"/>
          <p:cNvSpPr txBox="1">
            <a:spLocks noChangeArrowheads="1"/>
          </p:cNvSpPr>
          <p:nvPr/>
        </p:nvSpPr>
        <p:spPr bwMode="auto">
          <a:xfrm>
            <a:off x="5473700" y="5767504"/>
            <a:ext cx="3416320" cy="646331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kumimoji="1" lang="zh-CN" altLang="en-US" sz="3600" b="1" i="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此处可以有弹幕</a:t>
            </a:r>
            <a:endParaRPr kumimoji="1" lang="en-US" altLang="zh-CN" sz="3600" b="1" i="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46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6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6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6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6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6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6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9" dur="2000" fill="hold"/>
                                        <p:tgtEl>
                                          <p:spTgt spid="6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500"/>
                            </p:stCondLst>
                            <p:childTnLst>
                              <p:par>
                                <p:cTn id="12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2" dur="20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8" grpId="0" animBg="1"/>
      <p:bldP spid="46089" grpId="0" animBg="1"/>
      <p:bldP spid="46090" grpId="0" animBg="1"/>
      <p:bldP spid="46092" grpId="0" build="p" autoUpdateAnimBg="0"/>
      <p:bldP spid="46136" grpId="0" build="p" autoUpdateAnimBg="0"/>
      <p:bldP spid="46137" grpId="0" build="p" autoUpdateAnimBg="0"/>
      <p:bldP spid="46139" grpId="0"/>
      <p:bldP spid="46140" grpId="0" animBg="1"/>
      <p:bldP spid="46144" grpId="0"/>
      <p:bldP spid="65" grpId="0" animBg="1"/>
      <p:bldP spid="65" grpId="1" animBg="1"/>
      <p:bldP spid="65" grpId="2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501650" y="3149600"/>
            <a:ext cx="1530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互易网络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558800" y="5340350"/>
            <a:ext cx="62499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网络对称（</a:t>
            </a:r>
            <a:r>
              <a:rPr lang="en-US" altLang="zh-CN" b="1" i="1">
                <a:ea typeface="华文楷体" pitchFamily="2" charset="-122"/>
              </a:rPr>
              <a:t>R</a:t>
            </a:r>
            <a:r>
              <a:rPr lang="en-US" altLang="zh-CN" b="1" baseline="-25000">
                <a:ea typeface="华文楷体" pitchFamily="2" charset="-122"/>
              </a:rPr>
              <a:t>11</a:t>
            </a:r>
            <a:r>
              <a:rPr lang="en-US" altLang="zh-CN" b="1">
                <a:ea typeface="华文楷体" pitchFamily="2" charset="-122"/>
              </a:rPr>
              <a:t>=</a:t>
            </a:r>
            <a:r>
              <a:rPr lang="en-US" altLang="zh-CN" b="1" i="1">
                <a:ea typeface="华文楷体" pitchFamily="2" charset="-122"/>
              </a:rPr>
              <a:t>R</a:t>
            </a:r>
            <a:r>
              <a:rPr lang="en-US" altLang="zh-CN" b="1" baseline="-25000">
                <a:ea typeface="华文楷体" pitchFamily="2" charset="-122"/>
              </a:rPr>
              <a:t>22</a:t>
            </a:r>
            <a:r>
              <a:rPr lang="zh-CN" altLang="en-US" b="1">
                <a:ea typeface="华文楷体" pitchFamily="2" charset="-122"/>
              </a:rPr>
              <a:t>）则等效电路也对称</a:t>
            </a:r>
          </a:p>
        </p:txBody>
      </p:sp>
      <p:sp>
        <p:nvSpPr>
          <p:cNvPr id="47148" name="Text Box 44"/>
          <p:cNvSpPr txBox="1">
            <a:spLocks noChangeArrowheads="1"/>
          </p:cNvSpPr>
          <p:nvPr/>
        </p:nvSpPr>
        <p:spPr bwMode="auto">
          <a:xfrm>
            <a:off x="2143125" y="3176588"/>
            <a:ext cx="11699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i="1">
                <a:ea typeface="华文楷体" pitchFamily="2" charset="-122"/>
              </a:rPr>
              <a:t>R</a:t>
            </a:r>
            <a:r>
              <a:rPr lang="en-US" altLang="zh-CN" b="1" baseline="-25000">
                <a:ea typeface="华文楷体" pitchFamily="2" charset="-122"/>
              </a:rPr>
              <a:t>12</a:t>
            </a:r>
            <a:r>
              <a:rPr lang="en-US" altLang="zh-CN" b="1">
                <a:ea typeface="华文楷体" pitchFamily="2" charset="-122"/>
              </a:rPr>
              <a:t>=</a:t>
            </a:r>
            <a:r>
              <a:rPr lang="en-US" altLang="zh-CN" b="1" i="1">
                <a:ea typeface="华文楷体" pitchFamily="2" charset="-122"/>
              </a:rPr>
              <a:t>R</a:t>
            </a:r>
            <a:r>
              <a:rPr lang="en-US" altLang="zh-CN" b="1" baseline="-25000">
                <a:ea typeface="华文楷体" pitchFamily="2" charset="-122"/>
              </a:rPr>
              <a:t>21</a:t>
            </a:r>
            <a:endParaRPr lang="en-US" altLang="zh-CN">
              <a:ea typeface="华文楷体" pitchFamily="2" charset="-122"/>
            </a:endParaRPr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3544888" y="2913063"/>
            <a:ext cx="4594225" cy="2178050"/>
            <a:chOff x="985" y="2355"/>
            <a:chExt cx="2766" cy="1372"/>
          </a:xfrm>
        </p:grpSpPr>
        <p:graphicFrame>
          <p:nvGraphicFramePr>
            <p:cNvPr id="35886" name="Object 46"/>
            <p:cNvGraphicFramePr>
              <a:graphicFrameLocks noChangeAspect="1"/>
            </p:cNvGraphicFramePr>
            <p:nvPr/>
          </p:nvGraphicFramePr>
          <p:xfrm>
            <a:off x="1252" y="2355"/>
            <a:ext cx="144" cy="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263" name="公式" r:id="rId4" imgW="114151" imgH="215619" progId="Equation.3">
                    <p:embed/>
                  </p:oleObj>
                </mc:Choice>
                <mc:Fallback>
                  <p:oleObj name="公式" r:id="rId4" imgW="114151" imgH="215619" progId="Equation.3">
                    <p:embed/>
                    <p:pic>
                      <p:nvPicPr>
                        <p:cNvPr id="0" name="Object 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52" y="2355"/>
                          <a:ext cx="144" cy="2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887" name="Line 47"/>
            <p:cNvSpPr>
              <a:spLocks noChangeShapeType="1"/>
            </p:cNvSpPr>
            <p:nvPr/>
          </p:nvSpPr>
          <p:spPr bwMode="auto">
            <a:xfrm flipH="1" flipV="1">
              <a:off x="1837" y="2747"/>
              <a:ext cx="1001" cy="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8" name="Text Box 48"/>
            <p:cNvSpPr txBox="1">
              <a:spLocks noChangeArrowheads="1"/>
            </p:cNvSpPr>
            <p:nvPr/>
          </p:nvSpPr>
          <p:spPr bwMode="auto">
            <a:xfrm>
              <a:off x="985" y="2762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35889" name="Text Box 49"/>
            <p:cNvSpPr txBox="1">
              <a:spLocks noChangeArrowheads="1"/>
            </p:cNvSpPr>
            <p:nvPr/>
          </p:nvSpPr>
          <p:spPr bwMode="auto">
            <a:xfrm>
              <a:off x="1002" y="3384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graphicFrame>
          <p:nvGraphicFramePr>
            <p:cNvPr id="35890" name="Object 50"/>
            <p:cNvGraphicFramePr>
              <a:graphicFrameLocks noChangeAspect="1"/>
            </p:cNvGraphicFramePr>
            <p:nvPr/>
          </p:nvGraphicFramePr>
          <p:xfrm>
            <a:off x="1024" y="3053"/>
            <a:ext cx="192" cy="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264" name="公式" r:id="rId6" imgW="152268" imgH="215713" progId="Equation.3">
                    <p:embed/>
                  </p:oleObj>
                </mc:Choice>
                <mc:Fallback>
                  <p:oleObj name="公式" r:id="rId6" imgW="152268" imgH="215713" progId="Equation.3">
                    <p:embed/>
                    <p:pic>
                      <p:nvPicPr>
                        <p:cNvPr id="0" name="Object 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24" y="3053"/>
                          <a:ext cx="192" cy="2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891" name="Line 51"/>
            <p:cNvSpPr>
              <a:spLocks noChangeShapeType="1"/>
            </p:cNvSpPr>
            <p:nvPr/>
          </p:nvSpPr>
          <p:spPr bwMode="auto">
            <a:xfrm rot="5400000" flipV="1">
              <a:off x="1390" y="2508"/>
              <a:ext cx="5" cy="47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2" name="Rectangle 52"/>
            <p:cNvSpPr>
              <a:spLocks noChangeArrowheads="1"/>
            </p:cNvSpPr>
            <p:nvPr/>
          </p:nvSpPr>
          <p:spPr bwMode="auto">
            <a:xfrm rot="5400000">
              <a:off x="1718" y="2591"/>
              <a:ext cx="123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vert="eaVert"/>
            <a:lstStyle/>
            <a:p>
              <a:endParaRPr lang="zh-CN" altLang="en-US" sz="2400"/>
            </a:p>
          </p:txBody>
        </p:sp>
        <p:sp>
          <p:nvSpPr>
            <p:cNvPr id="35893" name="Oval 53"/>
            <p:cNvSpPr>
              <a:spLocks noChangeArrowheads="1"/>
            </p:cNvSpPr>
            <p:nvPr/>
          </p:nvSpPr>
          <p:spPr bwMode="auto">
            <a:xfrm>
              <a:off x="1088" y="2711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5894" name="Oval 54"/>
            <p:cNvSpPr>
              <a:spLocks noChangeArrowheads="1"/>
            </p:cNvSpPr>
            <p:nvPr/>
          </p:nvSpPr>
          <p:spPr bwMode="auto">
            <a:xfrm>
              <a:off x="1076" y="3653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5895" name="Rectangle 55"/>
            <p:cNvSpPr>
              <a:spLocks noChangeArrowheads="1"/>
            </p:cNvSpPr>
            <p:nvPr/>
          </p:nvSpPr>
          <p:spPr bwMode="auto">
            <a:xfrm>
              <a:off x="1359" y="2385"/>
              <a:ext cx="89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R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11</a:t>
              </a:r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-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R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12</a:t>
              </a:r>
            </a:p>
          </p:txBody>
        </p:sp>
        <p:sp>
          <p:nvSpPr>
            <p:cNvPr id="35896" name="Line 56"/>
            <p:cNvSpPr>
              <a:spLocks noChangeShapeType="1"/>
            </p:cNvSpPr>
            <p:nvPr/>
          </p:nvSpPr>
          <p:spPr bwMode="auto">
            <a:xfrm>
              <a:off x="1304" y="2747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97" name="Line 57"/>
            <p:cNvSpPr>
              <a:spLocks noChangeShapeType="1"/>
            </p:cNvSpPr>
            <p:nvPr/>
          </p:nvSpPr>
          <p:spPr bwMode="auto">
            <a:xfrm>
              <a:off x="2304" y="2739"/>
              <a:ext cx="0" cy="9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98" name="Rectangle 58"/>
            <p:cNvSpPr>
              <a:spLocks noChangeArrowheads="1"/>
            </p:cNvSpPr>
            <p:nvPr/>
          </p:nvSpPr>
          <p:spPr bwMode="auto">
            <a:xfrm rot="10800000">
              <a:off x="2250" y="3145"/>
              <a:ext cx="123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/>
            <a:lstStyle/>
            <a:p>
              <a:endParaRPr lang="zh-CN" altLang="en-US" sz="2400"/>
            </a:p>
          </p:txBody>
        </p:sp>
        <p:sp>
          <p:nvSpPr>
            <p:cNvPr id="35899" name="Text Box 59"/>
            <p:cNvSpPr txBox="1">
              <a:spLocks noChangeArrowheads="1"/>
            </p:cNvSpPr>
            <p:nvPr/>
          </p:nvSpPr>
          <p:spPr bwMode="auto">
            <a:xfrm>
              <a:off x="1822" y="3157"/>
              <a:ext cx="36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solidFill>
                    <a:srgbClr val="000000"/>
                  </a:solidFill>
                  <a:ea typeface="华文楷体" pitchFamily="2" charset="-122"/>
                </a:rPr>
                <a:t>R</a:t>
              </a:r>
              <a:r>
                <a:rPr lang="en-US" altLang="zh-CN" b="1" baseline="-25000">
                  <a:solidFill>
                    <a:srgbClr val="000000"/>
                  </a:solidFill>
                  <a:ea typeface="华文楷体" pitchFamily="2" charset="-122"/>
                </a:rPr>
                <a:t>12</a:t>
              </a:r>
              <a:endParaRPr lang="en-US" altLang="zh-CN">
                <a:ea typeface="华文楷体" pitchFamily="2" charset="-122"/>
              </a:endParaRPr>
            </a:p>
          </p:txBody>
        </p:sp>
        <p:grpSp>
          <p:nvGrpSpPr>
            <p:cNvPr id="35900" name="Group 60"/>
            <p:cNvGrpSpPr>
              <a:grpSpLocks/>
            </p:cNvGrpSpPr>
            <p:nvPr/>
          </p:nvGrpSpPr>
          <p:grpSpPr bwMode="auto">
            <a:xfrm>
              <a:off x="2567" y="2359"/>
              <a:ext cx="1063" cy="444"/>
              <a:chOff x="3111" y="1708"/>
              <a:chExt cx="1063" cy="444"/>
            </a:xfrm>
          </p:grpSpPr>
          <p:graphicFrame>
            <p:nvGraphicFramePr>
              <p:cNvPr id="35906" name="Object 61"/>
              <p:cNvGraphicFramePr>
                <a:graphicFrameLocks noChangeAspect="1"/>
              </p:cNvGraphicFramePr>
              <p:nvPr/>
            </p:nvGraphicFramePr>
            <p:xfrm>
              <a:off x="3840" y="1708"/>
              <a:ext cx="160" cy="27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6265" name="公式" r:id="rId8" imgW="126780" imgH="215526" progId="Equation.3">
                      <p:embed/>
                    </p:oleObj>
                  </mc:Choice>
                  <mc:Fallback>
                    <p:oleObj name="公式" r:id="rId8" imgW="126780" imgH="215526" progId="Equation.3">
                      <p:embed/>
                      <p:pic>
                        <p:nvPicPr>
                          <p:cNvPr id="0" name="Object 6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840" y="1708"/>
                            <a:ext cx="160" cy="27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2857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5907" name="Rectangle 62"/>
              <p:cNvSpPr>
                <a:spLocks noChangeArrowheads="1"/>
              </p:cNvSpPr>
              <p:nvPr/>
            </p:nvSpPr>
            <p:spPr bwMode="auto">
              <a:xfrm rot="5400000">
                <a:off x="3474" y="1934"/>
                <a:ext cx="123" cy="313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 sz="2400"/>
              </a:p>
            </p:txBody>
          </p:sp>
          <p:sp>
            <p:nvSpPr>
              <p:cNvPr id="35908" name="Line 63"/>
              <p:cNvSpPr>
                <a:spLocks noChangeShapeType="1"/>
              </p:cNvSpPr>
              <p:nvPr/>
            </p:nvSpPr>
            <p:spPr bwMode="auto">
              <a:xfrm rot="5400000">
                <a:off x="3905" y="1861"/>
                <a:ext cx="1" cy="449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09" name="Oval 64"/>
              <p:cNvSpPr>
                <a:spLocks noChangeArrowheads="1"/>
              </p:cNvSpPr>
              <p:nvPr/>
            </p:nvSpPr>
            <p:spPr bwMode="auto">
              <a:xfrm>
                <a:off x="4106" y="2056"/>
                <a:ext cx="68" cy="68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35910" name="Rectangle 65"/>
              <p:cNvSpPr>
                <a:spLocks noChangeArrowheads="1"/>
              </p:cNvSpPr>
              <p:nvPr/>
            </p:nvSpPr>
            <p:spPr bwMode="auto">
              <a:xfrm>
                <a:off x="3111" y="1744"/>
                <a:ext cx="662" cy="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eaLnBrk="1" hangingPunct="1"/>
                <a:r>
                  <a:rPr lang="en-US" altLang="zh-CN" sz="2400" b="1">
                    <a:solidFill>
                      <a:srgbClr val="000000"/>
                    </a:solidFill>
                    <a:ea typeface="华文楷体" pitchFamily="2" charset="-122"/>
                  </a:rPr>
                  <a:t> </a:t>
                </a:r>
                <a:r>
                  <a:rPr lang="en-US" altLang="zh-CN" sz="2400" b="1" i="1">
                    <a:solidFill>
                      <a:srgbClr val="000000"/>
                    </a:solidFill>
                    <a:ea typeface="华文楷体" pitchFamily="2" charset="-122"/>
                  </a:rPr>
                  <a:t>R</a:t>
                </a:r>
                <a:r>
                  <a:rPr lang="en-US" altLang="zh-CN" sz="2400" b="1" baseline="-25000">
                    <a:solidFill>
                      <a:srgbClr val="000000"/>
                    </a:solidFill>
                    <a:ea typeface="华文楷体" pitchFamily="2" charset="-122"/>
                  </a:rPr>
                  <a:t>22</a:t>
                </a:r>
                <a:r>
                  <a:rPr lang="en-US" altLang="zh-CN" sz="2400" b="1">
                    <a:solidFill>
                      <a:srgbClr val="000000"/>
                    </a:solidFill>
                    <a:ea typeface="华文楷体" pitchFamily="2" charset="-122"/>
                  </a:rPr>
                  <a:t>-</a:t>
                </a:r>
                <a:r>
                  <a:rPr lang="en-US" altLang="zh-CN" sz="2400" b="1" i="1">
                    <a:solidFill>
                      <a:srgbClr val="000000"/>
                    </a:solidFill>
                    <a:ea typeface="华文楷体" pitchFamily="2" charset="-122"/>
                  </a:rPr>
                  <a:t>R</a:t>
                </a:r>
                <a:r>
                  <a:rPr lang="en-US" altLang="zh-CN" sz="2400" b="1" baseline="-25000">
                    <a:solidFill>
                      <a:srgbClr val="000000"/>
                    </a:solidFill>
                    <a:ea typeface="华文楷体" pitchFamily="2" charset="-122"/>
                  </a:rPr>
                  <a:t>12</a:t>
                </a:r>
                <a:endParaRPr lang="en-US" altLang="zh-CN" sz="2400" b="1">
                  <a:ea typeface="华文楷体" pitchFamily="2" charset="-122"/>
                </a:endParaRPr>
              </a:p>
            </p:txBody>
          </p:sp>
          <p:sp>
            <p:nvSpPr>
              <p:cNvPr id="35911" name="Line 66"/>
              <p:cNvSpPr>
                <a:spLocks noChangeShapeType="1"/>
              </p:cNvSpPr>
              <p:nvPr/>
            </p:nvSpPr>
            <p:spPr bwMode="auto">
              <a:xfrm flipH="1">
                <a:off x="3888" y="2088"/>
                <a:ext cx="10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5901" name="Text Box 67"/>
            <p:cNvSpPr txBox="1">
              <a:spLocks noChangeArrowheads="1"/>
            </p:cNvSpPr>
            <p:nvPr/>
          </p:nvSpPr>
          <p:spPr bwMode="auto">
            <a:xfrm>
              <a:off x="3481" y="2752"/>
              <a:ext cx="26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graphicFrame>
          <p:nvGraphicFramePr>
            <p:cNvPr id="35902" name="Object 68"/>
            <p:cNvGraphicFramePr>
              <a:graphicFrameLocks noChangeAspect="1"/>
            </p:cNvGraphicFramePr>
            <p:nvPr/>
          </p:nvGraphicFramePr>
          <p:xfrm>
            <a:off x="3512" y="3047"/>
            <a:ext cx="210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266" name="公式" r:id="rId10" imgW="164885" imgH="215619" progId="Equation.3">
                    <p:embed/>
                  </p:oleObj>
                </mc:Choice>
                <mc:Fallback>
                  <p:oleObj name="公式" r:id="rId10" imgW="164885" imgH="215619" progId="Equation.3">
                    <p:embed/>
                    <p:pic>
                      <p:nvPicPr>
                        <p:cNvPr id="0" name="Object 6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12" y="3047"/>
                          <a:ext cx="210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903" name="Oval 69"/>
            <p:cNvSpPr>
              <a:spLocks noChangeArrowheads="1"/>
            </p:cNvSpPr>
            <p:nvPr/>
          </p:nvSpPr>
          <p:spPr bwMode="auto">
            <a:xfrm>
              <a:off x="3572" y="3660"/>
              <a:ext cx="69" cy="67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5904" name="Text Box 70"/>
            <p:cNvSpPr txBox="1">
              <a:spLocks noChangeArrowheads="1"/>
            </p:cNvSpPr>
            <p:nvPr/>
          </p:nvSpPr>
          <p:spPr bwMode="auto">
            <a:xfrm>
              <a:off x="3482" y="3375"/>
              <a:ext cx="26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35905" name="Line 71"/>
            <p:cNvSpPr>
              <a:spLocks noChangeShapeType="1"/>
            </p:cNvSpPr>
            <p:nvPr/>
          </p:nvSpPr>
          <p:spPr bwMode="auto">
            <a:xfrm flipV="1">
              <a:off x="1136" y="3699"/>
              <a:ext cx="2430" cy="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5847" name="Group 113"/>
          <p:cNvGrpSpPr>
            <a:grpSpLocks/>
          </p:cNvGrpSpPr>
          <p:nvPr/>
        </p:nvGrpSpPr>
        <p:grpSpPr bwMode="auto">
          <a:xfrm>
            <a:off x="1093788" y="487363"/>
            <a:ext cx="5967412" cy="2187575"/>
            <a:chOff x="826" y="307"/>
            <a:chExt cx="3622" cy="1378"/>
          </a:xfrm>
        </p:grpSpPr>
        <p:grpSp>
          <p:nvGrpSpPr>
            <p:cNvPr id="35848" name="Group 73"/>
            <p:cNvGrpSpPr>
              <a:grpSpLocks/>
            </p:cNvGrpSpPr>
            <p:nvPr/>
          </p:nvGrpSpPr>
          <p:grpSpPr bwMode="auto">
            <a:xfrm>
              <a:off x="826" y="313"/>
              <a:ext cx="2775" cy="1366"/>
              <a:chOff x="673" y="1712"/>
              <a:chExt cx="2775" cy="1366"/>
            </a:xfrm>
          </p:grpSpPr>
          <p:graphicFrame>
            <p:nvGraphicFramePr>
              <p:cNvPr id="35874" name="Object 74"/>
              <p:cNvGraphicFramePr>
                <a:graphicFrameLocks noChangeAspect="1"/>
              </p:cNvGraphicFramePr>
              <p:nvPr/>
            </p:nvGraphicFramePr>
            <p:xfrm>
              <a:off x="940" y="1712"/>
              <a:ext cx="144" cy="27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6267" name="公式" r:id="rId12" imgW="114151" imgH="215619" progId="Equation.3">
                      <p:embed/>
                    </p:oleObj>
                  </mc:Choice>
                  <mc:Fallback>
                    <p:oleObj name="公式" r:id="rId12" imgW="114151" imgH="215619" progId="Equation.3">
                      <p:embed/>
                      <p:pic>
                        <p:nvPicPr>
                          <p:cNvPr id="0" name="Object 7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40" y="1712"/>
                            <a:ext cx="144" cy="27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2857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5875" name="Line 75"/>
              <p:cNvSpPr>
                <a:spLocks noChangeShapeType="1"/>
              </p:cNvSpPr>
              <p:nvPr/>
            </p:nvSpPr>
            <p:spPr bwMode="auto">
              <a:xfrm flipH="1">
                <a:off x="1525" y="2101"/>
                <a:ext cx="705" cy="3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76" name="Line 76"/>
              <p:cNvSpPr>
                <a:spLocks noChangeShapeType="1"/>
              </p:cNvSpPr>
              <p:nvPr/>
            </p:nvSpPr>
            <p:spPr bwMode="auto">
              <a:xfrm>
                <a:off x="823" y="3054"/>
                <a:ext cx="2625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77" name="Text Box 77"/>
              <p:cNvSpPr txBox="1">
                <a:spLocks noChangeArrowheads="1"/>
              </p:cNvSpPr>
              <p:nvPr/>
            </p:nvSpPr>
            <p:spPr bwMode="auto">
              <a:xfrm>
                <a:off x="673" y="2119"/>
                <a:ext cx="267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b="1">
                    <a:ea typeface="华文楷体" pitchFamily="2" charset="-122"/>
                  </a:rPr>
                  <a:t>+</a:t>
                </a:r>
              </a:p>
            </p:txBody>
          </p:sp>
          <p:sp>
            <p:nvSpPr>
              <p:cNvPr id="35878" name="Text Box 78"/>
              <p:cNvSpPr txBox="1">
                <a:spLocks noChangeArrowheads="1"/>
              </p:cNvSpPr>
              <p:nvPr/>
            </p:nvSpPr>
            <p:spPr bwMode="auto">
              <a:xfrm>
                <a:off x="690" y="2741"/>
                <a:ext cx="267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b="1">
                    <a:ea typeface="华文楷体" pitchFamily="2" charset="-122"/>
                    <a:sym typeface="Symbol" pitchFamily="18" charset="2"/>
                  </a:rPr>
                  <a:t></a:t>
                </a:r>
                <a:endParaRPr lang="en-US" altLang="zh-CN" b="1">
                  <a:ea typeface="华文楷体" pitchFamily="2" charset="-122"/>
                </a:endParaRPr>
              </a:p>
            </p:txBody>
          </p:sp>
          <p:graphicFrame>
            <p:nvGraphicFramePr>
              <p:cNvPr id="35879" name="Object 79"/>
              <p:cNvGraphicFramePr>
                <a:graphicFrameLocks noChangeAspect="1"/>
              </p:cNvGraphicFramePr>
              <p:nvPr/>
            </p:nvGraphicFramePr>
            <p:xfrm>
              <a:off x="712" y="2410"/>
              <a:ext cx="192" cy="27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6268" name="公式" r:id="rId13" imgW="152268" imgH="215713" progId="Equation.3">
                      <p:embed/>
                    </p:oleObj>
                  </mc:Choice>
                  <mc:Fallback>
                    <p:oleObj name="公式" r:id="rId13" imgW="152268" imgH="215713" progId="Equation.3">
                      <p:embed/>
                      <p:pic>
                        <p:nvPicPr>
                          <p:cNvPr id="0" name="Object 7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12" y="2410"/>
                            <a:ext cx="192" cy="27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2857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5880" name="Line 80"/>
              <p:cNvSpPr>
                <a:spLocks noChangeShapeType="1"/>
              </p:cNvSpPr>
              <p:nvPr/>
            </p:nvSpPr>
            <p:spPr bwMode="auto">
              <a:xfrm rot="5400000" flipV="1">
                <a:off x="1078" y="1865"/>
                <a:ext cx="5" cy="477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81" name="Rectangle 81"/>
              <p:cNvSpPr>
                <a:spLocks noChangeArrowheads="1"/>
              </p:cNvSpPr>
              <p:nvPr/>
            </p:nvSpPr>
            <p:spPr bwMode="auto">
              <a:xfrm rot="5400000">
                <a:off x="1406" y="1948"/>
                <a:ext cx="123" cy="313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 sz="2400"/>
              </a:p>
            </p:txBody>
          </p:sp>
          <p:sp>
            <p:nvSpPr>
              <p:cNvPr id="35882" name="Oval 82"/>
              <p:cNvSpPr>
                <a:spLocks noChangeArrowheads="1"/>
              </p:cNvSpPr>
              <p:nvPr/>
            </p:nvSpPr>
            <p:spPr bwMode="auto">
              <a:xfrm>
                <a:off x="776" y="2068"/>
                <a:ext cx="68" cy="68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35883" name="Oval 83"/>
              <p:cNvSpPr>
                <a:spLocks noChangeArrowheads="1"/>
              </p:cNvSpPr>
              <p:nvPr/>
            </p:nvSpPr>
            <p:spPr bwMode="auto">
              <a:xfrm>
                <a:off x="764" y="3010"/>
                <a:ext cx="68" cy="68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35884" name="Rectangle 84"/>
              <p:cNvSpPr>
                <a:spLocks noChangeArrowheads="1"/>
              </p:cNvSpPr>
              <p:nvPr/>
            </p:nvSpPr>
            <p:spPr bwMode="auto">
              <a:xfrm>
                <a:off x="1047" y="1742"/>
                <a:ext cx="894" cy="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eaLnBrk="1" hangingPunct="1"/>
                <a:r>
                  <a:rPr lang="en-US" altLang="zh-CN" sz="2400" b="1">
                    <a:solidFill>
                      <a:srgbClr val="000000"/>
                    </a:solidFill>
                    <a:ea typeface="华文楷体" pitchFamily="2" charset="-122"/>
                  </a:rPr>
                  <a:t> </a:t>
                </a:r>
                <a:r>
                  <a:rPr lang="en-US" altLang="zh-CN" sz="2400" b="1" i="1">
                    <a:solidFill>
                      <a:srgbClr val="000000"/>
                    </a:solidFill>
                    <a:ea typeface="华文楷体" pitchFamily="2" charset="-122"/>
                  </a:rPr>
                  <a:t>R</a:t>
                </a:r>
                <a:r>
                  <a:rPr lang="en-US" altLang="zh-CN" sz="2400" b="1" baseline="-25000">
                    <a:solidFill>
                      <a:srgbClr val="000000"/>
                    </a:solidFill>
                    <a:ea typeface="华文楷体" pitchFamily="2" charset="-122"/>
                  </a:rPr>
                  <a:t>11</a:t>
                </a:r>
                <a:r>
                  <a:rPr lang="en-US" altLang="zh-CN" sz="2400" b="1">
                    <a:solidFill>
                      <a:srgbClr val="000000"/>
                    </a:solidFill>
                    <a:ea typeface="华文楷体" pitchFamily="2" charset="-122"/>
                  </a:rPr>
                  <a:t>-</a:t>
                </a:r>
                <a:r>
                  <a:rPr lang="en-US" altLang="zh-CN" sz="2400" b="1" i="1">
                    <a:solidFill>
                      <a:srgbClr val="000000"/>
                    </a:solidFill>
                    <a:ea typeface="华文楷体" pitchFamily="2" charset="-122"/>
                  </a:rPr>
                  <a:t>R</a:t>
                </a:r>
                <a:r>
                  <a:rPr lang="en-US" altLang="zh-CN" sz="2400" b="1" baseline="-25000">
                    <a:solidFill>
                      <a:srgbClr val="000000"/>
                    </a:solidFill>
                    <a:ea typeface="华文楷体" pitchFamily="2" charset="-122"/>
                  </a:rPr>
                  <a:t>12</a:t>
                </a:r>
              </a:p>
            </p:txBody>
          </p:sp>
          <p:sp>
            <p:nvSpPr>
              <p:cNvPr id="35885" name="Line 85"/>
              <p:cNvSpPr>
                <a:spLocks noChangeShapeType="1"/>
              </p:cNvSpPr>
              <p:nvPr/>
            </p:nvSpPr>
            <p:spPr bwMode="auto">
              <a:xfrm>
                <a:off x="992" y="2104"/>
                <a:ext cx="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5849" name="Group 86"/>
            <p:cNvGrpSpPr>
              <a:grpSpLocks/>
            </p:cNvGrpSpPr>
            <p:nvPr/>
          </p:nvGrpSpPr>
          <p:grpSpPr bwMode="auto">
            <a:xfrm>
              <a:off x="3264" y="309"/>
              <a:ext cx="1063" cy="444"/>
              <a:chOff x="3111" y="1708"/>
              <a:chExt cx="1063" cy="444"/>
            </a:xfrm>
          </p:grpSpPr>
          <p:graphicFrame>
            <p:nvGraphicFramePr>
              <p:cNvPr id="35868" name="Object 87"/>
              <p:cNvGraphicFramePr>
                <a:graphicFrameLocks noChangeAspect="1"/>
              </p:cNvGraphicFramePr>
              <p:nvPr/>
            </p:nvGraphicFramePr>
            <p:xfrm>
              <a:off x="3840" y="1708"/>
              <a:ext cx="160" cy="27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6269" name="公式" r:id="rId14" imgW="126780" imgH="215526" progId="Equation.3">
                      <p:embed/>
                    </p:oleObj>
                  </mc:Choice>
                  <mc:Fallback>
                    <p:oleObj name="公式" r:id="rId14" imgW="126780" imgH="215526" progId="Equation.3">
                      <p:embed/>
                      <p:pic>
                        <p:nvPicPr>
                          <p:cNvPr id="0" name="Object 8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840" y="1708"/>
                            <a:ext cx="160" cy="27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2857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5869" name="Rectangle 88"/>
              <p:cNvSpPr>
                <a:spLocks noChangeArrowheads="1"/>
              </p:cNvSpPr>
              <p:nvPr/>
            </p:nvSpPr>
            <p:spPr bwMode="auto">
              <a:xfrm rot="5400000">
                <a:off x="3474" y="1934"/>
                <a:ext cx="123" cy="313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 sz="2400"/>
              </a:p>
            </p:txBody>
          </p:sp>
          <p:sp>
            <p:nvSpPr>
              <p:cNvPr id="35870" name="Line 89"/>
              <p:cNvSpPr>
                <a:spLocks noChangeShapeType="1"/>
              </p:cNvSpPr>
              <p:nvPr/>
            </p:nvSpPr>
            <p:spPr bwMode="auto">
              <a:xfrm rot="5400000">
                <a:off x="3905" y="1861"/>
                <a:ext cx="1" cy="449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71" name="Oval 90"/>
              <p:cNvSpPr>
                <a:spLocks noChangeArrowheads="1"/>
              </p:cNvSpPr>
              <p:nvPr/>
            </p:nvSpPr>
            <p:spPr bwMode="auto">
              <a:xfrm>
                <a:off x="4106" y="2056"/>
                <a:ext cx="68" cy="68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35872" name="Rectangle 91"/>
              <p:cNvSpPr>
                <a:spLocks noChangeArrowheads="1"/>
              </p:cNvSpPr>
              <p:nvPr/>
            </p:nvSpPr>
            <p:spPr bwMode="auto">
              <a:xfrm>
                <a:off x="3111" y="1744"/>
                <a:ext cx="662" cy="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eaLnBrk="1" hangingPunct="1"/>
                <a:r>
                  <a:rPr lang="en-US" altLang="zh-CN" sz="2400" b="1">
                    <a:solidFill>
                      <a:srgbClr val="000000"/>
                    </a:solidFill>
                    <a:ea typeface="华文楷体" pitchFamily="2" charset="-122"/>
                  </a:rPr>
                  <a:t> </a:t>
                </a:r>
                <a:r>
                  <a:rPr lang="en-US" altLang="zh-CN" sz="2400" b="1" i="1">
                    <a:solidFill>
                      <a:srgbClr val="000000"/>
                    </a:solidFill>
                    <a:ea typeface="华文楷体" pitchFamily="2" charset="-122"/>
                  </a:rPr>
                  <a:t>R</a:t>
                </a:r>
                <a:r>
                  <a:rPr lang="en-US" altLang="zh-CN" sz="2400" b="1" baseline="-25000">
                    <a:solidFill>
                      <a:srgbClr val="000000"/>
                    </a:solidFill>
                    <a:ea typeface="华文楷体" pitchFamily="2" charset="-122"/>
                  </a:rPr>
                  <a:t>22</a:t>
                </a:r>
                <a:r>
                  <a:rPr lang="en-US" altLang="zh-CN" sz="2400" b="1">
                    <a:solidFill>
                      <a:srgbClr val="000000"/>
                    </a:solidFill>
                    <a:ea typeface="华文楷体" pitchFamily="2" charset="-122"/>
                  </a:rPr>
                  <a:t>-</a:t>
                </a:r>
                <a:r>
                  <a:rPr lang="en-US" altLang="zh-CN" sz="2400" b="1" i="1">
                    <a:solidFill>
                      <a:srgbClr val="000000"/>
                    </a:solidFill>
                    <a:ea typeface="华文楷体" pitchFamily="2" charset="-122"/>
                  </a:rPr>
                  <a:t>R</a:t>
                </a:r>
                <a:r>
                  <a:rPr lang="en-US" altLang="zh-CN" sz="2400" b="1" baseline="-25000">
                    <a:solidFill>
                      <a:srgbClr val="000000"/>
                    </a:solidFill>
                    <a:ea typeface="华文楷体" pitchFamily="2" charset="-122"/>
                  </a:rPr>
                  <a:t>12</a:t>
                </a:r>
                <a:endParaRPr lang="en-US" altLang="zh-CN" sz="2400" b="1">
                  <a:ea typeface="华文楷体" pitchFamily="2" charset="-122"/>
                </a:endParaRPr>
              </a:p>
            </p:txBody>
          </p:sp>
          <p:sp>
            <p:nvSpPr>
              <p:cNvPr id="35873" name="Line 92"/>
              <p:cNvSpPr>
                <a:spLocks noChangeShapeType="1"/>
              </p:cNvSpPr>
              <p:nvPr/>
            </p:nvSpPr>
            <p:spPr bwMode="auto">
              <a:xfrm flipH="1">
                <a:off x="3888" y="2088"/>
                <a:ext cx="10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5850" name="Group 93"/>
            <p:cNvGrpSpPr>
              <a:grpSpLocks/>
            </p:cNvGrpSpPr>
            <p:nvPr/>
          </p:nvGrpSpPr>
          <p:grpSpPr bwMode="auto">
            <a:xfrm>
              <a:off x="1663" y="697"/>
              <a:ext cx="1067" cy="952"/>
              <a:chOff x="1510" y="2096"/>
              <a:chExt cx="1067" cy="952"/>
            </a:xfrm>
          </p:grpSpPr>
          <p:sp>
            <p:nvSpPr>
              <p:cNvPr id="35863" name="Line 94"/>
              <p:cNvSpPr>
                <a:spLocks noChangeShapeType="1"/>
              </p:cNvSpPr>
              <p:nvPr/>
            </p:nvSpPr>
            <p:spPr bwMode="auto">
              <a:xfrm>
                <a:off x="1992" y="2096"/>
                <a:ext cx="0" cy="95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864" name="Rectangle 95"/>
              <p:cNvSpPr>
                <a:spLocks noChangeArrowheads="1"/>
              </p:cNvSpPr>
              <p:nvPr/>
            </p:nvSpPr>
            <p:spPr bwMode="auto">
              <a:xfrm rot="10800000">
                <a:off x="1938" y="2502"/>
                <a:ext cx="123" cy="313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10800000"/>
              <a:lstStyle/>
              <a:p>
                <a:endParaRPr lang="zh-CN" altLang="en-US" sz="2400"/>
              </a:p>
            </p:txBody>
          </p:sp>
          <p:sp>
            <p:nvSpPr>
              <p:cNvPr id="35865" name="Text Box 96"/>
              <p:cNvSpPr txBox="1">
                <a:spLocks noChangeArrowheads="1"/>
              </p:cNvSpPr>
              <p:nvPr/>
            </p:nvSpPr>
            <p:spPr bwMode="auto">
              <a:xfrm>
                <a:off x="1510" y="2514"/>
                <a:ext cx="361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en-US" altLang="zh-CN" b="1" i="1">
                    <a:solidFill>
                      <a:srgbClr val="000000"/>
                    </a:solidFill>
                    <a:ea typeface="华文楷体" pitchFamily="2" charset="-122"/>
                  </a:rPr>
                  <a:t>R</a:t>
                </a:r>
                <a:r>
                  <a:rPr lang="en-US" altLang="zh-CN" b="1" baseline="-25000">
                    <a:solidFill>
                      <a:srgbClr val="000000"/>
                    </a:solidFill>
                    <a:ea typeface="华文楷体" pitchFamily="2" charset="-122"/>
                  </a:rPr>
                  <a:t>12</a:t>
                </a:r>
                <a:endParaRPr lang="en-US" altLang="zh-CN">
                  <a:ea typeface="华文楷体" pitchFamily="2" charset="-122"/>
                </a:endParaRPr>
              </a:p>
            </p:txBody>
          </p:sp>
          <p:sp>
            <p:nvSpPr>
              <p:cNvPr id="35866" name="Line 97"/>
              <p:cNvSpPr>
                <a:spLocks noChangeShapeType="1"/>
              </p:cNvSpPr>
              <p:nvPr/>
            </p:nvSpPr>
            <p:spPr bwMode="auto">
              <a:xfrm>
                <a:off x="1984" y="2336"/>
                <a:ext cx="0" cy="7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aphicFrame>
            <p:nvGraphicFramePr>
              <p:cNvPr id="35867" name="Object 98"/>
              <p:cNvGraphicFramePr>
                <a:graphicFrameLocks noChangeAspect="1"/>
              </p:cNvGraphicFramePr>
              <p:nvPr/>
            </p:nvGraphicFramePr>
            <p:xfrm>
              <a:off x="2143" y="2196"/>
              <a:ext cx="434" cy="27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6270" name="公式" r:id="rId15" imgW="342603" imgH="215713" progId="Equation.3">
                      <p:embed/>
                    </p:oleObj>
                  </mc:Choice>
                  <mc:Fallback>
                    <p:oleObj name="公式" r:id="rId15" imgW="342603" imgH="215713" progId="Equation.3">
                      <p:embed/>
                      <p:pic>
                        <p:nvPicPr>
                          <p:cNvPr id="0" name="Object 9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143" y="2196"/>
                            <a:ext cx="434" cy="27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2857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35851" name="Group 99"/>
            <p:cNvGrpSpPr>
              <a:grpSpLocks/>
            </p:cNvGrpSpPr>
            <p:nvPr/>
          </p:nvGrpSpPr>
          <p:grpSpPr bwMode="auto">
            <a:xfrm>
              <a:off x="2293" y="307"/>
              <a:ext cx="1248" cy="623"/>
              <a:chOff x="3808" y="3542"/>
              <a:chExt cx="1248" cy="623"/>
            </a:xfrm>
          </p:grpSpPr>
          <p:sp>
            <p:nvSpPr>
              <p:cNvPr id="35858" name="AutoShape 100"/>
              <p:cNvSpPr>
                <a:spLocks noChangeArrowheads="1"/>
              </p:cNvSpPr>
              <p:nvPr/>
            </p:nvSpPr>
            <p:spPr bwMode="auto">
              <a:xfrm rot="5400000">
                <a:off x="4280" y="3732"/>
                <a:ext cx="216" cy="384"/>
              </a:xfrm>
              <a:prstGeom prst="diamond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 sz="2400"/>
              </a:p>
            </p:txBody>
          </p:sp>
          <p:sp>
            <p:nvSpPr>
              <p:cNvPr id="35859" name="Text Box 101"/>
              <p:cNvSpPr txBox="1">
                <a:spLocks noChangeArrowheads="1"/>
              </p:cNvSpPr>
              <p:nvPr/>
            </p:nvSpPr>
            <p:spPr bwMode="auto">
              <a:xfrm>
                <a:off x="3984" y="3855"/>
                <a:ext cx="267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b="1">
                    <a:ea typeface="华文楷体" pitchFamily="2" charset="-122"/>
                    <a:sym typeface="Symbol" pitchFamily="18" charset="2"/>
                  </a:rPr>
                  <a:t></a:t>
                </a:r>
                <a:endParaRPr lang="en-US" altLang="zh-CN" b="1">
                  <a:ea typeface="华文楷体" pitchFamily="2" charset="-122"/>
                </a:endParaRPr>
              </a:p>
            </p:txBody>
          </p:sp>
          <p:graphicFrame>
            <p:nvGraphicFramePr>
              <p:cNvPr id="35860" name="Object 102"/>
              <p:cNvGraphicFramePr>
                <a:graphicFrameLocks noChangeAspect="1"/>
              </p:cNvGraphicFramePr>
              <p:nvPr/>
            </p:nvGraphicFramePr>
            <p:xfrm>
              <a:off x="3808" y="3542"/>
              <a:ext cx="935" cy="27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6271" name="公式" r:id="rId17" imgW="736280" imgH="215806" progId="Equation.3">
                      <p:embed/>
                    </p:oleObj>
                  </mc:Choice>
                  <mc:Fallback>
                    <p:oleObj name="公式" r:id="rId17" imgW="736280" imgH="215806" progId="Equation.3">
                      <p:embed/>
                      <p:pic>
                        <p:nvPicPr>
                          <p:cNvPr id="0" name="Object 10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808" y="3542"/>
                            <a:ext cx="935" cy="27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2857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5861" name="Text Box 103"/>
              <p:cNvSpPr txBox="1">
                <a:spLocks noChangeArrowheads="1"/>
              </p:cNvSpPr>
              <p:nvPr/>
            </p:nvSpPr>
            <p:spPr bwMode="auto">
              <a:xfrm>
                <a:off x="4525" y="3877"/>
                <a:ext cx="267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b="1">
                    <a:ea typeface="华文楷体" pitchFamily="2" charset="-122"/>
                  </a:rPr>
                  <a:t>+</a:t>
                </a:r>
              </a:p>
            </p:txBody>
          </p:sp>
          <p:sp>
            <p:nvSpPr>
              <p:cNvPr id="35862" name="Line 104"/>
              <p:cNvSpPr>
                <a:spLocks noChangeShapeType="1"/>
              </p:cNvSpPr>
              <p:nvPr/>
            </p:nvSpPr>
            <p:spPr bwMode="auto">
              <a:xfrm>
                <a:off x="3864" y="3932"/>
                <a:ext cx="1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5852" name="Group 105"/>
            <p:cNvGrpSpPr>
              <a:grpSpLocks/>
            </p:cNvGrpSpPr>
            <p:nvPr/>
          </p:nvGrpSpPr>
          <p:grpSpPr bwMode="auto">
            <a:xfrm>
              <a:off x="3577" y="702"/>
              <a:ext cx="871" cy="983"/>
              <a:chOff x="3424" y="2101"/>
              <a:chExt cx="871" cy="983"/>
            </a:xfrm>
          </p:grpSpPr>
          <p:sp>
            <p:nvSpPr>
              <p:cNvPr id="35853" name="Text Box 106"/>
              <p:cNvSpPr txBox="1">
                <a:spLocks noChangeArrowheads="1"/>
              </p:cNvSpPr>
              <p:nvPr/>
            </p:nvSpPr>
            <p:spPr bwMode="auto">
              <a:xfrm>
                <a:off x="4027" y="2101"/>
                <a:ext cx="267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b="1">
                    <a:ea typeface="华文楷体" pitchFamily="2" charset="-122"/>
                  </a:rPr>
                  <a:t>+</a:t>
                </a:r>
              </a:p>
            </p:txBody>
          </p:sp>
          <p:graphicFrame>
            <p:nvGraphicFramePr>
              <p:cNvPr id="35854" name="Object 107"/>
              <p:cNvGraphicFramePr>
                <a:graphicFrameLocks noChangeAspect="1"/>
              </p:cNvGraphicFramePr>
              <p:nvPr/>
            </p:nvGraphicFramePr>
            <p:xfrm>
              <a:off x="4058" y="2398"/>
              <a:ext cx="208" cy="27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6272" name="公式" r:id="rId19" imgW="164885" imgH="215619" progId="Equation.3">
                      <p:embed/>
                    </p:oleObj>
                  </mc:Choice>
                  <mc:Fallback>
                    <p:oleObj name="公式" r:id="rId19" imgW="164885" imgH="215619" progId="Equation.3">
                      <p:embed/>
                      <p:pic>
                        <p:nvPicPr>
                          <p:cNvPr id="0" name="Object 10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58" y="2398"/>
                            <a:ext cx="208" cy="27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2857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5855" name="Oval 108"/>
              <p:cNvSpPr>
                <a:spLocks noChangeArrowheads="1"/>
              </p:cNvSpPr>
              <p:nvPr/>
            </p:nvSpPr>
            <p:spPr bwMode="auto">
              <a:xfrm>
                <a:off x="4118" y="3016"/>
                <a:ext cx="68" cy="68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35856" name="Text Box 109"/>
              <p:cNvSpPr txBox="1">
                <a:spLocks noChangeArrowheads="1"/>
              </p:cNvSpPr>
              <p:nvPr/>
            </p:nvSpPr>
            <p:spPr bwMode="auto">
              <a:xfrm>
                <a:off x="4028" y="2729"/>
                <a:ext cx="267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b="1">
                    <a:ea typeface="华文楷体" pitchFamily="2" charset="-122"/>
                    <a:sym typeface="Symbol" pitchFamily="18" charset="2"/>
                  </a:rPr>
                  <a:t></a:t>
                </a:r>
                <a:endParaRPr lang="en-US" altLang="zh-CN" b="1">
                  <a:ea typeface="华文楷体" pitchFamily="2" charset="-122"/>
                </a:endParaRPr>
              </a:p>
            </p:txBody>
          </p:sp>
          <p:sp>
            <p:nvSpPr>
              <p:cNvPr id="35857" name="Line 110"/>
              <p:cNvSpPr>
                <a:spLocks noChangeShapeType="1"/>
              </p:cNvSpPr>
              <p:nvPr/>
            </p:nvSpPr>
            <p:spPr bwMode="auto">
              <a:xfrm>
                <a:off x="3424" y="3056"/>
                <a:ext cx="6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2" name="矩形 71"/>
          <p:cNvSpPr/>
          <p:nvPr/>
        </p:nvSpPr>
        <p:spPr bwMode="auto">
          <a:xfrm>
            <a:off x="8693150" y="0"/>
            <a:ext cx="450850" cy="381000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build="p" autoUpdateAnimBg="0"/>
      <p:bldP spid="47107" grpId="0" build="p" autoUpdateAnimBg="0"/>
      <p:bldP spid="47148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7" name="椭圆 6"/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1114425" y="2850356"/>
            <a:ext cx="514350" cy="514350"/>
          </a:xfrm>
          <a:prstGeom prst="ellipse">
            <a:avLst/>
          </a:prstGeom>
          <a:solidFill>
            <a:srgbClr val="80808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A</a:t>
            </a:r>
            <a:endParaRPr kumimoji="1" lang="zh-CN" altLang="en-US" sz="1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" name="椭圆 7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1114425" y="3707606"/>
            <a:ext cx="514350" cy="514350"/>
          </a:xfrm>
          <a:prstGeom prst="ellipse">
            <a:avLst/>
          </a:prstGeom>
          <a:solidFill>
            <a:srgbClr val="00FF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B</a:t>
            </a:r>
            <a:endParaRPr kumimoji="1" lang="zh-CN" altLang="en-US" sz="1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9" name="椭圆 8"/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1114425" y="4564856"/>
            <a:ext cx="514350" cy="514350"/>
          </a:xfrm>
          <a:prstGeom prst="ellipse">
            <a:avLst/>
          </a:prstGeom>
          <a:solidFill>
            <a:srgbClr val="80808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C</a:t>
            </a:r>
            <a:endParaRPr kumimoji="1" lang="zh-CN" altLang="en-US" sz="1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" name="椭圆 9"/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1114425" y="5422106"/>
            <a:ext cx="514350" cy="514350"/>
          </a:xfrm>
          <a:prstGeom prst="ellipse">
            <a:avLst/>
          </a:prstGeom>
          <a:solidFill>
            <a:srgbClr val="80808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D</a:t>
            </a:r>
            <a:endParaRPr kumimoji="1" lang="zh-CN" altLang="en-US" sz="1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7"/>
            </p:custDataLst>
          </p:nvPr>
        </p:nvSpPr>
        <p:spPr bwMode="auto">
          <a:xfrm>
            <a:off x="7600950" y="6215063"/>
            <a:ext cx="1543050" cy="411480"/>
          </a:xfrm>
          <a:prstGeom prst="roundRect">
            <a:avLst/>
          </a:prstGeom>
          <a:solidFill>
            <a:srgbClr val="808080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提交</a:t>
            </a:r>
          </a:p>
        </p:txBody>
      </p:sp>
      <p:grpSp>
        <p:nvGrpSpPr>
          <p:cNvPr id="12" name="Group 97"/>
          <p:cNvGrpSpPr>
            <a:grpSpLocks/>
          </p:cNvGrpSpPr>
          <p:nvPr/>
        </p:nvGrpSpPr>
        <p:grpSpPr bwMode="auto">
          <a:xfrm>
            <a:off x="4970463" y="846456"/>
            <a:ext cx="3487738" cy="1593850"/>
            <a:chOff x="1155" y="124"/>
            <a:chExt cx="2197" cy="1004"/>
          </a:xfrm>
        </p:grpSpPr>
        <p:sp>
          <p:nvSpPr>
            <p:cNvPr id="13" name="Rectangle 5"/>
            <p:cNvSpPr>
              <a:spLocks noChangeArrowheads="1"/>
            </p:cNvSpPr>
            <p:nvPr/>
          </p:nvSpPr>
          <p:spPr bwMode="auto">
            <a:xfrm>
              <a:off x="1777" y="416"/>
              <a:ext cx="249" cy="77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" name="Line 6"/>
            <p:cNvSpPr>
              <a:spLocks noChangeShapeType="1"/>
            </p:cNvSpPr>
            <p:nvPr/>
          </p:nvSpPr>
          <p:spPr bwMode="auto">
            <a:xfrm flipV="1">
              <a:off x="2837" y="453"/>
              <a:ext cx="361" cy="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Line 7"/>
            <p:cNvSpPr>
              <a:spLocks noChangeShapeType="1"/>
            </p:cNvSpPr>
            <p:nvPr/>
          </p:nvSpPr>
          <p:spPr bwMode="auto">
            <a:xfrm flipH="1" flipV="1">
              <a:off x="1437" y="451"/>
              <a:ext cx="339" cy="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 bwMode="auto">
            <a:xfrm>
              <a:off x="1446" y="1098"/>
              <a:ext cx="1766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Text Box 9"/>
            <p:cNvSpPr txBox="1">
              <a:spLocks noChangeArrowheads="1"/>
            </p:cNvSpPr>
            <p:nvPr/>
          </p:nvSpPr>
          <p:spPr bwMode="auto">
            <a:xfrm>
              <a:off x="1325" y="457"/>
              <a:ext cx="20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18" name="Text Box 10"/>
            <p:cNvSpPr txBox="1">
              <a:spLocks noChangeArrowheads="1"/>
            </p:cNvSpPr>
            <p:nvPr/>
          </p:nvSpPr>
          <p:spPr bwMode="auto">
            <a:xfrm>
              <a:off x="1314" y="840"/>
              <a:ext cx="20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3145" y="461"/>
              <a:ext cx="20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20" name="Text Box 12"/>
            <p:cNvSpPr txBox="1">
              <a:spLocks noChangeArrowheads="1"/>
            </p:cNvSpPr>
            <p:nvPr/>
          </p:nvSpPr>
          <p:spPr bwMode="auto">
            <a:xfrm>
              <a:off x="3140" y="836"/>
              <a:ext cx="20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2276" y="671"/>
              <a:ext cx="95" cy="21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" name="Line 14"/>
            <p:cNvSpPr>
              <a:spLocks noChangeShapeType="1"/>
            </p:cNvSpPr>
            <p:nvPr/>
          </p:nvSpPr>
          <p:spPr bwMode="auto">
            <a:xfrm>
              <a:off x="2323" y="450"/>
              <a:ext cx="1" cy="22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Line 15"/>
            <p:cNvSpPr>
              <a:spLocks noChangeShapeType="1"/>
            </p:cNvSpPr>
            <p:nvPr/>
          </p:nvSpPr>
          <p:spPr bwMode="auto">
            <a:xfrm>
              <a:off x="2323" y="890"/>
              <a:ext cx="1" cy="21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Oval 16"/>
            <p:cNvSpPr>
              <a:spLocks noChangeArrowheads="1"/>
            </p:cNvSpPr>
            <p:nvPr/>
          </p:nvSpPr>
          <p:spPr bwMode="auto">
            <a:xfrm>
              <a:off x="1386" y="426"/>
              <a:ext cx="53" cy="47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5" name="Oval 17"/>
            <p:cNvSpPr>
              <a:spLocks noChangeArrowheads="1"/>
            </p:cNvSpPr>
            <p:nvPr/>
          </p:nvSpPr>
          <p:spPr bwMode="auto">
            <a:xfrm>
              <a:off x="1400" y="1072"/>
              <a:ext cx="53" cy="4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6" name="Oval 18"/>
            <p:cNvSpPr>
              <a:spLocks noChangeArrowheads="1"/>
            </p:cNvSpPr>
            <p:nvPr/>
          </p:nvSpPr>
          <p:spPr bwMode="auto">
            <a:xfrm>
              <a:off x="3192" y="431"/>
              <a:ext cx="53" cy="4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7" name="Oval 19"/>
            <p:cNvSpPr>
              <a:spLocks noChangeArrowheads="1"/>
            </p:cNvSpPr>
            <p:nvPr/>
          </p:nvSpPr>
          <p:spPr bwMode="auto">
            <a:xfrm>
              <a:off x="3211" y="1072"/>
              <a:ext cx="52" cy="4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623" y="178"/>
              <a:ext cx="48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 dirty="0" smtClean="0">
                  <a:solidFill>
                    <a:srgbClr val="000000"/>
                  </a:solidFill>
                  <a:ea typeface="华文楷体" pitchFamily="2" charset="-122"/>
                </a:rPr>
                <a:t>R</a:t>
              </a:r>
              <a:r>
                <a:rPr lang="en-US" altLang="zh-CN" sz="2400" b="1" baseline="-25000" dirty="0" smtClean="0">
                  <a:solidFill>
                    <a:srgbClr val="000000"/>
                  </a:solidFill>
                  <a:ea typeface="华文楷体" pitchFamily="2" charset="-122"/>
                </a:rPr>
                <a:t>1</a:t>
              </a:r>
              <a:endParaRPr lang="en-US" altLang="zh-CN" sz="2400" b="1" baseline="-25000" dirty="0">
                <a:ea typeface="华文楷体" pitchFamily="2" charset="-122"/>
              </a:endParaRPr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2585" y="416"/>
              <a:ext cx="249" cy="77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0" name="Line 22"/>
            <p:cNvSpPr>
              <a:spLocks noChangeShapeType="1"/>
            </p:cNvSpPr>
            <p:nvPr/>
          </p:nvSpPr>
          <p:spPr bwMode="auto">
            <a:xfrm>
              <a:off x="2022" y="452"/>
              <a:ext cx="55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2468" y="157"/>
              <a:ext cx="431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 dirty="0" smtClean="0">
                  <a:solidFill>
                    <a:srgbClr val="000000"/>
                  </a:solidFill>
                  <a:ea typeface="华文楷体" pitchFamily="2" charset="-122"/>
                </a:rPr>
                <a:t>R</a:t>
              </a:r>
              <a:r>
                <a:rPr lang="en-US" altLang="zh-CN" sz="2400" b="1" baseline="-25000" dirty="0" smtClean="0">
                  <a:solidFill>
                    <a:srgbClr val="000000"/>
                  </a:solidFill>
                  <a:ea typeface="华文楷体" pitchFamily="2" charset="-122"/>
                </a:rPr>
                <a:t>3</a:t>
              </a:r>
              <a:endParaRPr lang="en-US" altLang="zh-CN" sz="2400" b="1" baseline="-25000" dirty="0">
                <a:ea typeface="华文楷体" pitchFamily="2" charset="-122"/>
              </a:endParaRPr>
            </a:p>
          </p:txBody>
        </p:sp>
        <p:sp>
          <p:nvSpPr>
            <p:cNvPr id="32" name="Rectangle 24"/>
            <p:cNvSpPr>
              <a:spLocks noChangeArrowheads="1"/>
            </p:cNvSpPr>
            <p:nvPr/>
          </p:nvSpPr>
          <p:spPr bwMode="auto">
            <a:xfrm>
              <a:off x="2263" y="645"/>
              <a:ext cx="45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 dirty="0" smtClean="0">
                  <a:solidFill>
                    <a:srgbClr val="000000"/>
                  </a:solidFill>
                  <a:ea typeface="华文楷体" pitchFamily="2" charset="-122"/>
                </a:rPr>
                <a:t>R</a:t>
              </a:r>
              <a:r>
                <a:rPr lang="en-US" altLang="zh-CN" sz="2400" b="1" baseline="-25000" dirty="0">
                  <a:solidFill>
                    <a:srgbClr val="000000"/>
                  </a:solidFill>
                  <a:ea typeface="华文楷体" pitchFamily="2" charset="-122"/>
                </a:rPr>
                <a:t>2</a:t>
              </a:r>
              <a:endParaRPr lang="en-US" altLang="zh-CN" sz="2400" b="1" baseline="-25000" dirty="0">
                <a:ea typeface="华文楷体" pitchFamily="2" charset="-122"/>
              </a:endParaRPr>
            </a:p>
          </p:txBody>
        </p:sp>
        <p:sp>
          <p:nvSpPr>
            <p:cNvPr id="33" name="Text Box 25"/>
            <p:cNvSpPr txBox="1">
              <a:spLocks noChangeArrowheads="1"/>
            </p:cNvSpPr>
            <p:nvPr/>
          </p:nvSpPr>
          <p:spPr bwMode="auto">
            <a:xfrm>
              <a:off x="1447" y="130"/>
              <a:ext cx="2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34" name="Text Box 26"/>
            <p:cNvSpPr txBox="1">
              <a:spLocks noChangeArrowheads="1"/>
            </p:cNvSpPr>
            <p:nvPr/>
          </p:nvSpPr>
          <p:spPr bwMode="auto">
            <a:xfrm>
              <a:off x="2911" y="124"/>
              <a:ext cx="2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35" name="Text Box 27"/>
            <p:cNvSpPr txBox="1">
              <a:spLocks noChangeArrowheads="1"/>
            </p:cNvSpPr>
            <p:nvPr/>
          </p:nvSpPr>
          <p:spPr bwMode="auto">
            <a:xfrm>
              <a:off x="1155" y="643"/>
              <a:ext cx="40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36" name="Line 29"/>
            <p:cNvSpPr>
              <a:spLocks noChangeShapeType="1"/>
            </p:cNvSpPr>
            <p:nvPr/>
          </p:nvSpPr>
          <p:spPr bwMode="auto">
            <a:xfrm flipV="1">
              <a:off x="1575" y="450"/>
              <a:ext cx="33" cy="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Line 30"/>
            <p:cNvSpPr>
              <a:spLocks noChangeShapeType="1"/>
            </p:cNvSpPr>
            <p:nvPr/>
          </p:nvSpPr>
          <p:spPr bwMode="auto">
            <a:xfrm flipH="1">
              <a:off x="3019" y="457"/>
              <a:ext cx="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Line 86"/>
            <p:cNvSpPr>
              <a:spLocks noChangeShapeType="1"/>
            </p:cNvSpPr>
            <p:nvPr/>
          </p:nvSpPr>
          <p:spPr bwMode="auto">
            <a:xfrm flipH="1">
              <a:off x="2952" y="456"/>
              <a:ext cx="1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aphicFrame>
        <p:nvGraphicFramePr>
          <p:cNvPr id="39" name="内容占位符 38"/>
          <p:cNvGraphicFramePr>
            <a:graphicFrameLocks noGrp="1" noChangeAspect="1"/>
          </p:cNvGraphicFramePr>
          <p:nvPr>
            <p:ph idx="13"/>
            <p:extLst>
              <p:ext uri="{D42A27DB-BD31-4B8C-83A1-F6EECF244321}">
                <p14:modId xmlns:p14="http://schemas.microsoft.com/office/powerpoint/2010/main" val="2905352077"/>
              </p:ext>
            </p:extLst>
          </p:nvPr>
        </p:nvGraphicFramePr>
        <p:xfrm>
          <a:off x="1499923" y="677878"/>
          <a:ext cx="2475312" cy="12912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44" name="Equation" r:id="rId15" imgW="876240" imgH="457200" progId="Equation.DSMT4">
                  <p:embed/>
                </p:oleObj>
              </mc:Choice>
              <mc:Fallback>
                <p:oleObj name="Equation" r:id="rId15" imgW="87624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499923" y="677878"/>
                        <a:ext cx="2475312" cy="12912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333290" y="200415"/>
            <a:ext cx="33297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+mn-lt"/>
                <a:ea typeface="楷体" panose="02010609060101010101" pitchFamily="49" charset="-122"/>
              </a:rPr>
              <a:t>二端口</a:t>
            </a:r>
            <a:r>
              <a:rPr lang="en-US" altLang="zh-CN" b="1" i="1" dirty="0" smtClean="0">
                <a:latin typeface="+mn-lt"/>
                <a:ea typeface="楷体" panose="02010609060101010101" pitchFamily="49" charset="-122"/>
              </a:rPr>
              <a:t>R</a:t>
            </a:r>
            <a:r>
              <a:rPr lang="zh-CN" altLang="en-US" b="1" dirty="0" smtClean="0">
                <a:latin typeface="+mn-lt"/>
                <a:ea typeface="楷体" panose="02010609060101010101" pitchFamily="49" charset="-122"/>
              </a:rPr>
              <a:t>参数矩阵为</a:t>
            </a:r>
            <a:endParaRPr lang="zh-CN" altLang="en-US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76048" y="1981088"/>
            <a:ext cx="32752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+mn-lt"/>
                <a:ea typeface="楷体" panose="02010609060101010101" pitchFamily="49" charset="-122"/>
              </a:rPr>
              <a:t>其中的</a:t>
            </a:r>
            <a:r>
              <a:rPr lang="en-US" altLang="zh-CN" b="1" i="1" dirty="0" smtClean="0">
                <a:latin typeface="+mn-lt"/>
                <a:ea typeface="楷体" panose="02010609060101010101" pitchFamily="49" charset="-122"/>
              </a:rPr>
              <a:t>R</a:t>
            </a:r>
            <a:r>
              <a:rPr lang="en-US" altLang="zh-CN" b="1" baseline="-25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b="1" u="sng" dirty="0" smtClean="0">
                <a:latin typeface="+mn-lt"/>
                <a:ea typeface="楷体" panose="02010609060101010101" pitchFamily="49" charset="-122"/>
              </a:rPr>
              <a:t>            </a:t>
            </a:r>
            <a:r>
              <a:rPr lang="el-GR" altLang="zh-CN" b="1" dirty="0" smtClean="0">
                <a:latin typeface="Times New Roman"/>
                <a:ea typeface="楷体" panose="02010609060101010101" pitchFamily="49" charset="-122"/>
                <a:cs typeface="Times New Roman"/>
              </a:rPr>
              <a:t>Ω</a:t>
            </a:r>
            <a:endParaRPr lang="zh-CN" altLang="en-US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>
            <p:custDataLst>
              <p:tags r:id="rId8"/>
            </p:custDataLst>
          </p:nvPr>
        </p:nvGrpSpPr>
        <p:grpSpPr>
          <a:xfrm>
            <a:off x="0" y="0"/>
            <a:ext cx="9144000" cy="635000"/>
            <a:chOff x="0" y="0"/>
            <a:chExt cx="9144000" cy="635000"/>
          </a:xfrm>
        </p:grpSpPr>
        <p:sp>
          <p:nvSpPr>
            <p:cNvPr id="40" name="TitleBackground"/>
            <p:cNvSpPr/>
            <p:nvPr>
              <p:custDataLst>
                <p:tags r:id="rId10"/>
              </p:custDataLst>
            </p:nvPr>
          </p:nvSpPr>
          <p:spPr bwMode="auto">
            <a:xfrm>
              <a:off x="0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43" name="ColorBlock"/>
            <p:cNvSpPr/>
            <p:nvPr>
              <p:custDataLst>
                <p:tags r:id="rId11"/>
              </p:custDataLst>
            </p:nvPr>
          </p:nvSpPr>
          <p:spPr bwMode="auto"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44" name="TypeText"/>
            <p:cNvSpPr txBox="1"/>
            <p:nvPr>
              <p:custDataLst>
                <p:tags r:id="rId12"/>
              </p:custDataLst>
            </p:nvPr>
          </p:nvSpPr>
          <p:spPr>
            <a:xfrm>
              <a:off x="254000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pPr algn="l"/>
              <a:r>
                <a:rPr lang="zh-CN" altLang="en-US" sz="2600" smtClean="0">
                  <a:solidFill>
                    <a:srgbClr val="000000"/>
                  </a:solidFill>
                  <a:latin typeface="Microsoft Yahei"/>
                  <a:ea typeface="Microsoft Yahei"/>
                  <a:sym typeface="Microsoft Yahei"/>
                </a:rPr>
                <a:t>单选题</a:t>
              </a:r>
              <a:endParaRPr lang="zh-CN" altLang="en-US" sz="2600">
                <a:solidFill>
                  <a:srgbClr val="00000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45" name="TipText"/>
            <p:cNvSpPr txBox="1"/>
            <p:nvPr>
              <p:custDataLst>
                <p:tags r:id="rId13"/>
              </p:custDataLst>
            </p:nvPr>
          </p:nvSpPr>
          <p:spPr>
            <a:xfrm>
              <a:off x="1525905" y="109220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pPr algn="l"/>
              <a:r>
                <a:rPr lang="en-US" altLang="zh-CN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1</a:t>
              </a:r>
              <a:r>
                <a:rPr lang="zh-CN" altLang="en-US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分</a:t>
              </a:r>
              <a:endParaRPr lang="zh-CN" altLang="en-US" sz="2000">
                <a:solidFill>
                  <a:srgbClr val="80808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</p:grpSp>
      <p:pic>
        <p:nvPicPr>
          <p:cNvPr id="2" name="图片 1"/>
          <p:cNvPicPr>
            <a:picLocks/>
          </p:cNvPicPr>
          <p:nvPr>
            <p:custDataLst>
              <p:tags r:id="rId9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600" y="63500"/>
            <a:ext cx="1422400" cy="508000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350295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6039512"/>
              </p:ext>
            </p:extLst>
          </p:nvPr>
        </p:nvGraphicFramePr>
        <p:xfrm>
          <a:off x="233363" y="850900"/>
          <a:ext cx="2536825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218" name="Equation" r:id="rId4" imgW="1384200" imgH="545760" progId="Equation.DSMT4">
                  <p:embed/>
                </p:oleObj>
              </mc:Choice>
              <mc:Fallback>
                <p:oleObj name="Equation" r:id="rId4" imgW="1384200" imgH="54576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363" y="850900"/>
                        <a:ext cx="2536825" cy="100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377825" y="254000"/>
            <a:ext cx="4413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>
                <a:ea typeface="华文楷体" pitchFamily="2" charset="-122"/>
              </a:rPr>
              <a:t>(2) </a:t>
            </a:r>
            <a:r>
              <a:rPr lang="zh-CN" altLang="en-US" b="1">
                <a:ea typeface="华文楷体" pitchFamily="2" charset="-122"/>
              </a:rPr>
              <a:t>由</a:t>
            </a:r>
            <a:r>
              <a:rPr lang="en-US" altLang="zh-CN" b="1" i="1">
                <a:ea typeface="华文楷体" pitchFamily="2" charset="-122"/>
              </a:rPr>
              <a:t>G</a:t>
            </a:r>
            <a:r>
              <a:rPr lang="zh-CN" altLang="en-US" b="1">
                <a:ea typeface="华文楷体" pitchFamily="2" charset="-122"/>
              </a:rPr>
              <a:t>参数方程画等效电路</a:t>
            </a:r>
          </a:p>
        </p:txBody>
      </p:sp>
      <p:sp>
        <p:nvSpPr>
          <p:cNvPr id="48208" name="Text Box 80"/>
          <p:cNvSpPr txBox="1">
            <a:spLocks noChangeArrowheads="1"/>
          </p:cNvSpPr>
          <p:nvPr/>
        </p:nvSpPr>
        <p:spPr bwMode="auto">
          <a:xfrm>
            <a:off x="1524446" y="3345258"/>
            <a:ext cx="5738812" cy="4572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solidFill>
                  <a:schemeClr val="accent2"/>
                </a:solidFill>
                <a:ea typeface="华文楷体" pitchFamily="2" charset="-122"/>
              </a:rPr>
              <a:t>如何用</a:t>
            </a:r>
            <a:r>
              <a:rPr lang="en-US" altLang="zh-CN" b="1">
                <a:solidFill>
                  <a:schemeClr val="accent2"/>
                </a:solidFill>
                <a:ea typeface="华文楷体" pitchFamily="2" charset="-122"/>
              </a:rPr>
              <a:t>1</a:t>
            </a:r>
            <a:r>
              <a:rPr lang="zh-CN" altLang="en-US" b="1">
                <a:solidFill>
                  <a:schemeClr val="accent2"/>
                </a:solidFill>
                <a:ea typeface="华文楷体" pitchFamily="2" charset="-122"/>
              </a:rPr>
              <a:t>个受控源生成</a:t>
            </a:r>
            <a:r>
              <a:rPr lang="en-US" altLang="zh-CN" b="1" i="1">
                <a:solidFill>
                  <a:schemeClr val="accent2"/>
                </a:solidFill>
                <a:ea typeface="华文楷体" pitchFamily="2" charset="-122"/>
              </a:rPr>
              <a:t>G</a:t>
            </a:r>
            <a:r>
              <a:rPr lang="zh-CN" altLang="en-US" b="1">
                <a:solidFill>
                  <a:schemeClr val="accent2"/>
                </a:solidFill>
                <a:ea typeface="华文楷体" pitchFamily="2" charset="-122"/>
              </a:rPr>
              <a:t>参数的等效电路？</a:t>
            </a:r>
          </a:p>
        </p:txBody>
      </p:sp>
      <p:sp>
        <p:nvSpPr>
          <p:cNvPr id="48210" name="Text Box 82"/>
          <p:cNvSpPr txBox="1">
            <a:spLocks noChangeArrowheads="1"/>
          </p:cNvSpPr>
          <p:nvPr/>
        </p:nvSpPr>
        <p:spPr bwMode="auto">
          <a:xfrm>
            <a:off x="377825" y="3990403"/>
            <a:ext cx="4809330" cy="461665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b="1" dirty="0" smtClean="0">
                <a:solidFill>
                  <a:srgbClr val="FFFF00"/>
                </a:solidFill>
                <a:ea typeface="华文楷体" pitchFamily="2" charset="-122"/>
              </a:rPr>
              <a:t>(3)</a:t>
            </a:r>
            <a:r>
              <a:rPr lang="en-US" altLang="zh-CN" b="1" i="1" dirty="0" smtClean="0">
                <a:solidFill>
                  <a:srgbClr val="FFFF00"/>
                </a:solidFill>
                <a:ea typeface="华文楷体" pitchFamily="2" charset="-122"/>
              </a:rPr>
              <a:t> T</a:t>
            </a:r>
            <a:r>
              <a:rPr lang="zh-CN" altLang="en-US" b="1" dirty="0">
                <a:solidFill>
                  <a:srgbClr val="FFFF00"/>
                </a:solidFill>
                <a:ea typeface="华文楷体" pitchFamily="2" charset="-122"/>
              </a:rPr>
              <a:t>参数的等效电路？教材例</a:t>
            </a:r>
            <a:r>
              <a:rPr lang="en-US" altLang="zh-CN" b="1" dirty="0">
                <a:solidFill>
                  <a:srgbClr val="FFFF00"/>
                </a:solidFill>
                <a:ea typeface="华文楷体" pitchFamily="2" charset="-122"/>
              </a:rPr>
              <a:t>2.7.6</a:t>
            </a:r>
          </a:p>
        </p:txBody>
      </p:sp>
      <p:grpSp>
        <p:nvGrpSpPr>
          <p:cNvPr id="36916" name="Group 52"/>
          <p:cNvGrpSpPr>
            <a:grpSpLocks/>
          </p:cNvGrpSpPr>
          <p:nvPr/>
        </p:nvGrpSpPr>
        <p:grpSpPr bwMode="auto">
          <a:xfrm>
            <a:off x="3127027" y="793750"/>
            <a:ext cx="5761037" cy="2155825"/>
            <a:chOff x="1903" y="648"/>
            <a:chExt cx="3629" cy="1358"/>
          </a:xfrm>
        </p:grpSpPr>
        <p:graphicFrame>
          <p:nvGraphicFramePr>
            <p:cNvPr id="36872" name="Object 5"/>
            <p:cNvGraphicFramePr>
              <a:graphicFrameLocks noChangeAspect="1"/>
            </p:cNvGraphicFramePr>
            <p:nvPr/>
          </p:nvGraphicFramePr>
          <p:xfrm>
            <a:off x="2209" y="648"/>
            <a:ext cx="194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219" name="Equation" r:id="rId6" imgW="139680" imgH="241200" progId="Equation.DSMT4">
                    <p:embed/>
                  </p:oleObj>
                </mc:Choice>
                <mc:Fallback>
                  <p:oleObj name="Equation" r:id="rId6" imgW="139680" imgH="2412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09" y="648"/>
                          <a:ext cx="194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73" name="Object 6"/>
            <p:cNvGraphicFramePr>
              <a:graphicFrameLocks noChangeAspect="1"/>
            </p:cNvGraphicFramePr>
            <p:nvPr/>
          </p:nvGraphicFramePr>
          <p:xfrm>
            <a:off x="4996" y="656"/>
            <a:ext cx="214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220" name="Equation" r:id="rId8" imgW="152280" imgH="241200" progId="Equation.DSMT4">
                    <p:embed/>
                  </p:oleObj>
                </mc:Choice>
                <mc:Fallback>
                  <p:oleObj name="Equation" r:id="rId8" imgW="152280" imgH="241200" progId="Equation.DSMT4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96" y="656"/>
                          <a:ext cx="214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74" name="Line 7"/>
            <p:cNvSpPr>
              <a:spLocks noChangeShapeType="1"/>
            </p:cNvSpPr>
            <p:nvPr/>
          </p:nvSpPr>
          <p:spPr bwMode="auto">
            <a:xfrm flipV="1">
              <a:off x="3979" y="1032"/>
              <a:ext cx="1328" cy="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5" name="Line 8"/>
            <p:cNvSpPr>
              <a:spLocks noChangeShapeType="1"/>
            </p:cNvSpPr>
            <p:nvPr/>
          </p:nvSpPr>
          <p:spPr bwMode="auto">
            <a:xfrm flipH="1" flipV="1">
              <a:off x="2063" y="1026"/>
              <a:ext cx="1418" cy="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6" name="Line 9"/>
            <p:cNvSpPr>
              <a:spLocks noChangeShapeType="1"/>
            </p:cNvSpPr>
            <p:nvPr/>
          </p:nvSpPr>
          <p:spPr bwMode="auto">
            <a:xfrm flipV="1">
              <a:off x="2096" y="1971"/>
              <a:ext cx="3250" cy="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7" name="Text Box 10"/>
            <p:cNvSpPr txBox="1">
              <a:spLocks noChangeArrowheads="1"/>
            </p:cNvSpPr>
            <p:nvPr/>
          </p:nvSpPr>
          <p:spPr bwMode="auto">
            <a:xfrm>
              <a:off x="1903" y="1035"/>
              <a:ext cx="29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36878" name="Text Box 11"/>
            <p:cNvSpPr txBox="1">
              <a:spLocks noChangeArrowheads="1"/>
            </p:cNvSpPr>
            <p:nvPr/>
          </p:nvSpPr>
          <p:spPr bwMode="auto">
            <a:xfrm>
              <a:off x="1922" y="1657"/>
              <a:ext cx="29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36879" name="Text Box 12"/>
            <p:cNvSpPr txBox="1">
              <a:spLocks noChangeArrowheads="1"/>
            </p:cNvSpPr>
            <p:nvPr/>
          </p:nvSpPr>
          <p:spPr bwMode="auto">
            <a:xfrm>
              <a:off x="5236" y="1041"/>
              <a:ext cx="29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36880" name="Text Box 13"/>
            <p:cNvSpPr txBox="1">
              <a:spLocks noChangeArrowheads="1"/>
            </p:cNvSpPr>
            <p:nvPr/>
          </p:nvSpPr>
          <p:spPr bwMode="auto">
            <a:xfrm>
              <a:off x="5235" y="1663"/>
              <a:ext cx="29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graphicFrame>
          <p:nvGraphicFramePr>
            <p:cNvPr id="36881" name="Object 14"/>
            <p:cNvGraphicFramePr>
              <a:graphicFrameLocks noChangeAspect="1"/>
            </p:cNvGraphicFramePr>
            <p:nvPr/>
          </p:nvGraphicFramePr>
          <p:xfrm>
            <a:off x="1920" y="1310"/>
            <a:ext cx="266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221" name="Equation" r:id="rId10" imgW="190440" imgH="241200" progId="Equation.DSMT4">
                    <p:embed/>
                  </p:oleObj>
                </mc:Choice>
                <mc:Fallback>
                  <p:oleObj name="Equation" r:id="rId10" imgW="190440" imgH="241200" progId="Equation.DSMT4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0" y="1310"/>
                          <a:ext cx="266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82" name="Object 15"/>
            <p:cNvGraphicFramePr>
              <a:graphicFrameLocks noChangeAspect="1"/>
            </p:cNvGraphicFramePr>
            <p:nvPr/>
          </p:nvGraphicFramePr>
          <p:xfrm>
            <a:off x="5240" y="1322"/>
            <a:ext cx="266" cy="3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222" name="Equation" r:id="rId12" imgW="190440" imgH="241200" progId="Equation.DSMT4">
                    <p:embed/>
                  </p:oleObj>
                </mc:Choice>
                <mc:Fallback>
                  <p:oleObj name="Equation" r:id="rId12" imgW="190440" imgH="241200" progId="Equation.DSMT4">
                    <p:embed/>
                    <p:pic>
                      <p:nvPicPr>
                        <p:cNvPr id="0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40" y="1322"/>
                          <a:ext cx="266" cy="3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83" name="Rectangle 16"/>
            <p:cNvSpPr>
              <a:spLocks noChangeArrowheads="1"/>
            </p:cNvSpPr>
            <p:nvPr/>
          </p:nvSpPr>
          <p:spPr bwMode="auto">
            <a:xfrm>
              <a:off x="4676" y="1344"/>
              <a:ext cx="136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6884" name="Line 17"/>
            <p:cNvSpPr>
              <a:spLocks noChangeShapeType="1"/>
            </p:cNvSpPr>
            <p:nvPr/>
          </p:nvSpPr>
          <p:spPr bwMode="auto">
            <a:xfrm>
              <a:off x="4744" y="1037"/>
              <a:ext cx="1" cy="30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5" name="Line 18"/>
            <p:cNvSpPr>
              <a:spLocks noChangeShapeType="1"/>
            </p:cNvSpPr>
            <p:nvPr/>
          </p:nvSpPr>
          <p:spPr bwMode="auto">
            <a:xfrm>
              <a:off x="4744" y="1665"/>
              <a:ext cx="1" cy="31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6" name="Rectangle 19"/>
            <p:cNvSpPr>
              <a:spLocks noChangeArrowheads="1"/>
            </p:cNvSpPr>
            <p:nvPr/>
          </p:nvSpPr>
          <p:spPr bwMode="auto">
            <a:xfrm>
              <a:off x="2634" y="1338"/>
              <a:ext cx="136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6887" name="Line 20"/>
            <p:cNvSpPr>
              <a:spLocks noChangeShapeType="1"/>
            </p:cNvSpPr>
            <p:nvPr/>
          </p:nvSpPr>
          <p:spPr bwMode="auto">
            <a:xfrm>
              <a:off x="2701" y="1031"/>
              <a:ext cx="1" cy="30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8" name="Line 21"/>
            <p:cNvSpPr>
              <a:spLocks noChangeShapeType="1"/>
            </p:cNvSpPr>
            <p:nvPr/>
          </p:nvSpPr>
          <p:spPr bwMode="auto">
            <a:xfrm>
              <a:off x="2701" y="1659"/>
              <a:ext cx="1" cy="31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9" name="Oval 22"/>
            <p:cNvSpPr>
              <a:spLocks noChangeArrowheads="1"/>
            </p:cNvSpPr>
            <p:nvPr/>
          </p:nvSpPr>
          <p:spPr bwMode="auto">
            <a:xfrm>
              <a:off x="1991" y="990"/>
              <a:ext cx="75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6890" name="Oval 23"/>
            <p:cNvSpPr>
              <a:spLocks noChangeArrowheads="1"/>
            </p:cNvSpPr>
            <p:nvPr/>
          </p:nvSpPr>
          <p:spPr bwMode="auto">
            <a:xfrm>
              <a:off x="2011" y="1938"/>
              <a:ext cx="75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6891" name="Oval 24"/>
            <p:cNvSpPr>
              <a:spLocks noChangeArrowheads="1"/>
            </p:cNvSpPr>
            <p:nvPr/>
          </p:nvSpPr>
          <p:spPr bwMode="auto">
            <a:xfrm>
              <a:off x="5310" y="996"/>
              <a:ext cx="76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6892" name="Oval 25"/>
            <p:cNvSpPr>
              <a:spLocks noChangeArrowheads="1"/>
            </p:cNvSpPr>
            <p:nvPr/>
          </p:nvSpPr>
          <p:spPr bwMode="auto">
            <a:xfrm>
              <a:off x="5337" y="1938"/>
              <a:ext cx="75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6893" name="Rectangle 26"/>
            <p:cNvSpPr>
              <a:spLocks noChangeArrowheads="1"/>
            </p:cNvSpPr>
            <p:nvPr/>
          </p:nvSpPr>
          <p:spPr bwMode="auto">
            <a:xfrm>
              <a:off x="2289" y="1364"/>
              <a:ext cx="32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11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36894" name="Rectangle 27"/>
            <p:cNvSpPr>
              <a:spLocks noChangeArrowheads="1"/>
            </p:cNvSpPr>
            <p:nvPr/>
          </p:nvSpPr>
          <p:spPr bwMode="auto">
            <a:xfrm>
              <a:off x="4777" y="1382"/>
              <a:ext cx="32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ea typeface="华文楷体" pitchFamily="2" charset="-122"/>
                </a:rPr>
                <a:t>G</a:t>
              </a:r>
              <a:r>
                <a:rPr lang="en-US" altLang="zh-CN" sz="2400" b="1" baseline="-25000">
                  <a:solidFill>
                    <a:srgbClr val="000000"/>
                  </a:solidFill>
                  <a:ea typeface="华文楷体" pitchFamily="2" charset="-122"/>
                </a:rPr>
                <a:t>22</a:t>
              </a:r>
              <a:endParaRPr lang="en-US" altLang="zh-CN" sz="2400" b="1">
                <a:ea typeface="华文楷体" pitchFamily="2" charset="-122"/>
              </a:endParaRPr>
            </a:p>
          </p:txBody>
        </p:sp>
        <p:sp>
          <p:nvSpPr>
            <p:cNvPr id="36897" name="Line 30"/>
            <p:cNvSpPr>
              <a:spLocks noChangeShapeType="1"/>
            </p:cNvSpPr>
            <p:nvPr/>
          </p:nvSpPr>
          <p:spPr bwMode="auto">
            <a:xfrm>
              <a:off x="3986" y="1028"/>
              <a:ext cx="0" cy="3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6898" name="Line 31"/>
            <p:cNvSpPr>
              <a:spLocks noChangeShapeType="1"/>
            </p:cNvSpPr>
            <p:nvPr/>
          </p:nvSpPr>
          <p:spPr bwMode="auto">
            <a:xfrm>
              <a:off x="3995" y="1664"/>
              <a:ext cx="0" cy="3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aphicFrame>
          <p:nvGraphicFramePr>
            <p:cNvPr id="36899" name="Object 32"/>
            <p:cNvGraphicFramePr>
              <a:graphicFrameLocks noChangeAspect="1"/>
            </p:cNvGraphicFramePr>
            <p:nvPr/>
          </p:nvGraphicFramePr>
          <p:xfrm>
            <a:off x="4047" y="1283"/>
            <a:ext cx="640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223" name="Equation" r:id="rId14" imgW="457200" imgH="266400" progId="Equation.DSMT4">
                    <p:embed/>
                  </p:oleObj>
                </mc:Choice>
                <mc:Fallback>
                  <p:oleObj name="Equation" r:id="rId14" imgW="457200" imgH="266400" progId="Equation.DSMT4">
                    <p:embed/>
                    <p:pic>
                      <p:nvPicPr>
                        <p:cNvPr id="0" name="Object 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47" y="1283"/>
                          <a:ext cx="640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900" name="Line 33"/>
            <p:cNvSpPr>
              <a:spLocks noChangeShapeType="1"/>
            </p:cNvSpPr>
            <p:nvPr/>
          </p:nvSpPr>
          <p:spPr bwMode="auto">
            <a:xfrm flipH="1">
              <a:off x="3481" y="1028"/>
              <a:ext cx="0" cy="4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6901" name="Line 34"/>
            <p:cNvSpPr>
              <a:spLocks noChangeShapeType="1"/>
            </p:cNvSpPr>
            <p:nvPr/>
          </p:nvSpPr>
          <p:spPr bwMode="auto">
            <a:xfrm>
              <a:off x="3476" y="1664"/>
              <a:ext cx="0" cy="3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aphicFrame>
          <p:nvGraphicFramePr>
            <p:cNvPr id="36902" name="Object 35"/>
            <p:cNvGraphicFramePr>
              <a:graphicFrameLocks noChangeAspect="1"/>
            </p:cNvGraphicFramePr>
            <p:nvPr/>
          </p:nvGraphicFramePr>
          <p:xfrm>
            <a:off x="2809" y="1307"/>
            <a:ext cx="658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224" name="Equation" r:id="rId16" imgW="469800" imgH="266400" progId="Equation.DSMT4">
                    <p:embed/>
                  </p:oleObj>
                </mc:Choice>
                <mc:Fallback>
                  <p:oleObj name="Equation" r:id="rId16" imgW="469800" imgH="266400" progId="Equation.DSMT4">
                    <p:embed/>
                    <p:pic>
                      <p:nvPicPr>
                        <p:cNvPr id="0" name="Object 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09" y="1307"/>
                          <a:ext cx="658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903" name="Line 36"/>
            <p:cNvSpPr>
              <a:spLocks noChangeShapeType="1"/>
            </p:cNvSpPr>
            <p:nvPr/>
          </p:nvSpPr>
          <p:spPr bwMode="auto">
            <a:xfrm>
              <a:off x="2170" y="1032"/>
              <a:ext cx="1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904" name="Line 37"/>
            <p:cNvSpPr>
              <a:spLocks noChangeShapeType="1"/>
            </p:cNvSpPr>
            <p:nvPr/>
          </p:nvSpPr>
          <p:spPr bwMode="auto">
            <a:xfrm flipH="1">
              <a:off x="5071" y="1040"/>
              <a:ext cx="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905" name="Line 38"/>
            <p:cNvSpPr>
              <a:spLocks noChangeShapeType="1"/>
            </p:cNvSpPr>
            <p:nvPr/>
          </p:nvSpPr>
          <p:spPr bwMode="auto">
            <a:xfrm>
              <a:off x="3483" y="1736"/>
              <a:ext cx="0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906" name="Line 39"/>
            <p:cNvSpPr>
              <a:spLocks noChangeShapeType="1"/>
            </p:cNvSpPr>
            <p:nvPr/>
          </p:nvSpPr>
          <p:spPr bwMode="auto">
            <a:xfrm>
              <a:off x="3997" y="1736"/>
              <a:ext cx="0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6912" name="Group 48"/>
            <p:cNvGrpSpPr>
              <a:grpSpLocks/>
            </p:cNvGrpSpPr>
            <p:nvPr/>
          </p:nvGrpSpPr>
          <p:grpSpPr bwMode="auto">
            <a:xfrm>
              <a:off x="3383" y="1270"/>
              <a:ext cx="192" cy="393"/>
              <a:chOff x="3383" y="1270"/>
              <a:chExt cx="192" cy="393"/>
            </a:xfrm>
          </p:grpSpPr>
          <p:sp>
            <p:nvSpPr>
              <p:cNvPr id="36911" name="AutoShape 47"/>
              <p:cNvSpPr>
                <a:spLocks noChangeArrowheads="1"/>
              </p:cNvSpPr>
              <p:nvPr/>
            </p:nvSpPr>
            <p:spPr bwMode="auto">
              <a:xfrm>
                <a:off x="3383" y="1270"/>
                <a:ext cx="192" cy="393"/>
              </a:xfrm>
              <a:prstGeom prst="diamond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909" name="Line 42"/>
              <p:cNvSpPr>
                <a:spLocks noChangeShapeType="1"/>
              </p:cNvSpPr>
              <p:nvPr/>
            </p:nvSpPr>
            <p:spPr bwMode="auto">
              <a:xfrm>
                <a:off x="3386" y="1467"/>
                <a:ext cx="18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913" name="Group 49"/>
            <p:cNvGrpSpPr>
              <a:grpSpLocks/>
            </p:cNvGrpSpPr>
            <p:nvPr/>
          </p:nvGrpSpPr>
          <p:grpSpPr bwMode="auto">
            <a:xfrm>
              <a:off x="3890" y="1319"/>
              <a:ext cx="192" cy="393"/>
              <a:chOff x="3383" y="1270"/>
              <a:chExt cx="192" cy="393"/>
            </a:xfrm>
          </p:grpSpPr>
          <p:sp>
            <p:nvSpPr>
              <p:cNvPr id="36914" name="AutoShape 50"/>
              <p:cNvSpPr>
                <a:spLocks noChangeArrowheads="1"/>
              </p:cNvSpPr>
              <p:nvPr/>
            </p:nvSpPr>
            <p:spPr bwMode="auto">
              <a:xfrm>
                <a:off x="3383" y="1270"/>
                <a:ext cx="192" cy="393"/>
              </a:xfrm>
              <a:prstGeom prst="diamond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915" name="Line 42"/>
              <p:cNvSpPr>
                <a:spLocks noChangeShapeType="1"/>
              </p:cNvSpPr>
              <p:nvPr/>
            </p:nvSpPr>
            <p:spPr bwMode="auto">
              <a:xfrm>
                <a:off x="3386" y="1467"/>
                <a:ext cx="18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7" name="Group 7"/>
          <p:cNvGrpSpPr>
            <a:grpSpLocks/>
          </p:cNvGrpSpPr>
          <p:nvPr/>
        </p:nvGrpSpPr>
        <p:grpSpPr bwMode="auto">
          <a:xfrm>
            <a:off x="626931" y="4479451"/>
            <a:ext cx="3841891" cy="2085975"/>
            <a:chOff x="1277" y="336"/>
            <a:chExt cx="2619" cy="1422"/>
          </a:xfrm>
        </p:grpSpPr>
        <p:sp>
          <p:nvSpPr>
            <p:cNvPr id="48" name="Rectangle 8"/>
            <p:cNvSpPr>
              <a:spLocks noChangeArrowheads="1"/>
            </p:cNvSpPr>
            <p:nvPr/>
          </p:nvSpPr>
          <p:spPr bwMode="auto">
            <a:xfrm>
              <a:off x="1861" y="726"/>
              <a:ext cx="322" cy="11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9" name="Line 9"/>
            <p:cNvSpPr>
              <a:spLocks noChangeShapeType="1"/>
            </p:cNvSpPr>
            <p:nvPr/>
          </p:nvSpPr>
          <p:spPr bwMode="auto">
            <a:xfrm flipV="1">
              <a:off x="3231" y="781"/>
              <a:ext cx="466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Line 10"/>
            <p:cNvSpPr>
              <a:spLocks noChangeShapeType="1"/>
            </p:cNvSpPr>
            <p:nvPr/>
          </p:nvSpPr>
          <p:spPr bwMode="auto">
            <a:xfrm flipH="1" flipV="1">
              <a:off x="1421" y="778"/>
              <a:ext cx="439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Line 11"/>
            <p:cNvSpPr>
              <a:spLocks noChangeShapeType="1"/>
            </p:cNvSpPr>
            <p:nvPr/>
          </p:nvSpPr>
          <p:spPr bwMode="auto">
            <a:xfrm>
              <a:off x="1433" y="1728"/>
              <a:ext cx="2283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Rectangle 12"/>
            <p:cNvSpPr>
              <a:spLocks noChangeArrowheads="1"/>
            </p:cNvSpPr>
            <p:nvPr/>
          </p:nvSpPr>
          <p:spPr bwMode="auto">
            <a:xfrm>
              <a:off x="2159" y="1128"/>
              <a:ext cx="31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 dirty="0" smtClean="0">
                  <a:solidFill>
                    <a:srgbClr val="000000"/>
                  </a:solidFill>
                  <a:ea typeface="华文楷体" pitchFamily="2" charset="-122"/>
                </a:rPr>
                <a:t>R</a:t>
              </a:r>
              <a:r>
                <a:rPr lang="en-US" altLang="zh-CN" sz="2400" b="1" baseline="-25000" dirty="0" smtClean="0">
                  <a:solidFill>
                    <a:srgbClr val="000000"/>
                  </a:solidFill>
                  <a:ea typeface="华文楷体" pitchFamily="2" charset="-122"/>
                </a:rPr>
                <a:t>2</a:t>
              </a:r>
              <a:endParaRPr lang="en-US" altLang="zh-CN" sz="2400" b="1" dirty="0">
                <a:ea typeface="华文楷体" pitchFamily="2" charset="-122"/>
              </a:endParaRPr>
            </a:p>
          </p:txBody>
        </p:sp>
        <p:sp>
          <p:nvSpPr>
            <p:cNvPr id="53" name="Line 13"/>
            <p:cNvSpPr>
              <a:spLocks noChangeShapeType="1"/>
            </p:cNvSpPr>
            <p:nvPr/>
          </p:nvSpPr>
          <p:spPr bwMode="auto">
            <a:xfrm>
              <a:off x="1496" y="679"/>
              <a:ext cx="2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Text Box 14"/>
            <p:cNvSpPr txBox="1">
              <a:spLocks noChangeArrowheads="1"/>
            </p:cNvSpPr>
            <p:nvPr/>
          </p:nvSpPr>
          <p:spPr bwMode="auto">
            <a:xfrm>
              <a:off x="1277" y="787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55" name="Text Box 15"/>
            <p:cNvSpPr txBox="1">
              <a:spLocks noChangeArrowheads="1"/>
            </p:cNvSpPr>
            <p:nvPr/>
          </p:nvSpPr>
          <p:spPr bwMode="auto">
            <a:xfrm>
              <a:off x="1294" y="1409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sp>
          <p:nvSpPr>
            <p:cNvPr id="56" name="Line 16"/>
            <p:cNvSpPr>
              <a:spLocks noChangeShapeType="1"/>
            </p:cNvSpPr>
            <p:nvPr/>
          </p:nvSpPr>
          <p:spPr bwMode="auto">
            <a:xfrm flipH="1">
              <a:off x="3374" y="698"/>
              <a:ext cx="2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Text Box 17"/>
            <p:cNvSpPr txBox="1">
              <a:spLocks noChangeArrowheads="1"/>
            </p:cNvSpPr>
            <p:nvPr/>
          </p:nvSpPr>
          <p:spPr bwMode="auto">
            <a:xfrm>
              <a:off x="3629" y="793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</a:rPr>
                <a:t>+</a:t>
              </a:r>
            </a:p>
          </p:txBody>
        </p:sp>
        <p:sp>
          <p:nvSpPr>
            <p:cNvPr id="58" name="Text Box 18"/>
            <p:cNvSpPr txBox="1">
              <a:spLocks noChangeArrowheads="1"/>
            </p:cNvSpPr>
            <p:nvPr/>
          </p:nvSpPr>
          <p:spPr bwMode="auto">
            <a:xfrm>
              <a:off x="3622" y="1415"/>
              <a:ext cx="2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ea typeface="华文楷体" pitchFamily="2" charset="-122"/>
                  <a:sym typeface="Symbol" pitchFamily="18" charset="2"/>
                </a:rPr>
                <a:t></a:t>
              </a:r>
              <a:endParaRPr lang="en-US" altLang="zh-CN" b="1">
                <a:ea typeface="华文楷体" pitchFamily="2" charset="-122"/>
              </a:endParaRPr>
            </a:p>
          </p:txBody>
        </p:sp>
        <p:graphicFrame>
          <p:nvGraphicFramePr>
            <p:cNvPr id="59" name="Object 19"/>
            <p:cNvGraphicFramePr>
              <a:graphicFrameLocks noChangeAspect="1"/>
            </p:cNvGraphicFramePr>
            <p:nvPr/>
          </p:nvGraphicFramePr>
          <p:xfrm>
            <a:off x="1310" y="1062"/>
            <a:ext cx="24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225" name="Equation" r:id="rId18" imgW="190440" imgH="241200" progId="Equation.DSMT4">
                    <p:embed/>
                  </p:oleObj>
                </mc:Choice>
                <mc:Fallback>
                  <p:oleObj name="Equation" r:id="rId18" imgW="190440" imgH="241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10" y="1062"/>
                          <a:ext cx="24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0" name="Object 20"/>
            <p:cNvGraphicFramePr>
              <a:graphicFrameLocks noChangeAspect="1"/>
            </p:cNvGraphicFramePr>
            <p:nvPr/>
          </p:nvGraphicFramePr>
          <p:xfrm>
            <a:off x="1528" y="336"/>
            <a:ext cx="176" cy="3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226" name="Equation" r:id="rId20" imgW="139680" imgH="241200" progId="Equation.DSMT4">
                    <p:embed/>
                  </p:oleObj>
                </mc:Choice>
                <mc:Fallback>
                  <p:oleObj name="Equation" r:id="rId20" imgW="139680" imgH="241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28" y="336"/>
                          <a:ext cx="176" cy="3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" name="Object 21"/>
            <p:cNvGraphicFramePr>
              <a:graphicFrameLocks noChangeAspect="1"/>
            </p:cNvGraphicFramePr>
            <p:nvPr/>
          </p:nvGraphicFramePr>
          <p:xfrm>
            <a:off x="3422" y="360"/>
            <a:ext cx="192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227" name="Equation" r:id="rId22" imgW="152280" imgH="241200" progId="Equation.DSMT4">
                    <p:embed/>
                  </p:oleObj>
                </mc:Choice>
                <mc:Fallback>
                  <p:oleObj name="Equation" r:id="rId22" imgW="152280" imgH="241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22" y="360"/>
                          <a:ext cx="192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" name="Object 22"/>
            <p:cNvGraphicFramePr>
              <a:graphicFrameLocks noChangeAspect="1"/>
            </p:cNvGraphicFramePr>
            <p:nvPr/>
          </p:nvGraphicFramePr>
          <p:xfrm>
            <a:off x="3644" y="1074"/>
            <a:ext cx="240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228" name="Equation" r:id="rId24" imgW="190440" imgH="241200" progId="Equation.DSMT4">
                    <p:embed/>
                  </p:oleObj>
                </mc:Choice>
                <mc:Fallback>
                  <p:oleObj name="Equation" r:id="rId24" imgW="190440" imgH="241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44" y="1074"/>
                          <a:ext cx="240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3" name="Rectangle 23"/>
            <p:cNvSpPr>
              <a:spLocks noChangeArrowheads="1"/>
            </p:cNvSpPr>
            <p:nvPr/>
          </p:nvSpPr>
          <p:spPr bwMode="auto">
            <a:xfrm>
              <a:off x="2506" y="1102"/>
              <a:ext cx="123" cy="313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4" name="Line 24"/>
            <p:cNvSpPr>
              <a:spLocks noChangeShapeType="1"/>
            </p:cNvSpPr>
            <p:nvPr/>
          </p:nvSpPr>
          <p:spPr bwMode="auto">
            <a:xfrm>
              <a:off x="2567" y="777"/>
              <a:ext cx="1" cy="32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Line 25"/>
            <p:cNvSpPr>
              <a:spLocks noChangeShapeType="1"/>
            </p:cNvSpPr>
            <p:nvPr/>
          </p:nvSpPr>
          <p:spPr bwMode="auto">
            <a:xfrm>
              <a:off x="2567" y="1423"/>
              <a:ext cx="1" cy="3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Oval 26"/>
            <p:cNvSpPr>
              <a:spLocks noChangeArrowheads="1"/>
            </p:cNvSpPr>
            <p:nvPr/>
          </p:nvSpPr>
          <p:spPr bwMode="auto">
            <a:xfrm>
              <a:off x="1356" y="742"/>
              <a:ext cx="68" cy="68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67" name="Oval 27"/>
            <p:cNvSpPr>
              <a:spLocks noChangeArrowheads="1"/>
            </p:cNvSpPr>
            <p:nvPr/>
          </p:nvSpPr>
          <p:spPr bwMode="auto">
            <a:xfrm>
              <a:off x="1374" y="1690"/>
              <a:ext cx="68" cy="68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68" name="Oval 28"/>
            <p:cNvSpPr>
              <a:spLocks noChangeArrowheads="1"/>
            </p:cNvSpPr>
            <p:nvPr/>
          </p:nvSpPr>
          <p:spPr bwMode="auto">
            <a:xfrm>
              <a:off x="3690" y="748"/>
              <a:ext cx="68" cy="68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69" name="Oval 29"/>
            <p:cNvSpPr>
              <a:spLocks noChangeArrowheads="1"/>
            </p:cNvSpPr>
            <p:nvPr/>
          </p:nvSpPr>
          <p:spPr bwMode="auto">
            <a:xfrm>
              <a:off x="3714" y="1690"/>
              <a:ext cx="68" cy="68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70" name="Rectangle 30"/>
            <p:cNvSpPr>
              <a:spLocks noChangeArrowheads="1"/>
            </p:cNvSpPr>
            <p:nvPr/>
          </p:nvSpPr>
          <p:spPr bwMode="auto">
            <a:xfrm>
              <a:off x="1877" y="438"/>
              <a:ext cx="29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 dirty="0" smtClean="0">
                  <a:solidFill>
                    <a:srgbClr val="000000"/>
                  </a:solidFill>
                  <a:ea typeface="华文楷体" pitchFamily="2" charset="-122"/>
                </a:rPr>
                <a:t>R</a:t>
              </a:r>
              <a:r>
                <a:rPr lang="en-US" altLang="zh-CN" sz="2400" b="1" baseline="-25000" dirty="0" smtClean="0">
                  <a:solidFill>
                    <a:srgbClr val="000000"/>
                  </a:solidFill>
                  <a:ea typeface="华文楷体" pitchFamily="2" charset="-122"/>
                </a:rPr>
                <a:t>1</a:t>
              </a:r>
              <a:endParaRPr lang="en-US" altLang="zh-CN" sz="2400" b="1" dirty="0">
                <a:ea typeface="华文楷体" pitchFamily="2" charset="-122"/>
              </a:endParaRPr>
            </a:p>
          </p:txBody>
        </p:sp>
        <p:sp>
          <p:nvSpPr>
            <p:cNvPr id="71" name="Rectangle 31"/>
            <p:cNvSpPr>
              <a:spLocks noChangeArrowheads="1"/>
            </p:cNvSpPr>
            <p:nvPr/>
          </p:nvSpPr>
          <p:spPr bwMode="auto">
            <a:xfrm>
              <a:off x="2909" y="444"/>
              <a:ext cx="29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en-US" altLang="zh-CN" sz="2400" b="1" i="1" dirty="0" smtClean="0">
                  <a:solidFill>
                    <a:srgbClr val="000000"/>
                  </a:solidFill>
                  <a:ea typeface="华文楷体" pitchFamily="2" charset="-122"/>
                </a:rPr>
                <a:t>R</a:t>
              </a:r>
              <a:r>
                <a:rPr lang="en-US" altLang="zh-CN" sz="2400" b="1" baseline="-25000" dirty="0" smtClean="0">
                  <a:solidFill>
                    <a:srgbClr val="000000"/>
                  </a:solidFill>
                  <a:ea typeface="华文楷体" pitchFamily="2" charset="-122"/>
                </a:rPr>
                <a:t>3</a:t>
              </a:r>
              <a:endParaRPr lang="en-US" altLang="zh-CN" sz="2400" b="1" dirty="0">
                <a:ea typeface="华文楷体" pitchFamily="2" charset="-122"/>
              </a:endParaRPr>
            </a:p>
          </p:txBody>
        </p:sp>
        <p:sp>
          <p:nvSpPr>
            <p:cNvPr id="72" name="Rectangle 32"/>
            <p:cNvSpPr>
              <a:spLocks noChangeArrowheads="1"/>
            </p:cNvSpPr>
            <p:nvPr/>
          </p:nvSpPr>
          <p:spPr bwMode="auto">
            <a:xfrm>
              <a:off x="2905" y="726"/>
              <a:ext cx="322" cy="11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" name="Line 33"/>
            <p:cNvSpPr>
              <a:spLocks noChangeShapeType="1"/>
            </p:cNvSpPr>
            <p:nvPr/>
          </p:nvSpPr>
          <p:spPr bwMode="auto">
            <a:xfrm>
              <a:off x="2178" y="780"/>
              <a:ext cx="72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74" name="Text Box 3"/>
          <p:cNvSpPr txBox="1">
            <a:spLocks noChangeArrowheads="1"/>
          </p:cNvSpPr>
          <p:nvPr/>
        </p:nvSpPr>
        <p:spPr bwMode="auto">
          <a:xfrm>
            <a:off x="5395487" y="3995515"/>
            <a:ext cx="211153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 smtClean="0">
                <a:ea typeface="华文楷体" pitchFamily="2" charset="-122"/>
              </a:rPr>
              <a:t>若二端口互易</a:t>
            </a:r>
            <a:endParaRPr lang="zh-CN" altLang="en-US" b="1" dirty="0">
              <a:ea typeface="华文楷体" pitchFamily="2" charset="-122"/>
            </a:endParaRPr>
          </a:p>
        </p:txBody>
      </p:sp>
      <p:graphicFrame>
        <p:nvGraphicFramePr>
          <p:cNvPr id="7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4833305"/>
              </p:ext>
            </p:extLst>
          </p:nvPr>
        </p:nvGraphicFramePr>
        <p:xfrm>
          <a:off x="6077395" y="4461215"/>
          <a:ext cx="1185863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229" name="Equation" r:id="rId26" imgW="647640" imgH="495000" progId="Equation.DSMT4">
                  <p:embed/>
                </p:oleObj>
              </mc:Choice>
              <mc:Fallback>
                <p:oleObj name="Equation" r:id="rId26" imgW="647640" imgH="495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7395" y="4461215"/>
                        <a:ext cx="1185863" cy="906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248128"/>
              </p:ext>
            </p:extLst>
          </p:nvPr>
        </p:nvGraphicFramePr>
        <p:xfrm>
          <a:off x="4679950" y="5407025"/>
          <a:ext cx="1603375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230" name="Equation" r:id="rId28" imgW="876240" imgH="495000" progId="Equation.DSMT4">
                  <p:embed/>
                </p:oleObj>
              </mc:Choice>
              <mc:Fallback>
                <p:oleObj name="Equation" r:id="rId28" imgW="876240" imgH="495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9950" y="5407025"/>
                        <a:ext cx="1603375" cy="906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597831"/>
              </p:ext>
            </p:extLst>
          </p:nvPr>
        </p:nvGraphicFramePr>
        <p:xfrm>
          <a:off x="7073900" y="5395913"/>
          <a:ext cx="1625600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231" name="Equation" r:id="rId30" imgW="888840" imgH="495000" progId="Equation.DSMT4">
                  <p:embed/>
                </p:oleObj>
              </mc:Choice>
              <mc:Fallback>
                <p:oleObj name="Equation" r:id="rId30" imgW="888840" imgH="495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3900" y="5395913"/>
                        <a:ext cx="1625600" cy="906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4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4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 autoUpdateAnimBg="0"/>
      <p:bldP spid="48208" grpId="0" animBg="1"/>
      <p:bldP spid="48208" grpId="1" animBg="1"/>
      <p:bldP spid="48210" grpId="0" animBg="1"/>
      <p:bldP spid="48210" grpId="1" animBg="1"/>
      <p:bldP spid="74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33400" y="381000"/>
            <a:ext cx="4648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 eaLnBrk="1" hangingPunct="1"/>
            <a:r>
              <a:rPr lang="en-US" altLang="zh-CN" b="1">
                <a:solidFill>
                  <a:srgbClr val="FF3300"/>
                </a:solidFill>
                <a:ea typeface="华文楷体" pitchFamily="2" charset="-122"/>
              </a:rPr>
              <a:t>2   </a:t>
            </a: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二端口的参数和方程</a:t>
            </a:r>
            <a:endParaRPr lang="zh-CN" altLang="en-US" b="1">
              <a:solidFill>
                <a:schemeClr val="tx2"/>
              </a:solidFill>
              <a:ea typeface="华文楷体" pitchFamily="2" charset="-122"/>
            </a:endParaRPr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655638" y="1135063"/>
            <a:ext cx="4068762" cy="1485900"/>
            <a:chOff x="413" y="715"/>
            <a:chExt cx="2563" cy="936"/>
          </a:xfrm>
        </p:grpSpPr>
        <p:sp>
          <p:nvSpPr>
            <p:cNvPr id="7180" name="Line 4"/>
            <p:cNvSpPr>
              <a:spLocks noChangeShapeType="1"/>
            </p:cNvSpPr>
            <p:nvPr/>
          </p:nvSpPr>
          <p:spPr bwMode="auto">
            <a:xfrm>
              <a:off x="768" y="1032"/>
              <a:ext cx="182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1" name="Line 5"/>
            <p:cNvSpPr>
              <a:spLocks noChangeShapeType="1"/>
            </p:cNvSpPr>
            <p:nvPr/>
          </p:nvSpPr>
          <p:spPr bwMode="auto">
            <a:xfrm>
              <a:off x="768" y="1464"/>
              <a:ext cx="18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2" name="Oval 6"/>
            <p:cNvSpPr>
              <a:spLocks noChangeArrowheads="1"/>
            </p:cNvSpPr>
            <p:nvPr/>
          </p:nvSpPr>
          <p:spPr bwMode="auto">
            <a:xfrm>
              <a:off x="700" y="984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7183" name="Oval 7"/>
            <p:cNvSpPr>
              <a:spLocks noChangeArrowheads="1"/>
            </p:cNvSpPr>
            <p:nvPr/>
          </p:nvSpPr>
          <p:spPr bwMode="auto">
            <a:xfrm>
              <a:off x="700" y="1416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7184" name="Oval 8"/>
            <p:cNvSpPr>
              <a:spLocks noChangeArrowheads="1"/>
            </p:cNvSpPr>
            <p:nvPr/>
          </p:nvSpPr>
          <p:spPr bwMode="auto">
            <a:xfrm>
              <a:off x="2608" y="1416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7185" name="Oval 9"/>
            <p:cNvSpPr>
              <a:spLocks noChangeArrowheads="1"/>
            </p:cNvSpPr>
            <p:nvPr/>
          </p:nvSpPr>
          <p:spPr bwMode="auto">
            <a:xfrm>
              <a:off x="2592" y="1000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7186" name="Rectangle 10"/>
            <p:cNvSpPr>
              <a:spLocks noChangeArrowheads="1"/>
            </p:cNvSpPr>
            <p:nvPr/>
          </p:nvSpPr>
          <p:spPr bwMode="auto">
            <a:xfrm>
              <a:off x="1200" y="936"/>
              <a:ext cx="864" cy="624"/>
            </a:xfrm>
            <a:prstGeom prst="rect">
              <a:avLst/>
            </a:prstGeom>
            <a:solidFill>
              <a:srgbClr val="BDF1FB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7187" name="Line 11"/>
            <p:cNvSpPr>
              <a:spLocks noChangeShapeType="1"/>
            </p:cNvSpPr>
            <p:nvPr/>
          </p:nvSpPr>
          <p:spPr bwMode="auto">
            <a:xfrm>
              <a:off x="968" y="1032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8" name="Line 12"/>
            <p:cNvSpPr>
              <a:spLocks noChangeShapeType="1"/>
            </p:cNvSpPr>
            <p:nvPr/>
          </p:nvSpPr>
          <p:spPr bwMode="auto">
            <a:xfrm>
              <a:off x="2328" y="1464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9" name="Line 13"/>
            <p:cNvSpPr>
              <a:spLocks noChangeShapeType="1"/>
            </p:cNvSpPr>
            <p:nvPr/>
          </p:nvSpPr>
          <p:spPr bwMode="auto">
            <a:xfrm flipH="1">
              <a:off x="928" y="1464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0" name="Line 14"/>
            <p:cNvSpPr>
              <a:spLocks noChangeShapeType="1"/>
            </p:cNvSpPr>
            <p:nvPr/>
          </p:nvSpPr>
          <p:spPr bwMode="auto">
            <a:xfrm flipH="1">
              <a:off x="2256" y="1032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1" name="Text Box 15"/>
            <p:cNvSpPr txBox="1">
              <a:spLocks noChangeArrowheads="1"/>
            </p:cNvSpPr>
            <p:nvPr/>
          </p:nvSpPr>
          <p:spPr bwMode="auto">
            <a:xfrm>
              <a:off x="454" y="877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sz="2800" b="1">
                  <a:ea typeface="华文楷体" pitchFamily="2" charset="-122"/>
                </a:rPr>
                <a:t>+</a:t>
              </a:r>
              <a:endParaRPr lang="en-US" altLang="zh-CN" sz="2800">
                <a:ea typeface="华文楷体" pitchFamily="2" charset="-122"/>
              </a:endParaRPr>
            </a:p>
          </p:txBody>
        </p:sp>
        <p:sp>
          <p:nvSpPr>
            <p:cNvPr id="7192" name="Text Box 16"/>
            <p:cNvSpPr txBox="1">
              <a:spLocks noChangeArrowheads="1"/>
            </p:cNvSpPr>
            <p:nvPr/>
          </p:nvSpPr>
          <p:spPr bwMode="auto">
            <a:xfrm>
              <a:off x="470" y="1324"/>
              <a:ext cx="22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sz="2800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 sz="280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7193" name="Text Box 17"/>
            <p:cNvSpPr txBox="1">
              <a:spLocks noChangeArrowheads="1"/>
            </p:cNvSpPr>
            <p:nvPr/>
          </p:nvSpPr>
          <p:spPr bwMode="auto">
            <a:xfrm>
              <a:off x="2676" y="877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sz="2800" b="1">
                  <a:ea typeface="华文楷体" pitchFamily="2" charset="-122"/>
                </a:rPr>
                <a:t>+</a:t>
              </a:r>
              <a:endParaRPr lang="en-US" altLang="zh-CN" sz="2800">
                <a:ea typeface="华文楷体" pitchFamily="2" charset="-122"/>
              </a:endParaRPr>
            </a:p>
          </p:txBody>
        </p:sp>
        <p:sp>
          <p:nvSpPr>
            <p:cNvPr id="7194" name="Text Box 18"/>
            <p:cNvSpPr txBox="1">
              <a:spLocks noChangeArrowheads="1"/>
            </p:cNvSpPr>
            <p:nvPr/>
          </p:nvSpPr>
          <p:spPr bwMode="auto">
            <a:xfrm>
              <a:off x="2689" y="1324"/>
              <a:ext cx="22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sz="2800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 sz="280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7195" name="Text Box 19"/>
            <p:cNvSpPr txBox="1">
              <a:spLocks noChangeArrowheads="1"/>
            </p:cNvSpPr>
            <p:nvPr/>
          </p:nvSpPr>
          <p:spPr bwMode="auto">
            <a:xfrm>
              <a:off x="775" y="715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7196" name="Text Box 20"/>
            <p:cNvSpPr txBox="1">
              <a:spLocks noChangeArrowheads="1"/>
            </p:cNvSpPr>
            <p:nvPr/>
          </p:nvSpPr>
          <p:spPr bwMode="auto">
            <a:xfrm>
              <a:off x="2256" y="739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7197" name="Text Box 21"/>
            <p:cNvSpPr txBox="1">
              <a:spLocks noChangeArrowheads="1"/>
            </p:cNvSpPr>
            <p:nvPr/>
          </p:nvSpPr>
          <p:spPr bwMode="auto">
            <a:xfrm>
              <a:off x="2689" y="1099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7198" name="Text Box 22"/>
            <p:cNvSpPr txBox="1">
              <a:spLocks noChangeArrowheads="1"/>
            </p:cNvSpPr>
            <p:nvPr/>
          </p:nvSpPr>
          <p:spPr bwMode="auto">
            <a:xfrm>
              <a:off x="413" y="1099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>
                <a:ea typeface="华文楷体" pitchFamily="2" charset="-122"/>
              </a:endParaRPr>
            </a:p>
          </p:txBody>
        </p:sp>
      </p:grp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746125" y="3000375"/>
            <a:ext cx="4435475" cy="468313"/>
            <a:chOff x="470" y="1890"/>
            <a:chExt cx="2794" cy="295"/>
          </a:xfrm>
        </p:grpSpPr>
        <p:sp>
          <p:nvSpPr>
            <p:cNvPr id="7175" name="Text Box 24"/>
            <p:cNvSpPr txBox="1">
              <a:spLocks noChangeArrowheads="1"/>
            </p:cNvSpPr>
            <p:nvPr/>
          </p:nvSpPr>
          <p:spPr bwMode="auto">
            <a:xfrm>
              <a:off x="470" y="1897"/>
              <a:ext cx="136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b="1">
                  <a:ea typeface="华文楷体" pitchFamily="2" charset="-122"/>
                </a:rPr>
                <a:t>端口物理量</a:t>
              </a:r>
              <a:r>
                <a:rPr lang="en-US" altLang="zh-CN" b="1">
                  <a:solidFill>
                    <a:srgbClr val="FF3300"/>
                  </a:solidFill>
                  <a:ea typeface="华文楷体" pitchFamily="2" charset="-122"/>
                </a:rPr>
                <a:t>4</a:t>
              </a:r>
              <a:r>
                <a:rPr lang="zh-CN" altLang="en-US" b="1">
                  <a:solidFill>
                    <a:srgbClr val="FF3300"/>
                  </a:solidFill>
                  <a:ea typeface="华文楷体" pitchFamily="2" charset="-122"/>
                </a:rPr>
                <a:t>个</a:t>
              </a:r>
              <a:endParaRPr lang="zh-CN" altLang="en-US">
                <a:ea typeface="华文楷体" pitchFamily="2" charset="-122"/>
              </a:endParaRPr>
            </a:p>
          </p:txBody>
        </p:sp>
        <p:sp>
          <p:nvSpPr>
            <p:cNvPr id="7176" name="Text Box 25"/>
            <p:cNvSpPr txBox="1">
              <a:spLocks noChangeArrowheads="1"/>
            </p:cNvSpPr>
            <p:nvPr/>
          </p:nvSpPr>
          <p:spPr bwMode="auto">
            <a:xfrm>
              <a:off x="2095" y="1890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</a:p>
          </p:txBody>
        </p:sp>
        <p:sp>
          <p:nvSpPr>
            <p:cNvPr id="7177" name="Text Box 26"/>
            <p:cNvSpPr txBox="1">
              <a:spLocks noChangeArrowheads="1"/>
            </p:cNvSpPr>
            <p:nvPr/>
          </p:nvSpPr>
          <p:spPr bwMode="auto">
            <a:xfrm>
              <a:off x="2689" y="1890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</a:p>
          </p:txBody>
        </p:sp>
        <p:sp>
          <p:nvSpPr>
            <p:cNvPr id="7178" name="Text Box 27"/>
            <p:cNvSpPr txBox="1">
              <a:spLocks noChangeArrowheads="1"/>
            </p:cNvSpPr>
            <p:nvPr/>
          </p:nvSpPr>
          <p:spPr bwMode="auto">
            <a:xfrm>
              <a:off x="2407" y="1890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</a:p>
          </p:txBody>
        </p:sp>
        <p:sp>
          <p:nvSpPr>
            <p:cNvPr id="7179" name="Text Box 28"/>
            <p:cNvSpPr txBox="1">
              <a:spLocks noChangeArrowheads="1"/>
            </p:cNvSpPr>
            <p:nvPr/>
          </p:nvSpPr>
          <p:spPr bwMode="auto">
            <a:xfrm>
              <a:off x="2977" y="1890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20512" name="Text Box 32"/>
          <p:cNvSpPr txBox="1">
            <a:spLocks noChangeArrowheads="1"/>
          </p:cNvSpPr>
          <p:nvPr/>
        </p:nvSpPr>
        <p:spPr bwMode="auto">
          <a:xfrm>
            <a:off x="1558925" y="3990975"/>
            <a:ext cx="5365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如何描述二端口网络的电压电流关系？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501650" y="766763"/>
            <a:ext cx="2620963" cy="1423987"/>
            <a:chOff x="3517" y="1091"/>
            <a:chExt cx="1651" cy="897"/>
          </a:xfrm>
        </p:grpSpPr>
        <p:sp>
          <p:nvSpPr>
            <p:cNvPr id="8236" name="Line 5"/>
            <p:cNvSpPr>
              <a:spLocks noChangeShapeType="1"/>
            </p:cNvSpPr>
            <p:nvPr/>
          </p:nvSpPr>
          <p:spPr bwMode="auto">
            <a:xfrm>
              <a:off x="3872" y="1408"/>
              <a:ext cx="45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7" name="Line 6"/>
            <p:cNvSpPr>
              <a:spLocks noChangeShapeType="1"/>
            </p:cNvSpPr>
            <p:nvPr/>
          </p:nvSpPr>
          <p:spPr bwMode="auto">
            <a:xfrm>
              <a:off x="3872" y="1840"/>
              <a:ext cx="10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8" name="Oval 7"/>
            <p:cNvSpPr>
              <a:spLocks noChangeArrowheads="1"/>
            </p:cNvSpPr>
            <p:nvPr/>
          </p:nvSpPr>
          <p:spPr bwMode="auto">
            <a:xfrm>
              <a:off x="3804" y="1360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8239" name="Oval 8"/>
            <p:cNvSpPr>
              <a:spLocks noChangeArrowheads="1"/>
            </p:cNvSpPr>
            <p:nvPr/>
          </p:nvSpPr>
          <p:spPr bwMode="auto">
            <a:xfrm>
              <a:off x="3804" y="1792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8240" name="Rectangle 11"/>
            <p:cNvSpPr>
              <a:spLocks noChangeArrowheads="1"/>
            </p:cNvSpPr>
            <p:nvPr/>
          </p:nvSpPr>
          <p:spPr bwMode="auto">
            <a:xfrm>
              <a:off x="4304" y="1312"/>
              <a:ext cx="864" cy="624"/>
            </a:xfrm>
            <a:prstGeom prst="rect">
              <a:avLst/>
            </a:prstGeom>
            <a:solidFill>
              <a:srgbClr val="BDF1FB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zh-CN" altLang="en-US" sz="2400" b="1" dirty="0" smtClean="0">
                  <a:ea typeface="楷体" panose="02010609060101010101" pitchFamily="49" charset="-122"/>
                  <a:cs typeface="Times New Roman" panose="02020603050405020304" pitchFamily="18" charset="0"/>
                </a:rPr>
                <a:t>端口</a:t>
              </a:r>
              <a:r>
                <a:rPr lang="en-US" altLang="zh-CN" sz="2400" b="1" dirty="0" smtClean="0"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241" name="Line 12"/>
            <p:cNvSpPr>
              <a:spLocks noChangeShapeType="1"/>
            </p:cNvSpPr>
            <p:nvPr/>
          </p:nvSpPr>
          <p:spPr bwMode="auto">
            <a:xfrm>
              <a:off x="4072" y="1408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2" name="Line 14"/>
            <p:cNvSpPr>
              <a:spLocks noChangeShapeType="1"/>
            </p:cNvSpPr>
            <p:nvPr/>
          </p:nvSpPr>
          <p:spPr bwMode="auto">
            <a:xfrm flipH="1">
              <a:off x="4032" y="1840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3" name="Text Box 16"/>
            <p:cNvSpPr txBox="1">
              <a:spLocks noChangeArrowheads="1"/>
            </p:cNvSpPr>
            <p:nvPr/>
          </p:nvSpPr>
          <p:spPr bwMode="auto">
            <a:xfrm>
              <a:off x="3558" y="1253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8244" name="Text Box 17"/>
            <p:cNvSpPr txBox="1">
              <a:spLocks noChangeArrowheads="1"/>
            </p:cNvSpPr>
            <p:nvPr/>
          </p:nvSpPr>
          <p:spPr bwMode="auto">
            <a:xfrm>
              <a:off x="3574" y="1700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8245" name="Text Box 20"/>
            <p:cNvSpPr txBox="1">
              <a:spLocks noChangeArrowheads="1"/>
            </p:cNvSpPr>
            <p:nvPr/>
          </p:nvSpPr>
          <p:spPr bwMode="auto">
            <a:xfrm>
              <a:off x="3879" y="1091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8246" name="Text Box 23"/>
            <p:cNvSpPr txBox="1">
              <a:spLocks noChangeArrowheads="1"/>
            </p:cNvSpPr>
            <p:nvPr/>
          </p:nvSpPr>
          <p:spPr bwMode="auto">
            <a:xfrm>
              <a:off x="3517" y="1475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>
                <a:ea typeface="华文楷体" pitchFamily="2" charset="-122"/>
              </a:endParaRPr>
            </a:p>
          </p:txBody>
        </p:sp>
      </p:grpSp>
      <p:sp>
        <p:nvSpPr>
          <p:cNvPr id="8196" name="Text Box 24"/>
          <p:cNvSpPr txBox="1">
            <a:spLocks noChangeArrowheads="1"/>
          </p:cNvSpPr>
          <p:nvPr/>
        </p:nvSpPr>
        <p:spPr bwMode="auto">
          <a:xfrm>
            <a:off x="762000" y="320675"/>
            <a:ext cx="4451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回忆一端口网络的电压电流关系</a:t>
            </a:r>
          </a:p>
        </p:txBody>
      </p:sp>
      <p:grpSp>
        <p:nvGrpSpPr>
          <p:cNvPr id="3" name="Group 79"/>
          <p:cNvGrpSpPr>
            <a:grpSpLocks/>
          </p:cNvGrpSpPr>
          <p:nvPr/>
        </p:nvGrpSpPr>
        <p:grpSpPr bwMode="auto">
          <a:xfrm>
            <a:off x="5241925" y="860425"/>
            <a:ext cx="2819400" cy="1385888"/>
            <a:chOff x="3320" y="979"/>
            <a:chExt cx="1776" cy="873"/>
          </a:xfrm>
        </p:grpSpPr>
        <p:sp>
          <p:nvSpPr>
            <p:cNvPr id="8225" name="Line 26"/>
            <p:cNvSpPr>
              <a:spLocks noChangeShapeType="1"/>
            </p:cNvSpPr>
            <p:nvPr/>
          </p:nvSpPr>
          <p:spPr bwMode="auto">
            <a:xfrm>
              <a:off x="3528" y="1272"/>
              <a:ext cx="11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6" name="Line 27"/>
            <p:cNvSpPr>
              <a:spLocks noChangeShapeType="1"/>
            </p:cNvSpPr>
            <p:nvPr/>
          </p:nvSpPr>
          <p:spPr bwMode="auto">
            <a:xfrm>
              <a:off x="3456" y="1704"/>
              <a:ext cx="130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7" name="Oval 30"/>
            <p:cNvSpPr>
              <a:spLocks noChangeArrowheads="1"/>
            </p:cNvSpPr>
            <p:nvPr/>
          </p:nvSpPr>
          <p:spPr bwMode="auto">
            <a:xfrm>
              <a:off x="4728" y="1656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8228" name="Oval 31"/>
            <p:cNvSpPr>
              <a:spLocks noChangeArrowheads="1"/>
            </p:cNvSpPr>
            <p:nvPr/>
          </p:nvSpPr>
          <p:spPr bwMode="auto">
            <a:xfrm>
              <a:off x="4712" y="1240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8229" name="Rectangle 32"/>
            <p:cNvSpPr>
              <a:spLocks noChangeArrowheads="1"/>
            </p:cNvSpPr>
            <p:nvPr/>
          </p:nvSpPr>
          <p:spPr bwMode="auto">
            <a:xfrm>
              <a:off x="3320" y="1176"/>
              <a:ext cx="864" cy="624"/>
            </a:xfrm>
            <a:prstGeom prst="rect">
              <a:avLst/>
            </a:prstGeom>
            <a:solidFill>
              <a:srgbClr val="BDF1FB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zh-CN" altLang="en-US" sz="2400" b="1" dirty="0" smtClean="0">
                  <a:ea typeface="楷体" panose="02010609060101010101" pitchFamily="49" charset="-122"/>
                  <a:cs typeface="Times New Roman" panose="02020603050405020304" pitchFamily="18" charset="0"/>
                </a:rPr>
                <a:t>端口</a:t>
              </a:r>
              <a:r>
                <a:rPr lang="en-US" altLang="zh-CN" sz="2400" b="1" dirty="0" smtClean="0"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230" name="Line 34"/>
            <p:cNvSpPr>
              <a:spLocks noChangeShapeType="1"/>
            </p:cNvSpPr>
            <p:nvPr/>
          </p:nvSpPr>
          <p:spPr bwMode="auto">
            <a:xfrm>
              <a:off x="4448" y="1704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1" name="Line 36"/>
            <p:cNvSpPr>
              <a:spLocks noChangeShapeType="1"/>
            </p:cNvSpPr>
            <p:nvPr/>
          </p:nvSpPr>
          <p:spPr bwMode="auto">
            <a:xfrm flipH="1">
              <a:off x="4376" y="1272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2" name="Text Box 39"/>
            <p:cNvSpPr txBox="1">
              <a:spLocks noChangeArrowheads="1"/>
            </p:cNvSpPr>
            <p:nvPr/>
          </p:nvSpPr>
          <p:spPr bwMode="auto">
            <a:xfrm>
              <a:off x="4796" y="1117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8233" name="Text Box 40"/>
            <p:cNvSpPr txBox="1">
              <a:spLocks noChangeArrowheads="1"/>
            </p:cNvSpPr>
            <p:nvPr/>
          </p:nvSpPr>
          <p:spPr bwMode="auto">
            <a:xfrm>
              <a:off x="4809" y="1564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8234" name="Text Box 42"/>
            <p:cNvSpPr txBox="1">
              <a:spLocks noChangeArrowheads="1"/>
            </p:cNvSpPr>
            <p:nvPr/>
          </p:nvSpPr>
          <p:spPr bwMode="auto">
            <a:xfrm>
              <a:off x="4376" y="979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8235" name="Text Box 43"/>
            <p:cNvSpPr txBox="1">
              <a:spLocks noChangeArrowheads="1"/>
            </p:cNvSpPr>
            <p:nvPr/>
          </p:nvSpPr>
          <p:spPr bwMode="auto">
            <a:xfrm>
              <a:off x="4809" y="1339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  <a:endParaRPr lang="en-US" altLang="zh-CN">
                <a:ea typeface="华文楷体" pitchFamily="2" charset="-122"/>
              </a:endParaRPr>
            </a:p>
          </p:txBody>
        </p:sp>
      </p:grpSp>
      <p:graphicFrame>
        <p:nvGraphicFramePr>
          <p:cNvPr id="130094" name="Object 46"/>
          <p:cNvGraphicFramePr>
            <a:graphicFrameLocks noChangeAspect="1"/>
          </p:cNvGraphicFramePr>
          <p:nvPr/>
        </p:nvGraphicFramePr>
        <p:xfrm>
          <a:off x="619125" y="2408238"/>
          <a:ext cx="2071688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88" name="Equation" r:id="rId4" imgW="812520" imgH="279360" progId="Equation.DSMT4">
                  <p:embed/>
                </p:oleObj>
              </mc:Choice>
              <mc:Fallback>
                <p:oleObj name="Equation" r:id="rId4" imgW="812520" imgH="279360" progId="Equation.DSMT4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125" y="2408238"/>
                        <a:ext cx="2071688" cy="712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128" name="Object 80"/>
          <p:cNvGraphicFramePr>
            <a:graphicFrameLocks noChangeAspect="1"/>
          </p:cNvGraphicFramePr>
          <p:nvPr/>
        </p:nvGraphicFramePr>
        <p:xfrm>
          <a:off x="5446713" y="2405063"/>
          <a:ext cx="2185987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89" name="Equation" r:id="rId6" imgW="850680" imgH="279360" progId="Equation.DSMT4">
                  <p:embed/>
                </p:oleObj>
              </mc:Choice>
              <mc:Fallback>
                <p:oleObj name="Equation" r:id="rId6" imgW="850680" imgH="279360" progId="Equation.DSMT4">
                  <p:embed/>
                  <p:pic>
                    <p:nvPicPr>
                      <p:cNvPr id="0" name="Object 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6713" y="2405063"/>
                        <a:ext cx="2185987" cy="717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81"/>
          <p:cNvGrpSpPr>
            <a:grpSpLocks/>
          </p:cNvGrpSpPr>
          <p:nvPr/>
        </p:nvGrpSpPr>
        <p:grpSpPr bwMode="auto">
          <a:xfrm>
            <a:off x="2409825" y="3811588"/>
            <a:ext cx="4068763" cy="1423987"/>
            <a:chOff x="413" y="715"/>
            <a:chExt cx="2563" cy="897"/>
          </a:xfrm>
        </p:grpSpPr>
        <p:sp>
          <p:nvSpPr>
            <p:cNvPr id="8206" name="Line 82"/>
            <p:cNvSpPr>
              <a:spLocks noChangeShapeType="1"/>
            </p:cNvSpPr>
            <p:nvPr/>
          </p:nvSpPr>
          <p:spPr bwMode="auto">
            <a:xfrm>
              <a:off x="768" y="1032"/>
              <a:ext cx="182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7" name="Line 83"/>
            <p:cNvSpPr>
              <a:spLocks noChangeShapeType="1"/>
            </p:cNvSpPr>
            <p:nvPr/>
          </p:nvSpPr>
          <p:spPr bwMode="auto">
            <a:xfrm>
              <a:off x="768" y="1464"/>
              <a:ext cx="18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8" name="Oval 84"/>
            <p:cNvSpPr>
              <a:spLocks noChangeArrowheads="1"/>
            </p:cNvSpPr>
            <p:nvPr/>
          </p:nvSpPr>
          <p:spPr bwMode="auto">
            <a:xfrm>
              <a:off x="700" y="984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8209" name="Oval 85"/>
            <p:cNvSpPr>
              <a:spLocks noChangeArrowheads="1"/>
            </p:cNvSpPr>
            <p:nvPr/>
          </p:nvSpPr>
          <p:spPr bwMode="auto">
            <a:xfrm>
              <a:off x="700" y="1416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8210" name="Oval 86"/>
            <p:cNvSpPr>
              <a:spLocks noChangeArrowheads="1"/>
            </p:cNvSpPr>
            <p:nvPr/>
          </p:nvSpPr>
          <p:spPr bwMode="auto">
            <a:xfrm>
              <a:off x="2608" y="1416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8211" name="Oval 87"/>
            <p:cNvSpPr>
              <a:spLocks noChangeArrowheads="1"/>
            </p:cNvSpPr>
            <p:nvPr/>
          </p:nvSpPr>
          <p:spPr bwMode="auto">
            <a:xfrm>
              <a:off x="2592" y="1000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8212" name="Rectangle 88"/>
            <p:cNvSpPr>
              <a:spLocks noChangeArrowheads="1"/>
            </p:cNvSpPr>
            <p:nvPr/>
          </p:nvSpPr>
          <p:spPr bwMode="auto">
            <a:xfrm>
              <a:off x="1200" y="936"/>
              <a:ext cx="864" cy="624"/>
            </a:xfrm>
            <a:prstGeom prst="rect">
              <a:avLst/>
            </a:prstGeom>
            <a:solidFill>
              <a:srgbClr val="BDF1FB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二端口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13" name="Line 89"/>
            <p:cNvSpPr>
              <a:spLocks noChangeShapeType="1"/>
            </p:cNvSpPr>
            <p:nvPr/>
          </p:nvSpPr>
          <p:spPr bwMode="auto">
            <a:xfrm>
              <a:off x="968" y="1032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4" name="Line 90"/>
            <p:cNvSpPr>
              <a:spLocks noChangeShapeType="1"/>
            </p:cNvSpPr>
            <p:nvPr/>
          </p:nvSpPr>
          <p:spPr bwMode="auto">
            <a:xfrm>
              <a:off x="2328" y="1464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5" name="Line 91"/>
            <p:cNvSpPr>
              <a:spLocks noChangeShapeType="1"/>
            </p:cNvSpPr>
            <p:nvPr/>
          </p:nvSpPr>
          <p:spPr bwMode="auto">
            <a:xfrm flipH="1">
              <a:off x="928" y="1464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6" name="Line 92"/>
            <p:cNvSpPr>
              <a:spLocks noChangeShapeType="1"/>
            </p:cNvSpPr>
            <p:nvPr/>
          </p:nvSpPr>
          <p:spPr bwMode="auto">
            <a:xfrm flipH="1">
              <a:off x="2256" y="1032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7" name="Text Box 93"/>
            <p:cNvSpPr txBox="1">
              <a:spLocks noChangeArrowheads="1"/>
            </p:cNvSpPr>
            <p:nvPr/>
          </p:nvSpPr>
          <p:spPr bwMode="auto">
            <a:xfrm>
              <a:off x="454" y="877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8218" name="Text Box 94"/>
            <p:cNvSpPr txBox="1">
              <a:spLocks noChangeArrowheads="1"/>
            </p:cNvSpPr>
            <p:nvPr/>
          </p:nvSpPr>
          <p:spPr bwMode="auto">
            <a:xfrm>
              <a:off x="470" y="1324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8219" name="Text Box 95"/>
            <p:cNvSpPr txBox="1">
              <a:spLocks noChangeArrowheads="1"/>
            </p:cNvSpPr>
            <p:nvPr/>
          </p:nvSpPr>
          <p:spPr bwMode="auto">
            <a:xfrm>
              <a:off x="2676" y="877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8220" name="Text Box 96"/>
            <p:cNvSpPr txBox="1">
              <a:spLocks noChangeArrowheads="1"/>
            </p:cNvSpPr>
            <p:nvPr/>
          </p:nvSpPr>
          <p:spPr bwMode="auto">
            <a:xfrm>
              <a:off x="2689" y="1324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8221" name="Text Box 97"/>
            <p:cNvSpPr txBox="1">
              <a:spLocks noChangeArrowheads="1"/>
            </p:cNvSpPr>
            <p:nvPr/>
          </p:nvSpPr>
          <p:spPr bwMode="auto">
            <a:xfrm>
              <a:off x="775" y="715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8222" name="Text Box 98"/>
            <p:cNvSpPr txBox="1">
              <a:spLocks noChangeArrowheads="1"/>
            </p:cNvSpPr>
            <p:nvPr/>
          </p:nvSpPr>
          <p:spPr bwMode="auto">
            <a:xfrm>
              <a:off x="2256" y="739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8223" name="Text Box 99"/>
            <p:cNvSpPr txBox="1">
              <a:spLocks noChangeArrowheads="1"/>
            </p:cNvSpPr>
            <p:nvPr/>
          </p:nvSpPr>
          <p:spPr bwMode="auto">
            <a:xfrm>
              <a:off x="2689" y="1099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8224" name="Text Box 100"/>
            <p:cNvSpPr txBox="1">
              <a:spLocks noChangeArrowheads="1"/>
            </p:cNvSpPr>
            <p:nvPr/>
          </p:nvSpPr>
          <p:spPr bwMode="auto">
            <a:xfrm>
              <a:off x="413" y="1099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>
                <a:ea typeface="华文楷体" pitchFamily="2" charset="-122"/>
              </a:endParaRPr>
            </a:p>
          </p:txBody>
        </p:sp>
      </p:grpSp>
      <p:sp>
        <p:nvSpPr>
          <p:cNvPr id="130149" name="Text Box 101"/>
          <p:cNvSpPr txBox="1">
            <a:spLocks noChangeArrowheads="1"/>
          </p:cNvSpPr>
          <p:nvPr/>
        </p:nvSpPr>
        <p:spPr bwMode="auto">
          <a:xfrm>
            <a:off x="1086088" y="5311775"/>
            <a:ext cx="66479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ea typeface="华文楷体" pitchFamily="2" charset="-122"/>
              </a:rPr>
              <a:t>应该用两个电压电流关系方程来描述二端口网络</a:t>
            </a:r>
          </a:p>
          <a:p>
            <a:endParaRPr lang="en-US" altLang="zh-CN" b="1" dirty="0" smtClean="0">
              <a:ea typeface="华文楷体" pitchFamily="2" charset="-122"/>
            </a:endParaRPr>
          </a:p>
          <a:p>
            <a:r>
              <a:rPr lang="zh-CN" altLang="en-US" b="1" dirty="0" smtClean="0">
                <a:ea typeface="华文楷体" pitchFamily="2" charset="-122"/>
              </a:rPr>
              <a:t>即：用</a:t>
            </a:r>
            <a:r>
              <a:rPr lang="zh-CN" altLang="en-US" b="1" dirty="0">
                <a:ea typeface="华文楷体" pitchFamily="2" charset="-122"/>
              </a:rPr>
              <a:t>两个物理量来表示另外两个物理量</a:t>
            </a:r>
          </a:p>
        </p:txBody>
      </p:sp>
      <p:graphicFrame>
        <p:nvGraphicFramePr>
          <p:cNvPr id="130150" name="Object 102"/>
          <p:cNvGraphicFramePr>
            <a:graphicFrameLocks noChangeAspect="1"/>
          </p:cNvGraphicFramePr>
          <p:nvPr/>
        </p:nvGraphicFramePr>
        <p:xfrm>
          <a:off x="690563" y="3106738"/>
          <a:ext cx="20701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0" name="Equation" r:id="rId8" imgW="812520" imgH="279360" progId="Equation.DSMT4">
                  <p:embed/>
                </p:oleObj>
              </mc:Choice>
              <mc:Fallback>
                <p:oleObj name="Equation" r:id="rId8" imgW="812520" imgH="279360" progId="Equation.DSMT4">
                  <p:embed/>
                  <p:pic>
                    <p:nvPicPr>
                      <p:cNvPr id="0" name="Object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563" y="3106738"/>
                        <a:ext cx="20701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151" name="Object 103"/>
          <p:cNvGraphicFramePr>
            <a:graphicFrameLocks noChangeAspect="1"/>
          </p:cNvGraphicFramePr>
          <p:nvPr/>
        </p:nvGraphicFramePr>
        <p:xfrm>
          <a:off x="5443538" y="3092450"/>
          <a:ext cx="2292350" cy="763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1" name="Equation" r:id="rId10" imgW="838080" imgH="279360" progId="Equation.DSMT4">
                  <p:embed/>
                </p:oleObj>
              </mc:Choice>
              <mc:Fallback>
                <p:oleObj name="Equation" r:id="rId10" imgW="838080" imgH="279360" progId="Equation.DSMT4">
                  <p:embed/>
                  <p:pic>
                    <p:nvPicPr>
                      <p:cNvPr id="0" name="Object 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3538" y="3092450"/>
                        <a:ext cx="2292350" cy="763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152" name="Text Box 104"/>
          <p:cNvSpPr txBox="1">
            <a:spLocks noChangeArrowheads="1"/>
          </p:cNvSpPr>
          <p:nvPr/>
        </p:nvSpPr>
        <p:spPr bwMode="auto">
          <a:xfrm>
            <a:off x="149225" y="3216275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或</a:t>
            </a:r>
          </a:p>
        </p:txBody>
      </p:sp>
      <p:sp>
        <p:nvSpPr>
          <p:cNvPr id="130153" name="Text Box 105"/>
          <p:cNvSpPr txBox="1">
            <a:spLocks noChangeArrowheads="1"/>
          </p:cNvSpPr>
          <p:nvPr/>
        </p:nvSpPr>
        <p:spPr bwMode="auto">
          <a:xfrm>
            <a:off x="4933950" y="3222625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或</a:t>
            </a:r>
          </a:p>
        </p:txBody>
      </p:sp>
      <p:sp>
        <p:nvSpPr>
          <p:cNvPr id="55" name="矩形 54"/>
          <p:cNvSpPr/>
          <p:nvPr/>
        </p:nvSpPr>
        <p:spPr bwMode="auto">
          <a:xfrm>
            <a:off x="8693150" y="0"/>
            <a:ext cx="450850" cy="381000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0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0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0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0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0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0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30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30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152" grpId="0"/>
      <p:bldP spid="1301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Principles of Electric Circuits Lecture 5 Tsinghua University 2017</a:t>
            </a:r>
            <a:endParaRPr lang="en-US" altLang="zh-CN"/>
          </a:p>
        </p:txBody>
      </p:sp>
      <p:sp>
        <p:nvSpPr>
          <p:cNvPr id="9" name="椭圆 8"/>
          <p:cNvSpPr>
            <a:spLocks noChangeAspect="1"/>
          </p:cNvSpPr>
          <p:nvPr>
            <p:custDataLst>
              <p:tags r:id="rId2"/>
            </p:custDataLst>
          </p:nvPr>
        </p:nvSpPr>
        <p:spPr bwMode="auto">
          <a:xfrm>
            <a:off x="1114425" y="2850356"/>
            <a:ext cx="514350" cy="514350"/>
          </a:xfrm>
          <a:prstGeom prst="ellipse">
            <a:avLst/>
          </a:prstGeom>
          <a:solidFill>
            <a:srgbClr val="80808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A</a:t>
            </a:r>
            <a:endParaRPr kumimoji="1" lang="zh-CN" altLang="en-US" sz="1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" name="椭圆 9"/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1114425" y="3707606"/>
            <a:ext cx="514350" cy="514350"/>
          </a:xfrm>
          <a:prstGeom prst="ellipse">
            <a:avLst/>
          </a:prstGeom>
          <a:solidFill>
            <a:srgbClr val="80808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B</a:t>
            </a:r>
            <a:endParaRPr kumimoji="1" lang="zh-CN" altLang="en-US" sz="1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" name="椭圆 10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1114425" y="4564856"/>
            <a:ext cx="514350" cy="514350"/>
          </a:xfrm>
          <a:prstGeom prst="ellipse">
            <a:avLst/>
          </a:prstGeom>
          <a:solidFill>
            <a:srgbClr val="00FF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C</a:t>
            </a:r>
            <a:endParaRPr kumimoji="1" lang="zh-CN" altLang="en-US" sz="16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1114425" y="5422106"/>
            <a:ext cx="514350" cy="514350"/>
          </a:xfrm>
          <a:prstGeom prst="ellipse">
            <a:avLst/>
          </a:prstGeom>
          <a:solidFill>
            <a:srgbClr val="80808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D</a:t>
            </a:r>
            <a:endParaRPr kumimoji="1" lang="zh-CN" altLang="en-US" sz="1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" name="圆角矩形 12"/>
          <p:cNvSpPr/>
          <p:nvPr>
            <p:custDataLst>
              <p:tags r:id="rId6"/>
            </p:custDataLst>
          </p:nvPr>
        </p:nvSpPr>
        <p:spPr bwMode="auto">
          <a:xfrm>
            <a:off x="6172200" y="6215063"/>
            <a:ext cx="1543050" cy="411480"/>
          </a:xfrm>
          <a:prstGeom prst="roundRect">
            <a:avLst/>
          </a:prstGeom>
          <a:solidFill>
            <a:srgbClr val="808080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1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</a:rPr>
              <a:t>提交</a:t>
            </a:r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>
            <a:off x="503964" y="520157"/>
            <a:ext cx="4068762" cy="1423987"/>
            <a:chOff x="413" y="715"/>
            <a:chExt cx="2563" cy="897"/>
          </a:xfrm>
        </p:grpSpPr>
        <p:sp>
          <p:nvSpPr>
            <p:cNvPr id="18" name="Line 7"/>
            <p:cNvSpPr>
              <a:spLocks noChangeShapeType="1"/>
            </p:cNvSpPr>
            <p:nvPr/>
          </p:nvSpPr>
          <p:spPr bwMode="auto">
            <a:xfrm>
              <a:off x="768" y="1032"/>
              <a:ext cx="182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8"/>
            <p:cNvSpPr>
              <a:spLocks noChangeShapeType="1"/>
            </p:cNvSpPr>
            <p:nvPr/>
          </p:nvSpPr>
          <p:spPr bwMode="auto">
            <a:xfrm>
              <a:off x="768" y="1464"/>
              <a:ext cx="18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Oval 9"/>
            <p:cNvSpPr>
              <a:spLocks noChangeArrowheads="1"/>
            </p:cNvSpPr>
            <p:nvPr/>
          </p:nvSpPr>
          <p:spPr bwMode="auto">
            <a:xfrm>
              <a:off x="700" y="984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1" name="Oval 10"/>
            <p:cNvSpPr>
              <a:spLocks noChangeArrowheads="1"/>
            </p:cNvSpPr>
            <p:nvPr/>
          </p:nvSpPr>
          <p:spPr bwMode="auto">
            <a:xfrm>
              <a:off x="700" y="1416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2" name="Oval 11"/>
            <p:cNvSpPr>
              <a:spLocks noChangeArrowheads="1"/>
            </p:cNvSpPr>
            <p:nvPr/>
          </p:nvSpPr>
          <p:spPr bwMode="auto">
            <a:xfrm>
              <a:off x="2608" y="1416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3" name="Oval 12"/>
            <p:cNvSpPr>
              <a:spLocks noChangeArrowheads="1"/>
            </p:cNvSpPr>
            <p:nvPr/>
          </p:nvSpPr>
          <p:spPr bwMode="auto">
            <a:xfrm>
              <a:off x="2592" y="1000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4" name="Rectangle 13"/>
            <p:cNvSpPr>
              <a:spLocks noChangeArrowheads="1"/>
            </p:cNvSpPr>
            <p:nvPr/>
          </p:nvSpPr>
          <p:spPr bwMode="auto">
            <a:xfrm>
              <a:off x="1200" y="936"/>
              <a:ext cx="864" cy="624"/>
            </a:xfrm>
            <a:prstGeom prst="rect">
              <a:avLst/>
            </a:prstGeom>
            <a:solidFill>
              <a:srgbClr val="BDF1FB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5" name="Line 14"/>
            <p:cNvSpPr>
              <a:spLocks noChangeShapeType="1"/>
            </p:cNvSpPr>
            <p:nvPr/>
          </p:nvSpPr>
          <p:spPr bwMode="auto">
            <a:xfrm>
              <a:off x="968" y="1032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Line 15"/>
            <p:cNvSpPr>
              <a:spLocks noChangeShapeType="1"/>
            </p:cNvSpPr>
            <p:nvPr/>
          </p:nvSpPr>
          <p:spPr bwMode="auto">
            <a:xfrm>
              <a:off x="2328" y="1464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Line 16"/>
            <p:cNvSpPr>
              <a:spLocks noChangeShapeType="1"/>
            </p:cNvSpPr>
            <p:nvPr/>
          </p:nvSpPr>
          <p:spPr bwMode="auto">
            <a:xfrm flipH="1">
              <a:off x="928" y="1464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Line 17"/>
            <p:cNvSpPr>
              <a:spLocks noChangeShapeType="1"/>
            </p:cNvSpPr>
            <p:nvPr/>
          </p:nvSpPr>
          <p:spPr bwMode="auto">
            <a:xfrm flipH="1">
              <a:off x="2256" y="1032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Text Box 18"/>
            <p:cNvSpPr txBox="1">
              <a:spLocks noChangeArrowheads="1"/>
            </p:cNvSpPr>
            <p:nvPr/>
          </p:nvSpPr>
          <p:spPr bwMode="auto">
            <a:xfrm>
              <a:off x="454" y="877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30" name="Text Box 19"/>
            <p:cNvSpPr txBox="1">
              <a:spLocks noChangeArrowheads="1"/>
            </p:cNvSpPr>
            <p:nvPr/>
          </p:nvSpPr>
          <p:spPr bwMode="auto">
            <a:xfrm>
              <a:off x="470" y="1324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1" name="Text Box 20"/>
            <p:cNvSpPr txBox="1">
              <a:spLocks noChangeArrowheads="1"/>
            </p:cNvSpPr>
            <p:nvPr/>
          </p:nvSpPr>
          <p:spPr bwMode="auto">
            <a:xfrm>
              <a:off x="2676" y="877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32" name="Text Box 21"/>
            <p:cNvSpPr txBox="1">
              <a:spLocks noChangeArrowheads="1"/>
            </p:cNvSpPr>
            <p:nvPr/>
          </p:nvSpPr>
          <p:spPr bwMode="auto">
            <a:xfrm>
              <a:off x="2689" y="1324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3" name="Text Box 22"/>
            <p:cNvSpPr txBox="1">
              <a:spLocks noChangeArrowheads="1"/>
            </p:cNvSpPr>
            <p:nvPr/>
          </p:nvSpPr>
          <p:spPr bwMode="auto">
            <a:xfrm>
              <a:off x="775" y="715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34" name="Text Box 23"/>
            <p:cNvSpPr txBox="1">
              <a:spLocks noChangeArrowheads="1"/>
            </p:cNvSpPr>
            <p:nvPr/>
          </p:nvSpPr>
          <p:spPr bwMode="auto">
            <a:xfrm>
              <a:off x="2256" y="739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35" name="Text Box 24"/>
            <p:cNvSpPr txBox="1">
              <a:spLocks noChangeArrowheads="1"/>
            </p:cNvSpPr>
            <p:nvPr/>
          </p:nvSpPr>
          <p:spPr bwMode="auto">
            <a:xfrm>
              <a:off x="2689" y="1099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36" name="Text Box 25"/>
            <p:cNvSpPr txBox="1">
              <a:spLocks noChangeArrowheads="1"/>
            </p:cNvSpPr>
            <p:nvPr/>
          </p:nvSpPr>
          <p:spPr bwMode="auto">
            <a:xfrm>
              <a:off x="413" y="1099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>
                <a:ea typeface="华文楷体" pitchFamily="2" charset="-122"/>
              </a:endParaRPr>
            </a:p>
          </p:txBody>
        </p:sp>
      </p:grp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5029200" y="520157"/>
            <a:ext cx="2165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ea typeface="华文楷体" pitchFamily="2" charset="-122"/>
              </a:rPr>
              <a:t>端口物理量</a:t>
            </a:r>
            <a:r>
              <a:rPr lang="en-US" altLang="zh-CN" b="1" dirty="0">
                <a:solidFill>
                  <a:srgbClr val="FF3300"/>
                </a:solidFill>
                <a:ea typeface="华文楷体" pitchFamily="2" charset="-122"/>
              </a:rPr>
              <a:t>4</a:t>
            </a:r>
            <a:r>
              <a:rPr lang="zh-CN" altLang="en-US" b="1" dirty="0">
                <a:solidFill>
                  <a:srgbClr val="FF3300"/>
                </a:solidFill>
                <a:ea typeface="华文楷体" pitchFamily="2" charset="-122"/>
              </a:rPr>
              <a:t>个</a:t>
            </a:r>
            <a:endParaRPr lang="zh-CN" altLang="en-US" dirty="0">
              <a:ea typeface="华文楷体" pitchFamily="2" charset="-122"/>
            </a:endParaRPr>
          </a:p>
        </p:txBody>
      </p:sp>
      <p:sp>
        <p:nvSpPr>
          <p:cNvPr id="38" name="Text Box 28"/>
          <p:cNvSpPr txBox="1">
            <a:spLocks noChangeArrowheads="1"/>
          </p:cNvSpPr>
          <p:nvPr/>
        </p:nvSpPr>
        <p:spPr bwMode="auto">
          <a:xfrm>
            <a:off x="5469573" y="1087211"/>
            <a:ext cx="3698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i="1">
                <a:ea typeface="华文楷体" pitchFamily="2" charset="-122"/>
              </a:rPr>
              <a:t>i</a:t>
            </a:r>
            <a:r>
              <a:rPr lang="en-US" altLang="zh-CN" b="1" baseline="-25000">
                <a:ea typeface="华文楷体" pitchFamily="2" charset="-122"/>
              </a:rPr>
              <a:t>1</a:t>
            </a:r>
          </a:p>
        </p:txBody>
      </p:sp>
      <p:sp>
        <p:nvSpPr>
          <p:cNvPr id="39" name="Text Box 29"/>
          <p:cNvSpPr txBox="1">
            <a:spLocks noChangeArrowheads="1"/>
          </p:cNvSpPr>
          <p:nvPr/>
        </p:nvSpPr>
        <p:spPr bwMode="auto">
          <a:xfrm>
            <a:off x="6412548" y="1087211"/>
            <a:ext cx="4556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i="1">
                <a:ea typeface="华文楷体" pitchFamily="2" charset="-122"/>
              </a:rPr>
              <a:t>u</a:t>
            </a:r>
            <a:r>
              <a:rPr lang="en-US" altLang="zh-CN" b="1" baseline="-25000">
                <a:ea typeface="华文楷体" pitchFamily="2" charset="-122"/>
              </a:rPr>
              <a:t>1</a:t>
            </a:r>
          </a:p>
        </p:txBody>
      </p:sp>
      <p:sp>
        <p:nvSpPr>
          <p:cNvPr id="40" name="Text Box 30"/>
          <p:cNvSpPr txBox="1">
            <a:spLocks noChangeArrowheads="1"/>
          </p:cNvSpPr>
          <p:nvPr/>
        </p:nvSpPr>
        <p:spPr bwMode="auto">
          <a:xfrm>
            <a:off x="5964873" y="1087211"/>
            <a:ext cx="3698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i="1">
                <a:ea typeface="华文楷体" pitchFamily="2" charset="-122"/>
              </a:rPr>
              <a:t>i</a:t>
            </a:r>
            <a:r>
              <a:rPr lang="en-US" altLang="zh-CN" b="1" baseline="-25000">
                <a:ea typeface="华文楷体" pitchFamily="2" charset="-122"/>
              </a:rPr>
              <a:t>2</a:t>
            </a:r>
          </a:p>
        </p:txBody>
      </p:sp>
      <p:sp>
        <p:nvSpPr>
          <p:cNvPr id="41" name="Text Box 31"/>
          <p:cNvSpPr txBox="1">
            <a:spLocks noChangeArrowheads="1"/>
          </p:cNvSpPr>
          <p:nvPr/>
        </p:nvSpPr>
        <p:spPr bwMode="auto">
          <a:xfrm>
            <a:off x="6869748" y="1087211"/>
            <a:ext cx="4556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i="1">
                <a:ea typeface="华文楷体" pitchFamily="2" charset="-122"/>
              </a:rPr>
              <a:t>u</a:t>
            </a:r>
            <a:r>
              <a:rPr lang="en-US" altLang="zh-CN" b="1" baseline="-25000">
                <a:ea typeface="华文楷体" pitchFamily="2" charset="-122"/>
              </a:rPr>
              <a:t>2</a:t>
            </a:r>
          </a:p>
        </p:txBody>
      </p:sp>
      <p:sp>
        <p:nvSpPr>
          <p:cNvPr id="42" name="Text Box 72"/>
          <p:cNvSpPr txBox="1">
            <a:spLocks noChangeArrowheads="1"/>
          </p:cNvSpPr>
          <p:nvPr/>
        </p:nvSpPr>
        <p:spPr bwMode="auto">
          <a:xfrm>
            <a:off x="3951982" y="2019776"/>
            <a:ext cx="51090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 dirty="0" smtClean="0">
                <a:ea typeface="华文楷体" pitchFamily="2" charset="-122"/>
              </a:rPr>
              <a:t>可能有几种用两个量描述另外两个量</a:t>
            </a:r>
            <a:endParaRPr lang="en-US" altLang="zh-CN" b="1" dirty="0" smtClean="0">
              <a:ea typeface="华文楷体" pitchFamily="2" charset="-122"/>
            </a:endParaRPr>
          </a:p>
          <a:p>
            <a:r>
              <a:rPr lang="zh-CN" altLang="en-US" b="1" dirty="0">
                <a:ea typeface="华文楷体" pitchFamily="2" charset="-122"/>
              </a:rPr>
              <a:t>的</a:t>
            </a:r>
            <a:r>
              <a:rPr lang="zh-CN" altLang="en-US" b="1" dirty="0" smtClean="0">
                <a:ea typeface="华文楷体" pitchFamily="2" charset="-122"/>
              </a:rPr>
              <a:t>端口</a:t>
            </a:r>
            <a:r>
              <a:rPr lang="zh-CN" altLang="en-US" b="1" dirty="0">
                <a:ea typeface="华文楷体" pitchFamily="2" charset="-122"/>
              </a:rPr>
              <a:t>关系</a:t>
            </a:r>
            <a:r>
              <a:rPr lang="zh-CN" altLang="en-US" b="1" dirty="0" smtClean="0">
                <a:ea typeface="华文楷体" pitchFamily="2" charset="-122"/>
              </a:rPr>
              <a:t>方程？</a:t>
            </a:r>
            <a:endParaRPr lang="zh-CN" altLang="en-US" b="1" dirty="0">
              <a:ea typeface="华文楷体" pitchFamily="2" charset="-122"/>
            </a:endParaRPr>
          </a:p>
        </p:txBody>
      </p:sp>
      <p:sp>
        <p:nvSpPr>
          <p:cNvPr id="43" name="Text Box 72"/>
          <p:cNvSpPr txBox="1">
            <a:spLocks noChangeArrowheads="1"/>
          </p:cNvSpPr>
          <p:nvPr/>
        </p:nvSpPr>
        <p:spPr bwMode="auto">
          <a:xfrm>
            <a:off x="1933298" y="2849361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b="1" dirty="0" smtClean="0">
                <a:ea typeface="华文楷体" pitchFamily="2" charset="-122"/>
              </a:rPr>
              <a:t>1</a:t>
            </a:r>
            <a:endParaRPr lang="zh-CN" altLang="en-US" b="1" dirty="0">
              <a:ea typeface="华文楷体" pitchFamily="2" charset="-122"/>
            </a:endParaRPr>
          </a:p>
        </p:txBody>
      </p:sp>
      <p:sp>
        <p:nvSpPr>
          <p:cNvPr id="44" name="Text Box 72"/>
          <p:cNvSpPr txBox="1">
            <a:spLocks noChangeArrowheads="1"/>
          </p:cNvSpPr>
          <p:nvPr/>
        </p:nvSpPr>
        <p:spPr bwMode="auto">
          <a:xfrm>
            <a:off x="1933298" y="3733948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b="1" dirty="0" smtClean="0">
                <a:ea typeface="华文楷体" pitchFamily="2" charset="-122"/>
              </a:rPr>
              <a:t>3</a:t>
            </a:r>
            <a:endParaRPr lang="zh-CN" altLang="en-US" b="1" dirty="0">
              <a:ea typeface="华文楷体" pitchFamily="2" charset="-122"/>
            </a:endParaRPr>
          </a:p>
        </p:txBody>
      </p:sp>
      <p:sp>
        <p:nvSpPr>
          <p:cNvPr id="45" name="Text Box 72"/>
          <p:cNvSpPr txBox="1">
            <a:spLocks noChangeArrowheads="1"/>
          </p:cNvSpPr>
          <p:nvPr/>
        </p:nvSpPr>
        <p:spPr bwMode="auto">
          <a:xfrm>
            <a:off x="1933298" y="4617541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b="1" dirty="0" smtClean="0">
                <a:ea typeface="华文楷体" pitchFamily="2" charset="-122"/>
              </a:rPr>
              <a:t>6</a:t>
            </a:r>
            <a:endParaRPr lang="zh-CN" altLang="en-US" b="1" dirty="0">
              <a:ea typeface="华文楷体" pitchFamily="2" charset="-122"/>
            </a:endParaRPr>
          </a:p>
        </p:txBody>
      </p:sp>
      <p:sp>
        <p:nvSpPr>
          <p:cNvPr id="46" name="Text Box 72"/>
          <p:cNvSpPr txBox="1">
            <a:spLocks noChangeArrowheads="1"/>
          </p:cNvSpPr>
          <p:nvPr/>
        </p:nvSpPr>
        <p:spPr bwMode="auto">
          <a:xfrm>
            <a:off x="1940921" y="5422106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b="1" dirty="0" smtClean="0">
                <a:ea typeface="华文楷体" pitchFamily="2" charset="-122"/>
              </a:rPr>
              <a:t>8</a:t>
            </a:r>
            <a:endParaRPr lang="zh-CN" altLang="en-US" b="1" dirty="0">
              <a:ea typeface="华文楷体" pitchFamily="2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7"/>
            </p:custDataLst>
          </p:nvPr>
        </p:nvGrpSpPr>
        <p:grpSpPr>
          <a:xfrm>
            <a:off x="0" y="0"/>
            <a:ext cx="9144000" cy="635000"/>
            <a:chOff x="0" y="0"/>
            <a:chExt cx="9144000" cy="635000"/>
          </a:xfrm>
        </p:grpSpPr>
        <p:sp>
          <p:nvSpPr>
            <p:cNvPr id="5" name="TitleBackground"/>
            <p:cNvSpPr/>
            <p:nvPr>
              <p:custDataLst>
                <p:tags r:id="rId9"/>
              </p:custDataLst>
            </p:nvPr>
          </p:nvSpPr>
          <p:spPr bwMode="auto">
            <a:xfrm>
              <a:off x="0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4" name="ColorBlock"/>
            <p:cNvSpPr/>
            <p:nvPr>
              <p:custDataLst>
                <p:tags r:id="rId10"/>
              </p:custDataLst>
            </p:nvPr>
          </p:nvSpPr>
          <p:spPr bwMode="auto">
            <a:xfrm>
              <a:off x="0" y="0"/>
              <a:ext cx="254000" cy="635000"/>
            </a:xfrm>
            <a:prstGeom prst="rect">
              <a:avLst/>
            </a:prstGeom>
            <a:solidFill>
              <a:srgbClr val="639EF4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5" name="TypeText"/>
            <p:cNvSpPr/>
            <p:nvPr>
              <p:custDataLst>
                <p:tags r:id="rId11"/>
              </p:custDataLst>
            </p:nvPr>
          </p:nvSpPr>
          <p:spPr bwMode="auto">
            <a:xfrm>
              <a:off x="254000" y="0"/>
              <a:ext cx="1270000" cy="635000"/>
            </a:xfrm>
            <a:prstGeom prst="rect">
              <a:avLst/>
            </a:prstGeom>
            <a:noFill/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l"/>
              <a:r>
                <a:rPr kumimoji="1" lang="zh-CN" altLang="en-US" sz="2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宋体" pitchFamily="2" charset="-122"/>
                </a:rPr>
                <a:t>单选题</a:t>
              </a:r>
            </a:p>
          </p:txBody>
        </p:sp>
        <p:sp>
          <p:nvSpPr>
            <p:cNvPr id="6" name="TipText"/>
            <p:cNvSpPr txBox="1"/>
            <p:nvPr>
              <p:custDataLst>
                <p:tags r:id="rId12"/>
              </p:custDataLst>
            </p:nvPr>
          </p:nvSpPr>
          <p:spPr>
            <a:xfrm>
              <a:off x="1510030" y="109220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pPr algn="l"/>
              <a:r>
                <a:rPr lang="en-US" altLang="zh-CN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1</a:t>
              </a:r>
              <a:r>
                <a:rPr lang="zh-CN" altLang="en-US" sz="2000" smtClean="0">
                  <a:solidFill>
                    <a:srgbClr val="808080"/>
                  </a:solidFill>
                  <a:latin typeface="Microsoft Yahei"/>
                  <a:ea typeface="Microsoft Yahei"/>
                  <a:sym typeface="Microsoft Yahei"/>
                </a:rPr>
                <a:t>分</a:t>
              </a:r>
              <a:endParaRPr lang="zh-CN" altLang="en-US" sz="2000">
                <a:solidFill>
                  <a:srgbClr val="808080"/>
                </a:solidFill>
                <a:latin typeface="Microsoft Yahei"/>
                <a:ea typeface="Microsoft Yahei"/>
                <a:sym typeface="Microsoft Yahei"/>
              </a:endParaRPr>
            </a:p>
          </p:txBody>
        </p:sp>
      </p:grpSp>
      <p:pic>
        <p:nvPicPr>
          <p:cNvPr id="4" name="图片 3"/>
          <p:cNvPicPr>
            <a:picLocks/>
          </p:cNvPicPr>
          <p:nvPr>
            <p:custDataLst>
              <p:tags r:id="rId8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60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1620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grpSp>
        <p:nvGrpSpPr>
          <p:cNvPr id="9219" name="Group 6"/>
          <p:cNvGrpSpPr>
            <a:grpSpLocks/>
          </p:cNvGrpSpPr>
          <p:nvPr/>
        </p:nvGrpSpPr>
        <p:grpSpPr bwMode="auto">
          <a:xfrm>
            <a:off x="528638" y="322263"/>
            <a:ext cx="4068762" cy="1423987"/>
            <a:chOff x="413" y="715"/>
            <a:chExt cx="2563" cy="897"/>
          </a:xfrm>
        </p:grpSpPr>
        <p:sp>
          <p:nvSpPr>
            <p:cNvPr id="9264" name="Line 7"/>
            <p:cNvSpPr>
              <a:spLocks noChangeShapeType="1"/>
            </p:cNvSpPr>
            <p:nvPr/>
          </p:nvSpPr>
          <p:spPr bwMode="auto">
            <a:xfrm>
              <a:off x="768" y="1032"/>
              <a:ext cx="182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65" name="Line 8"/>
            <p:cNvSpPr>
              <a:spLocks noChangeShapeType="1"/>
            </p:cNvSpPr>
            <p:nvPr/>
          </p:nvSpPr>
          <p:spPr bwMode="auto">
            <a:xfrm>
              <a:off x="768" y="1464"/>
              <a:ext cx="18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66" name="Oval 9"/>
            <p:cNvSpPr>
              <a:spLocks noChangeArrowheads="1"/>
            </p:cNvSpPr>
            <p:nvPr/>
          </p:nvSpPr>
          <p:spPr bwMode="auto">
            <a:xfrm>
              <a:off x="700" y="984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9267" name="Oval 10"/>
            <p:cNvSpPr>
              <a:spLocks noChangeArrowheads="1"/>
            </p:cNvSpPr>
            <p:nvPr/>
          </p:nvSpPr>
          <p:spPr bwMode="auto">
            <a:xfrm>
              <a:off x="700" y="1416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9268" name="Oval 11"/>
            <p:cNvSpPr>
              <a:spLocks noChangeArrowheads="1"/>
            </p:cNvSpPr>
            <p:nvPr/>
          </p:nvSpPr>
          <p:spPr bwMode="auto">
            <a:xfrm>
              <a:off x="2608" y="1416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9269" name="Oval 12"/>
            <p:cNvSpPr>
              <a:spLocks noChangeArrowheads="1"/>
            </p:cNvSpPr>
            <p:nvPr/>
          </p:nvSpPr>
          <p:spPr bwMode="auto">
            <a:xfrm>
              <a:off x="2592" y="1000"/>
              <a:ext cx="68" cy="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9270" name="Rectangle 13"/>
            <p:cNvSpPr>
              <a:spLocks noChangeArrowheads="1"/>
            </p:cNvSpPr>
            <p:nvPr/>
          </p:nvSpPr>
          <p:spPr bwMode="auto">
            <a:xfrm>
              <a:off x="1200" y="936"/>
              <a:ext cx="864" cy="624"/>
            </a:xfrm>
            <a:prstGeom prst="rect">
              <a:avLst/>
            </a:prstGeom>
            <a:solidFill>
              <a:srgbClr val="BDF1FB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9271" name="Line 14"/>
            <p:cNvSpPr>
              <a:spLocks noChangeShapeType="1"/>
            </p:cNvSpPr>
            <p:nvPr/>
          </p:nvSpPr>
          <p:spPr bwMode="auto">
            <a:xfrm>
              <a:off x="968" y="1032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72" name="Line 15"/>
            <p:cNvSpPr>
              <a:spLocks noChangeShapeType="1"/>
            </p:cNvSpPr>
            <p:nvPr/>
          </p:nvSpPr>
          <p:spPr bwMode="auto">
            <a:xfrm>
              <a:off x="2328" y="1464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73" name="Line 16"/>
            <p:cNvSpPr>
              <a:spLocks noChangeShapeType="1"/>
            </p:cNvSpPr>
            <p:nvPr/>
          </p:nvSpPr>
          <p:spPr bwMode="auto">
            <a:xfrm flipH="1">
              <a:off x="928" y="1464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74" name="Line 17"/>
            <p:cNvSpPr>
              <a:spLocks noChangeShapeType="1"/>
            </p:cNvSpPr>
            <p:nvPr/>
          </p:nvSpPr>
          <p:spPr bwMode="auto">
            <a:xfrm flipH="1">
              <a:off x="2256" y="1032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75" name="Text Box 18"/>
            <p:cNvSpPr txBox="1">
              <a:spLocks noChangeArrowheads="1"/>
            </p:cNvSpPr>
            <p:nvPr/>
          </p:nvSpPr>
          <p:spPr bwMode="auto">
            <a:xfrm>
              <a:off x="454" y="877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9276" name="Text Box 19"/>
            <p:cNvSpPr txBox="1">
              <a:spLocks noChangeArrowheads="1"/>
            </p:cNvSpPr>
            <p:nvPr/>
          </p:nvSpPr>
          <p:spPr bwMode="auto">
            <a:xfrm>
              <a:off x="470" y="1324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9277" name="Text Box 20"/>
            <p:cNvSpPr txBox="1">
              <a:spLocks noChangeArrowheads="1"/>
            </p:cNvSpPr>
            <p:nvPr/>
          </p:nvSpPr>
          <p:spPr bwMode="auto">
            <a:xfrm>
              <a:off x="2676" y="877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9278" name="Text Box 21"/>
            <p:cNvSpPr txBox="1">
              <a:spLocks noChangeArrowheads="1"/>
            </p:cNvSpPr>
            <p:nvPr/>
          </p:nvSpPr>
          <p:spPr bwMode="auto">
            <a:xfrm>
              <a:off x="2689" y="1324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9279" name="Text Box 22"/>
            <p:cNvSpPr txBox="1">
              <a:spLocks noChangeArrowheads="1"/>
            </p:cNvSpPr>
            <p:nvPr/>
          </p:nvSpPr>
          <p:spPr bwMode="auto">
            <a:xfrm>
              <a:off x="775" y="715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9280" name="Text Box 23"/>
            <p:cNvSpPr txBox="1">
              <a:spLocks noChangeArrowheads="1"/>
            </p:cNvSpPr>
            <p:nvPr/>
          </p:nvSpPr>
          <p:spPr bwMode="auto">
            <a:xfrm>
              <a:off x="2256" y="739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9281" name="Text Box 24"/>
            <p:cNvSpPr txBox="1">
              <a:spLocks noChangeArrowheads="1"/>
            </p:cNvSpPr>
            <p:nvPr/>
          </p:nvSpPr>
          <p:spPr bwMode="auto">
            <a:xfrm>
              <a:off x="2689" y="1099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9282" name="Text Box 25"/>
            <p:cNvSpPr txBox="1">
              <a:spLocks noChangeArrowheads="1"/>
            </p:cNvSpPr>
            <p:nvPr/>
          </p:nvSpPr>
          <p:spPr bwMode="auto">
            <a:xfrm>
              <a:off x="413" y="1099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  <a:endParaRPr lang="en-US" altLang="zh-CN">
                <a:ea typeface="华文楷体" pitchFamily="2" charset="-122"/>
              </a:endParaRPr>
            </a:p>
          </p:txBody>
        </p:sp>
      </p:grpSp>
      <p:sp>
        <p:nvSpPr>
          <p:cNvPr id="9220" name="Text Box 27"/>
          <p:cNvSpPr txBox="1">
            <a:spLocks noChangeArrowheads="1"/>
          </p:cNvSpPr>
          <p:nvPr/>
        </p:nvSpPr>
        <p:spPr bwMode="auto">
          <a:xfrm>
            <a:off x="619125" y="2198688"/>
            <a:ext cx="2165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ea typeface="华文楷体" pitchFamily="2" charset="-122"/>
              </a:rPr>
              <a:t>端口物理量</a:t>
            </a:r>
            <a:r>
              <a:rPr lang="en-US" altLang="zh-CN" b="1">
                <a:solidFill>
                  <a:srgbClr val="FF3300"/>
                </a:solidFill>
                <a:ea typeface="华文楷体" pitchFamily="2" charset="-122"/>
              </a:rPr>
              <a:t>4</a:t>
            </a: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个</a:t>
            </a:r>
            <a:endParaRPr lang="zh-CN" altLang="en-US">
              <a:ea typeface="华文楷体" pitchFamily="2" charset="-122"/>
            </a:endParaRPr>
          </a:p>
        </p:txBody>
      </p:sp>
      <p:sp>
        <p:nvSpPr>
          <p:cNvPr id="9221" name="Text Box 28"/>
          <p:cNvSpPr txBox="1">
            <a:spLocks noChangeArrowheads="1"/>
          </p:cNvSpPr>
          <p:nvPr/>
        </p:nvSpPr>
        <p:spPr bwMode="auto">
          <a:xfrm>
            <a:off x="836613" y="2809875"/>
            <a:ext cx="3698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i="1">
                <a:ea typeface="华文楷体" pitchFamily="2" charset="-122"/>
              </a:rPr>
              <a:t>i</a:t>
            </a:r>
            <a:r>
              <a:rPr lang="en-US" altLang="zh-CN" b="1" baseline="-25000">
                <a:ea typeface="华文楷体" pitchFamily="2" charset="-122"/>
              </a:rPr>
              <a:t>1</a:t>
            </a:r>
          </a:p>
        </p:txBody>
      </p:sp>
      <p:sp>
        <p:nvSpPr>
          <p:cNvPr id="9222" name="Text Box 29"/>
          <p:cNvSpPr txBox="1">
            <a:spLocks noChangeArrowheads="1"/>
          </p:cNvSpPr>
          <p:nvPr/>
        </p:nvSpPr>
        <p:spPr bwMode="auto">
          <a:xfrm>
            <a:off x="1779588" y="2809875"/>
            <a:ext cx="4556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i="1">
                <a:ea typeface="华文楷体" pitchFamily="2" charset="-122"/>
              </a:rPr>
              <a:t>u</a:t>
            </a:r>
            <a:r>
              <a:rPr lang="en-US" altLang="zh-CN" b="1" baseline="-25000">
                <a:ea typeface="华文楷体" pitchFamily="2" charset="-122"/>
              </a:rPr>
              <a:t>1</a:t>
            </a:r>
          </a:p>
        </p:txBody>
      </p:sp>
      <p:sp>
        <p:nvSpPr>
          <p:cNvPr id="9223" name="Text Box 30"/>
          <p:cNvSpPr txBox="1">
            <a:spLocks noChangeArrowheads="1"/>
          </p:cNvSpPr>
          <p:nvPr/>
        </p:nvSpPr>
        <p:spPr bwMode="auto">
          <a:xfrm>
            <a:off x="1331913" y="2809875"/>
            <a:ext cx="3698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i="1">
                <a:ea typeface="华文楷体" pitchFamily="2" charset="-122"/>
              </a:rPr>
              <a:t>i</a:t>
            </a:r>
            <a:r>
              <a:rPr lang="en-US" altLang="zh-CN" b="1" baseline="-25000">
                <a:ea typeface="华文楷体" pitchFamily="2" charset="-122"/>
              </a:rPr>
              <a:t>2</a:t>
            </a:r>
          </a:p>
        </p:txBody>
      </p:sp>
      <p:sp>
        <p:nvSpPr>
          <p:cNvPr id="9224" name="Text Box 31"/>
          <p:cNvSpPr txBox="1">
            <a:spLocks noChangeArrowheads="1"/>
          </p:cNvSpPr>
          <p:nvPr/>
        </p:nvSpPr>
        <p:spPr bwMode="auto">
          <a:xfrm>
            <a:off x="2236788" y="2809875"/>
            <a:ext cx="4556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i="1">
                <a:ea typeface="华文楷体" pitchFamily="2" charset="-122"/>
              </a:rPr>
              <a:t>u</a:t>
            </a:r>
            <a:r>
              <a:rPr lang="en-US" altLang="zh-CN" b="1" baseline="-25000">
                <a:ea typeface="华文楷体" pitchFamily="2" charset="-122"/>
              </a:rPr>
              <a:t>2</a:t>
            </a:r>
          </a:p>
        </p:txBody>
      </p:sp>
      <p:sp>
        <p:nvSpPr>
          <p:cNvPr id="131104" name="Text Box 32"/>
          <p:cNvSpPr txBox="1">
            <a:spLocks noChangeArrowheads="1"/>
          </p:cNvSpPr>
          <p:nvPr/>
        </p:nvSpPr>
        <p:spPr bwMode="auto">
          <a:xfrm>
            <a:off x="5178425" y="765175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用</a:t>
            </a:r>
          </a:p>
        </p:txBody>
      </p:sp>
      <p:sp>
        <p:nvSpPr>
          <p:cNvPr id="131105" name="Text Box 33"/>
          <p:cNvSpPr txBox="1">
            <a:spLocks noChangeArrowheads="1"/>
          </p:cNvSpPr>
          <p:nvPr/>
        </p:nvSpPr>
        <p:spPr bwMode="auto">
          <a:xfrm>
            <a:off x="7451725" y="727075"/>
            <a:ext cx="1098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来表示</a:t>
            </a:r>
          </a:p>
        </p:txBody>
      </p:sp>
      <p:grpSp>
        <p:nvGrpSpPr>
          <p:cNvPr id="3" name="Group 60"/>
          <p:cNvGrpSpPr>
            <a:grpSpLocks/>
          </p:cNvGrpSpPr>
          <p:nvPr/>
        </p:nvGrpSpPr>
        <p:grpSpPr bwMode="auto">
          <a:xfrm>
            <a:off x="5018088" y="1298575"/>
            <a:ext cx="969962" cy="457200"/>
            <a:chOff x="1009" y="2186"/>
            <a:chExt cx="611" cy="288"/>
          </a:xfrm>
        </p:grpSpPr>
        <p:sp>
          <p:nvSpPr>
            <p:cNvPr id="9262" name="Text Box 34"/>
            <p:cNvSpPr txBox="1">
              <a:spLocks noChangeArrowheads="1"/>
            </p:cNvSpPr>
            <p:nvPr/>
          </p:nvSpPr>
          <p:spPr bwMode="auto">
            <a:xfrm>
              <a:off x="1009" y="2186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</a:p>
          </p:txBody>
        </p:sp>
        <p:sp>
          <p:nvSpPr>
            <p:cNvPr id="9263" name="Text Box 35"/>
            <p:cNvSpPr txBox="1">
              <a:spLocks noChangeArrowheads="1"/>
            </p:cNvSpPr>
            <p:nvPr/>
          </p:nvSpPr>
          <p:spPr bwMode="auto">
            <a:xfrm>
              <a:off x="1333" y="2186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4" name="Group 61"/>
          <p:cNvGrpSpPr>
            <a:grpSpLocks/>
          </p:cNvGrpSpPr>
          <p:nvPr/>
        </p:nvGrpSpPr>
        <p:grpSpPr bwMode="auto">
          <a:xfrm>
            <a:off x="7554913" y="1298575"/>
            <a:ext cx="993775" cy="457200"/>
            <a:chOff x="2607" y="2186"/>
            <a:chExt cx="626" cy="288"/>
          </a:xfrm>
        </p:grpSpPr>
        <p:sp>
          <p:nvSpPr>
            <p:cNvPr id="9260" name="Text Box 36"/>
            <p:cNvSpPr txBox="1">
              <a:spLocks noChangeArrowheads="1"/>
            </p:cNvSpPr>
            <p:nvPr/>
          </p:nvSpPr>
          <p:spPr bwMode="auto">
            <a:xfrm>
              <a:off x="2607" y="2186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</a:p>
          </p:txBody>
        </p:sp>
        <p:sp>
          <p:nvSpPr>
            <p:cNvPr id="9261" name="Text Box 37"/>
            <p:cNvSpPr txBox="1">
              <a:spLocks noChangeArrowheads="1"/>
            </p:cNvSpPr>
            <p:nvPr/>
          </p:nvSpPr>
          <p:spPr bwMode="auto">
            <a:xfrm>
              <a:off x="3000" y="2186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5" name="Group 62"/>
          <p:cNvGrpSpPr>
            <a:grpSpLocks/>
          </p:cNvGrpSpPr>
          <p:nvPr/>
        </p:nvGrpSpPr>
        <p:grpSpPr bwMode="auto">
          <a:xfrm>
            <a:off x="5060950" y="1812925"/>
            <a:ext cx="884238" cy="457200"/>
            <a:chOff x="1036" y="2510"/>
            <a:chExt cx="557" cy="288"/>
          </a:xfrm>
        </p:grpSpPr>
        <p:sp>
          <p:nvSpPr>
            <p:cNvPr id="9258" name="Text Box 40"/>
            <p:cNvSpPr txBox="1">
              <a:spLocks noChangeArrowheads="1"/>
            </p:cNvSpPr>
            <p:nvPr/>
          </p:nvSpPr>
          <p:spPr bwMode="auto">
            <a:xfrm>
              <a:off x="1036" y="2510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</a:p>
          </p:txBody>
        </p:sp>
        <p:sp>
          <p:nvSpPr>
            <p:cNvPr id="9259" name="Text Box 41"/>
            <p:cNvSpPr txBox="1">
              <a:spLocks noChangeArrowheads="1"/>
            </p:cNvSpPr>
            <p:nvPr/>
          </p:nvSpPr>
          <p:spPr bwMode="auto">
            <a:xfrm>
              <a:off x="1360" y="2510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6" name="Group 63"/>
          <p:cNvGrpSpPr>
            <a:grpSpLocks/>
          </p:cNvGrpSpPr>
          <p:nvPr/>
        </p:nvGrpSpPr>
        <p:grpSpPr bwMode="auto">
          <a:xfrm>
            <a:off x="7512050" y="1812925"/>
            <a:ext cx="1079500" cy="457200"/>
            <a:chOff x="2580" y="2510"/>
            <a:chExt cx="680" cy="288"/>
          </a:xfrm>
        </p:grpSpPr>
        <p:sp>
          <p:nvSpPr>
            <p:cNvPr id="9256" name="Text Box 42"/>
            <p:cNvSpPr txBox="1">
              <a:spLocks noChangeArrowheads="1"/>
            </p:cNvSpPr>
            <p:nvPr/>
          </p:nvSpPr>
          <p:spPr bwMode="auto">
            <a:xfrm>
              <a:off x="2580" y="2510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</a:p>
          </p:txBody>
        </p:sp>
        <p:sp>
          <p:nvSpPr>
            <p:cNvPr id="9257" name="Text Box 43"/>
            <p:cNvSpPr txBox="1">
              <a:spLocks noChangeArrowheads="1"/>
            </p:cNvSpPr>
            <p:nvPr/>
          </p:nvSpPr>
          <p:spPr bwMode="auto">
            <a:xfrm>
              <a:off x="2973" y="2510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7" name="Group 64"/>
          <p:cNvGrpSpPr>
            <a:grpSpLocks/>
          </p:cNvGrpSpPr>
          <p:nvPr/>
        </p:nvGrpSpPr>
        <p:grpSpPr bwMode="auto">
          <a:xfrm>
            <a:off x="5060950" y="2346325"/>
            <a:ext cx="927100" cy="457200"/>
            <a:chOff x="1036" y="2846"/>
            <a:chExt cx="584" cy="288"/>
          </a:xfrm>
        </p:grpSpPr>
        <p:sp>
          <p:nvSpPr>
            <p:cNvPr id="9254" name="Text Box 44"/>
            <p:cNvSpPr txBox="1">
              <a:spLocks noChangeArrowheads="1"/>
            </p:cNvSpPr>
            <p:nvPr/>
          </p:nvSpPr>
          <p:spPr bwMode="auto">
            <a:xfrm>
              <a:off x="1036" y="2846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</a:p>
          </p:txBody>
        </p:sp>
        <p:sp>
          <p:nvSpPr>
            <p:cNvPr id="9255" name="Text Box 45"/>
            <p:cNvSpPr txBox="1">
              <a:spLocks noChangeArrowheads="1"/>
            </p:cNvSpPr>
            <p:nvPr/>
          </p:nvSpPr>
          <p:spPr bwMode="auto">
            <a:xfrm>
              <a:off x="1333" y="2846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Group 65"/>
          <p:cNvGrpSpPr>
            <a:grpSpLocks/>
          </p:cNvGrpSpPr>
          <p:nvPr/>
        </p:nvGrpSpPr>
        <p:grpSpPr bwMode="auto">
          <a:xfrm>
            <a:off x="7554913" y="2346325"/>
            <a:ext cx="1036637" cy="457200"/>
            <a:chOff x="2607" y="2846"/>
            <a:chExt cx="653" cy="288"/>
          </a:xfrm>
        </p:grpSpPr>
        <p:sp>
          <p:nvSpPr>
            <p:cNvPr id="9252" name="Text Box 46"/>
            <p:cNvSpPr txBox="1">
              <a:spLocks noChangeArrowheads="1"/>
            </p:cNvSpPr>
            <p:nvPr/>
          </p:nvSpPr>
          <p:spPr bwMode="auto">
            <a:xfrm>
              <a:off x="2607" y="2846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</a:p>
          </p:txBody>
        </p:sp>
        <p:sp>
          <p:nvSpPr>
            <p:cNvPr id="9253" name="Text Box 47"/>
            <p:cNvSpPr txBox="1">
              <a:spLocks noChangeArrowheads="1"/>
            </p:cNvSpPr>
            <p:nvPr/>
          </p:nvSpPr>
          <p:spPr bwMode="auto">
            <a:xfrm>
              <a:off x="2973" y="2846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5060950" y="2873375"/>
            <a:ext cx="927100" cy="457200"/>
            <a:chOff x="1036" y="3178"/>
            <a:chExt cx="584" cy="288"/>
          </a:xfrm>
        </p:grpSpPr>
        <p:sp>
          <p:nvSpPr>
            <p:cNvPr id="9250" name="Text Box 48"/>
            <p:cNvSpPr txBox="1">
              <a:spLocks noChangeArrowheads="1"/>
            </p:cNvSpPr>
            <p:nvPr/>
          </p:nvSpPr>
          <p:spPr bwMode="auto">
            <a:xfrm>
              <a:off x="1036" y="3178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</a:p>
          </p:txBody>
        </p:sp>
        <p:sp>
          <p:nvSpPr>
            <p:cNvPr id="9251" name="Text Box 49"/>
            <p:cNvSpPr txBox="1">
              <a:spLocks noChangeArrowheads="1"/>
            </p:cNvSpPr>
            <p:nvPr/>
          </p:nvSpPr>
          <p:spPr bwMode="auto">
            <a:xfrm>
              <a:off x="1333" y="3178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7554913" y="2873375"/>
            <a:ext cx="1036637" cy="457200"/>
            <a:chOff x="2607" y="3178"/>
            <a:chExt cx="653" cy="288"/>
          </a:xfrm>
        </p:grpSpPr>
        <p:sp>
          <p:nvSpPr>
            <p:cNvPr id="9248" name="Text Box 50"/>
            <p:cNvSpPr txBox="1">
              <a:spLocks noChangeArrowheads="1"/>
            </p:cNvSpPr>
            <p:nvPr/>
          </p:nvSpPr>
          <p:spPr bwMode="auto">
            <a:xfrm>
              <a:off x="2973" y="3178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</a:p>
          </p:txBody>
        </p:sp>
        <p:sp>
          <p:nvSpPr>
            <p:cNvPr id="9249" name="Text Box 51"/>
            <p:cNvSpPr txBox="1">
              <a:spLocks noChangeArrowheads="1"/>
            </p:cNvSpPr>
            <p:nvPr/>
          </p:nvSpPr>
          <p:spPr bwMode="auto">
            <a:xfrm>
              <a:off x="2607" y="3178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1" name="Group 68"/>
          <p:cNvGrpSpPr>
            <a:grpSpLocks/>
          </p:cNvGrpSpPr>
          <p:nvPr/>
        </p:nvGrpSpPr>
        <p:grpSpPr bwMode="auto">
          <a:xfrm>
            <a:off x="5060950" y="3419475"/>
            <a:ext cx="927100" cy="457200"/>
            <a:chOff x="1036" y="3522"/>
            <a:chExt cx="584" cy="288"/>
          </a:xfrm>
        </p:grpSpPr>
        <p:sp>
          <p:nvSpPr>
            <p:cNvPr id="9246" name="Text Box 52"/>
            <p:cNvSpPr txBox="1">
              <a:spLocks noChangeArrowheads="1"/>
            </p:cNvSpPr>
            <p:nvPr/>
          </p:nvSpPr>
          <p:spPr bwMode="auto">
            <a:xfrm>
              <a:off x="1036" y="3522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</a:p>
          </p:txBody>
        </p:sp>
        <p:sp>
          <p:nvSpPr>
            <p:cNvPr id="9247" name="Text Box 53"/>
            <p:cNvSpPr txBox="1">
              <a:spLocks noChangeArrowheads="1"/>
            </p:cNvSpPr>
            <p:nvPr/>
          </p:nvSpPr>
          <p:spPr bwMode="auto">
            <a:xfrm>
              <a:off x="1333" y="3522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</a:p>
          </p:txBody>
        </p:sp>
      </p:grpSp>
      <p:grpSp>
        <p:nvGrpSpPr>
          <p:cNvPr id="12" name="Group 69"/>
          <p:cNvGrpSpPr>
            <a:grpSpLocks/>
          </p:cNvGrpSpPr>
          <p:nvPr/>
        </p:nvGrpSpPr>
        <p:grpSpPr bwMode="auto">
          <a:xfrm>
            <a:off x="7554913" y="3419475"/>
            <a:ext cx="1036637" cy="457200"/>
            <a:chOff x="2607" y="3522"/>
            <a:chExt cx="653" cy="288"/>
          </a:xfrm>
        </p:grpSpPr>
        <p:sp>
          <p:nvSpPr>
            <p:cNvPr id="9244" name="Text Box 54"/>
            <p:cNvSpPr txBox="1">
              <a:spLocks noChangeArrowheads="1"/>
            </p:cNvSpPr>
            <p:nvPr/>
          </p:nvSpPr>
          <p:spPr bwMode="auto">
            <a:xfrm>
              <a:off x="2607" y="3522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</a:p>
          </p:txBody>
        </p:sp>
        <p:sp>
          <p:nvSpPr>
            <p:cNvPr id="9245" name="Text Box 55"/>
            <p:cNvSpPr txBox="1">
              <a:spLocks noChangeArrowheads="1"/>
            </p:cNvSpPr>
            <p:nvPr/>
          </p:nvSpPr>
          <p:spPr bwMode="auto">
            <a:xfrm>
              <a:off x="2973" y="3522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3" name="Group 70"/>
          <p:cNvGrpSpPr>
            <a:grpSpLocks/>
          </p:cNvGrpSpPr>
          <p:nvPr/>
        </p:nvGrpSpPr>
        <p:grpSpPr bwMode="auto">
          <a:xfrm>
            <a:off x="5060950" y="3889375"/>
            <a:ext cx="927100" cy="457200"/>
            <a:chOff x="1036" y="3818"/>
            <a:chExt cx="584" cy="288"/>
          </a:xfrm>
        </p:grpSpPr>
        <p:sp>
          <p:nvSpPr>
            <p:cNvPr id="9242" name="Text Box 56"/>
            <p:cNvSpPr txBox="1">
              <a:spLocks noChangeArrowheads="1"/>
            </p:cNvSpPr>
            <p:nvPr/>
          </p:nvSpPr>
          <p:spPr bwMode="auto">
            <a:xfrm>
              <a:off x="1333" y="3818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</a:p>
          </p:txBody>
        </p:sp>
        <p:sp>
          <p:nvSpPr>
            <p:cNvPr id="9243" name="Text Box 57"/>
            <p:cNvSpPr txBox="1">
              <a:spLocks noChangeArrowheads="1"/>
            </p:cNvSpPr>
            <p:nvPr/>
          </p:nvSpPr>
          <p:spPr bwMode="auto">
            <a:xfrm>
              <a:off x="1036" y="3818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4" name="Group 71"/>
          <p:cNvGrpSpPr>
            <a:grpSpLocks/>
          </p:cNvGrpSpPr>
          <p:nvPr/>
        </p:nvGrpSpPr>
        <p:grpSpPr bwMode="auto">
          <a:xfrm>
            <a:off x="7554913" y="3889375"/>
            <a:ext cx="1036637" cy="457200"/>
            <a:chOff x="2607" y="3818"/>
            <a:chExt cx="653" cy="288"/>
          </a:xfrm>
        </p:grpSpPr>
        <p:sp>
          <p:nvSpPr>
            <p:cNvPr id="9240" name="Text Box 58"/>
            <p:cNvSpPr txBox="1">
              <a:spLocks noChangeArrowheads="1"/>
            </p:cNvSpPr>
            <p:nvPr/>
          </p:nvSpPr>
          <p:spPr bwMode="auto">
            <a:xfrm>
              <a:off x="2607" y="3818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i</a:t>
              </a:r>
              <a:r>
                <a:rPr lang="en-US" altLang="zh-CN" b="1" baseline="-25000">
                  <a:ea typeface="华文楷体" pitchFamily="2" charset="-122"/>
                </a:rPr>
                <a:t>1</a:t>
              </a:r>
            </a:p>
          </p:txBody>
        </p:sp>
        <p:sp>
          <p:nvSpPr>
            <p:cNvPr id="9241" name="Text Box 59"/>
            <p:cNvSpPr txBox="1">
              <a:spLocks noChangeArrowheads="1"/>
            </p:cNvSpPr>
            <p:nvPr/>
          </p:nvSpPr>
          <p:spPr bwMode="auto">
            <a:xfrm>
              <a:off x="2973" y="3818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 i="1">
                  <a:ea typeface="华文楷体" pitchFamily="2" charset="-122"/>
                </a:rPr>
                <a:t>u</a:t>
              </a:r>
              <a:r>
                <a:rPr lang="en-US" altLang="zh-CN" b="1" baseline="-25000"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1144" name="Text Box 72"/>
          <p:cNvSpPr txBox="1">
            <a:spLocks noChangeArrowheads="1"/>
          </p:cNvSpPr>
          <p:nvPr/>
        </p:nvSpPr>
        <p:spPr bwMode="auto">
          <a:xfrm>
            <a:off x="1216025" y="3887788"/>
            <a:ext cx="2774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>
                <a:ea typeface="华文楷体" pitchFamily="2" charset="-122"/>
              </a:rPr>
              <a:t>共</a:t>
            </a:r>
            <a:r>
              <a:rPr lang="en-US" altLang="zh-CN" b="1">
                <a:ea typeface="华文楷体" pitchFamily="2" charset="-122"/>
              </a:rPr>
              <a:t>6</a:t>
            </a:r>
            <a:r>
              <a:rPr lang="zh-CN" altLang="en-US" b="1">
                <a:ea typeface="华文楷体" pitchFamily="2" charset="-122"/>
              </a:rPr>
              <a:t>种端口关系方程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1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1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3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104" grpId="0"/>
      <p:bldP spid="131105" grpId="0"/>
      <p:bldP spid="1311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381000" y="425450"/>
            <a:ext cx="56467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3300"/>
                </a:solidFill>
                <a:ea typeface="华文楷体" pitchFamily="2" charset="-122"/>
              </a:rPr>
              <a:t>(1)  </a:t>
            </a: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用电压表示电流：</a:t>
            </a:r>
            <a:r>
              <a:rPr lang="en-US" altLang="zh-CN" b="1" i="1">
                <a:solidFill>
                  <a:srgbClr val="FF3300"/>
                </a:solidFill>
                <a:ea typeface="华文楷体" pitchFamily="2" charset="-122"/>
              </a:rPr>
              <a:t>G</a:t>
            </a: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参数和方程</a:t>
            </a:r>
          </a:p>
        </p:txBody>
      </p:sp>
      <p:graphicFrame>
        <p:nvGraphicFramePr>
          <p:cNvPr id="21525" name="Object 21"/>
          <p:cNvGraphicFramePr>
            <a:graphicFrameLocks noChangeAspect="1"/>
          </p:cNvGraphicFramePr>
          <p:nvPr/>
        </p:nvGraphicFramePr>
        <p:xfrm>
          <a:off x="384175" y="1325563"/>
          <a:ext cx="3430588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3" name="Equation" r:id="rId4" imgW="1257120" imgH="241200" progId="Equation.DSMT4">
                  <p:embed/>
                </p:oleObj>
              </mc:Choice>
              <mc:Fallback>
                <p:oleObj name="Equation" r:id="rId4" imgW="1257120" imgH="24120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175" y="1325563"/>
                        <a:ext cx="3430588" cy="655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26" name="AutoShape 22"/>
          <p:cNvSpPr>
            <a:spLocks/>
          </p:cNvSpPr>
          <p:nvPr/>
        </p:nvSpPr>
        <p:spPr bwMode="auto">
          <a:xfrm>
            <a:off x="227013" y="1695450"/>
            <a:ext cx="144462" cy="828675"/>
          </a:xfrm>
          <a:prstGeom prst="leftBrace">
            <a:avLst>
              <a:gd name="adj1" fmla="val 47802"/>
              <a:gd name="adj2" fmla="val 50000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1529" name="Text Box 25"/>
          <p:cNvSpPr txBox="1">
            <a:spLocks noChangeArrowheads="1"/>
          </p:cNvSpPr>
          <p:nvPr/>
        </p:nvSpPr>
        <p:spPr bwMode="auto">
          <a:xfrm>
            <a:off x="2036763" y="4948238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ea typeface="华文楷体" pitchFamily="2" charset="-122"/>
              </a:rPr>
              <a:t>令</a:t>
            </a:r>
            <a:endParaRPr lang="zh-CN" altLang="en-US">
              <a:ea typeface="华文楷体" pitchFamily="2" charset="-122"/>
            </a:endParaRPr>
          </a:p>
        </p:txBody>
      </p:sp>
      <p:sp>
        <p:nvSpPr>
          <p:cNvPr id="21554" name="Text Box 50"/>
          <p:cNvSpPr txBox="1">
            <a:spLocks noChangeArrowheads="1"/>
          </p:cNvSpPr>
          <p:nvPr/>
        </p:nvSpPr>
        <p:spPr bwMode="auto">
          <a:xfrm>
            <a:off x="1071563" y="3595688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solidFill>
                  <a:srgbClr val="3366FF"/>
                </a:solidFill>
                <a:ea typeface="华文楷体" pitchFamily="2" charset="-122"/>
              </a:rPr>
              <a:t>矩阵形式</a:t>
            </a:r>
            <a:endParaRPr lang="zh-CN" altLang="en-US" b="1">
              <a:ea typeface="华文楷体" pitchFamily="2" charset="-122"/>
            </a:endParaRPr>
          </a:p>
        </p:txBody>
      </p:sp>
      <p:grpSp>
        <p:nvGrpSpPr>
          <p:cNvPr id="2" name="Group 68"/>
          <p:cNvGrpSpPr>
            <a:grpSpLocks/>
          </p:cNvGrpSpPr>
          <p:nvPr/>
        </p:nvGrpSpPr>
        <p:grpSpPr bwMode="auto">
          <a:xfrm>
            <a:off x="4105275" y="942975"/>
            <a:ext cx="4324350" cy="1422400"/>
            <a:chOff x="2276" y="337"/>
            <a:chExt cx="2724" cy="896"/>
          </a:xfrm>
        </p:grpSpPr>
        <p:sp>
          <p:nvSpPr>
            <p:cNvPr id="10252" name="Line 28"/>
            <p:cNvSpPr>
              <a:spLocks noChangeShapeType="1"/>
            </p:cNvSpPr>
            <p:nvPr/>
          </p:nvSpPr>
          <p:spPr bwMode="auto">
            <a:xfrm>
              <a:off x="2697" y="685"/>
              <a:ext cx="18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3" name="Line 29"/>
            <p:cNvSpPr>
              <a:spLocks noChangeShapeType="1"/>
            </p:cNvSpPr>
            <p:nvPr/>
          </p:nvSpPr>
          <p:spPr bwMode="auto">
            <a:xfrm>
              <a:off x="2697" y="1117"/>
              <a:ext cx="18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4" name="Rectangle 30"/>
            <p:cNvSpPr>
              <a:spLocks noChangeArrowheads="1"/>
            </p:cNvSpPr>
            <p:nvPr/>
          </p:nvSpPr>
          <p:spPr bwMode="auto">
            <a:xfrm>
              <a:off x="3141" y="589"/>
              <a:ext cx="888" cy="624"/>
            </a:xfrm>
            <a:prstGeom prst="rect">
              <a:avLst/>
            </a:prstGeom>
            <a:solidFill>
              <a:srgbClr val="F9FFE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0255" name="Line 31"/>
            <p:cNvSpPr>
              <a:spLocks noChangeShapeType="1"/>
            </p:cNvSpPr>
            <p:nvPr/>
          </p:nvSpPr>
          <p:spPr bwMode="auto">
            <a:xfrm>
              <a:off x="2903" y="685"/>
              <a:ext cx="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6" name="Line 32"/>
            <p:cNvSpPr>
              <a:spLocks noChangeShapeType="1"/>
            </p:cNvSpPr>
            <p:nvPr/>
          </p:nvSpPr>
          <p:spPr bwMode="auto">
            <a:xfrm>
              <a:off x="4300" y="1117"/>
              <a:ext cx="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7" name="Line 33"/>
            <p:cNvSpPr>
              <a:spLocks noChangeShapeType="1"/>
            </p:cNvSpPr>
            <p:nvPr/>
          </p:nvSpPr>
          <p:spPr bwMode="auto">
            <a:xfrm flipH="1">
              <a:off x="2862" y="1117"/>
              <a:ext cx="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8" name="Line 34"/>
            <p:cNvSpPr>
              <a:spLocks noChangeShapeType="1"/>
            </p:cNvSpPr>
            <p:nvPr/>
          </p:nvSpPr>
          <p:spPr bwMode="auto">
            <a:xfrm flipH="1">
              <a:off x="4226" y="685"/>
              <a:ext cx="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9" name="Text Box 35"/>
            <p:cNvSpPr txBox="1">
              <a:spLocks noChangeArrowheads="1"/>
            </p:cNvSpPr>
            <p:nvPr/>
          </p:nvSpPr>
          <p:spPr bwMode="auto">
            <a:xfrm>
              <a:off x="2433" y="616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10260" name="Text Box 36"/>
            <p:cNvSpPr txBox="1">
              <a:spLocks noChangeArrowheads="1"/>
            </p:cNvSpPr>
            <p:nvPr/>
          </p:nvSpPr>
          <p:spPr bwMode="auto">
            <a:xfrm>
              <a:off x="2440" y="937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0261" name="Text Box 37"/>
            <p:cNvSpPr txBox="1">
              <a:spLocks noChangeArrowheads="1"/>
            </p:cNvSpPr>
            <p:nvPr/>
          </p:nvSpPr>
          <p:spPr bwMode="auto">
            <a:xfrm>
              <a:off x="4658" y="570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10262" name="Text Box 38"/>
            <p:cNvSpPr txBox="1">
              <a:spLocks noChangeArrowheads="1"/>
            </p:cNvSpPr>
            <p:nvPr/>
          </p:nvSpPr>
          <p:spPr bwMode="auto">
            <a:xfrm>
              <a:off x="4679" y="945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graphicFrame>
          <p:nvGraphicFramePr>
            <p:cNvPr id="10263" name="Object 40"/>
            <p:cNvGraphicFramePr>
              <a:graphicFrameLocks noChangeAspect="1"/>
            </p:cNvGraphicFramePr>
            <p:nvPr/>
          </p:nvGraphicFramePr>
          <p:xfrm>
            <a:off x="2276" y="685"/>
            <a:ext cx="197" cy="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54" name="公式" r:id="rId6" imgW="152268" imgH="215713" progId="Equation.3">
                    <p:embed/>
                  </p:oleObj>
                </mc:Choice>
                <mc:Fallback>
                  <p:oleObj name="公式" r:id="rId6" imgW="152268" imgH="215713" progId="Equation.3">
                    <p:embed/>
                    <p:pic>
                      <p:nvPicPr>
                        <p:cNvPr id="0" name="Object 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76" y="685"/>
                          <a:ext cx="197" cy="2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64" name="Object 41"/>
            <p:cNvGraphicFramePr>
              <a:graphicFrameLocks noChangeAspect="1"/>
            </p:cNvGraphicFramePr>
            <p:nvPr/>
          </p:nvGraphicFramePr>
          <p:xfrm>
            <a:off x="2714" y="339"/>
            <a:ext cx="148" cy="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55" name="公式" r:id="rId8" imgW="114151" imgH="215619" progId="Equation.3">
                    <p:embed/>
                  </p:oleObj>
                </mc:Choice>
                <mc:Fallback>
                  <p:oleObj name="公式" r:id="rId8" imgW="114151" imgH="215619" progId="Equation.3">
                    <p:embed/>
                    <p:pic>
                      <p:nvPicPr>
                        <p:cNvPr id="0" name="Object 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14" y="339"/>
                          <a:ext cx="148" cy="2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65" name="Object 42"/>
            <p:cNvGraphicFramePr>
              <a:graphicFrameLocks noChangeAspect="1"/>
            </p:cNvGraphicFramePr>
            <p:nvPr/>
          </p:nvGraphicFramePr>
          <p:xfrm>
            <a:off x="4366" y="337"/>
            <a:ext cx="164" cy="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56" name="公式" r:id="rId10" imgW="126780" imgH="215526" progId="Equation.3">
                    <p:embed/>
                  </p:oleObj>
                </mc:Choice>
                <mc:Fallback>
                  <p:oleObj name="公式" r:id="rId10" imgW="126780" imgH="215526" progId="Equation.3">
                    <p:embed/>
                    <p:pic>
                      <p:nvPicPr>
                        <p:cNvPr id="0" name="Object 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66" y="337"/>
                          <a:ext cx="164" cy="2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66" name="Object 43"/>
            <p:cNvGraphicFramePr>
              <a:graphicFrameLocks noChangeAspect="1"/>
            </p:cNvGraphicFramePr>
            <p:nvPr/>
          </p:nvGraphicFramePr>
          <p:xfrm>
            <a:off x="4786" y="733"/>
            <a:ext cx="214" cy="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57" name="公式" r:id="rId12" imgW="164885" imgH="215619" progId="Equation.3">
                    <p:embed/>
                  </p:oleObj>
                </mc:Choice>
                <mc:Fallback>
                  <p:oleObj name="公式" r:id="rId12" imgW="164885" imgH="215619" progId="Equation.3">
                    <p:embed/>
                    <p:pic>
                      <p:nvPicPr>
                        <p:cNvPr id="0" name="Object 4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86" y="733"/>
                          <a:ext cx="214" cy="2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67" name="Text Box 47"/>
            <p:cNvSpPr txBox="1">
              <a:spLocks noChangeArrowheads="1"/>
            </p:cNvSpPr>
            <p:nvPr/>
          </p:nvSpPr>
          <p:spPr bwMode="auto">
            <a:xfrm>
              <a:off x="3324" y="702"/>
              <a:ext cx="5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000" b="1">
                  <a:solidFill>
                    <a:srgbClr val="3366FF"/>
                  </a:solidFill>
                  <a:ea typeface="华文楷体" pitchFamily="2" charset="-122"/>
                </a:rPr>
                <a:t>二端口</a:t>
              </a:r>
              <a:endParaRPr lang="zh-CN" altLang="en-US" sz="2000">
                <a:ea typeface="华文楷体" pitchFamily="2" charset="-122"/>
              </a:endParaRPr>
            </a:p>
          </p:txBody>
        </p:sp>
        <p:sp>
          <p:nvSpPr>
            <p:cNvPr id="10268" name="Oval 64"/>
            <p:cNvSpPr>
              <a:spLocks noChangeArrowheads="1"/>
            </p:cNvSpPr>
            <p:nvPr/>
          </p:nvSpPr>
          <p:spPr bwMode="auto">
            <a:xfrm>
              <a:off x="4572" y="649"/>
              <a:ext cx="64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0269" name="Oval 65"/>
            <p:cNvSpPr>
              <a:spLocks noChangeArrowheads="1"/>
            </p:cNvSpPr>
            <p:nvPr/>
          </p:nvSpPr>
          <p:spPr bwMode="auto">
            <a:xfrm>
              <a:off x="4581" y="1088"/>
              <a:ext cx="64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0270" name="Oval 66"/>
            <p:cNvSpPr>
              <a:spLocks noChangeArrowheads="1"/>
            </p:cNvSpPr>
            <p:nvPr/>
          </p:nvSpPr>
          <p:spPr bwMode="auto">
            <a:xfrm>
              <a:off x="2634" y="1097"/>
              <a:ext cx="64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0271" name="Oval 67"/>
            <p:cNvSpPr>
              <a:spLocks noChangeArrowheads="1"/>
            </p:cNvSpPr>
            <p:nvPr/>
          </p:nvSpPr>
          <p:spPr bwMode="auto">
            <a:xfrm>
              <a:off x="2643" y="658"/>
              <a:ext cx="64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graphicFrame>
        <p:nvGraphicFramePr>
          <p:cNvPr id="21576" name="Object 72"/>
          <p:cNvGraphicFramePr>
            <a:graphicFrameLocks noChangeAspect="1"/>
          </p:cNvGraphicFramePr>
          <p:nvPr/>
        </p:nvGraphicFramePr>
        <p:xfrm>
          <a:off x="392113" y="2155825"/>
          <a:ext cx="3387725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" name="Equation" r:id="rId14" imgW="1269720" imgH="241200" progId="Equation.DSMT4">
                  <p:embed/>
                </p:oleObj>
              </mc:Choice>
              <mc:Fallback>
                <p:oleObj name="Equation" r:id="rId14" imgW="1269720" imgH="241200" progId="Equation.DSMT4">
                  <p:embed/>
                  <p:pic>
                    <p:nvPicPr>
                      <p:cNvPr id="0" name="Object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113" y="2155825"/>
                        <a:ext cx="3387725" cy="641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77" name="Object 73"/>
          <p:cNvGraphicFramePr>
            <a:graphicFrameLocks noChangeAspect="1"/>
          </p:cNvGraphicFramePr>
          <p:nvPr/>
        </p:nvGraphicFramePr>
        <p:xfrm>
          <a:off x="2716213" y="3090863"/>
          <a:ext cx="4189412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9" name="Equation" r:id="rId16" imgW="1663560" imgH="545760" progId="Equation.DSMT4">
                  <p:embed/>
                </p:oleObj>
              </mc:Choice>
              <mc:Fallback>
                <p:oleObj name="Equation" r:id="rId16" imgW="1663560" imgH="545760" progId="Equation.DSMT4">
                  <p:embed/>
                  <p:pic>
                    <p:nvPicPr>
                      <p:cNvPr id="0" name="Object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6213" y="3090863"/>
                        <a:ext cx="4189412" cy="13747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82" name="Object 78"/>
          <p:cNvGraphicFramePr>
            <a:graphicFrameLocks noChangeAspect="1"/>
          </p:cNvGraphicFramePr>
          <p:nvPr/>
        </p:nvGraphicFramePr>
        <p:xfrm>
          <a:off x="2776538" y="4641850"/>
          <a:ext cx="2949575" cy="137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0" name="Equation" r:id="rId18" imgW="1168200" imgH="545760" progId="Equation.DSMT4">
                  <p:embed/>
                </p:oleObj>
              </mc:Choice>
              <mc:Fallback>
                <p:oleObj name="Equation" r:id="rId18" imgW="1168200" imgH="545760" progId="Equation.DSMT4">
                  <p:embed/>
                  <p:pic>
                    <p:nvPicPr>
                      <p:cNvPr id="0" name="Object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6538" y="4641850"/>
                        <a:ext cx="2949575" cy="1377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1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2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1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 autoUpdateAnimBg="0"/>
      <p:bldP spid="21526" grpId="0" animBg="1"/>
      <p:bldP spid="21529" grpId="0"/>
      <p:bldP spid="2155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页脚占位符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1400" smtClean="0"/>
              <a:t>Principles of Electric Circuits Lecture 5 Tsinghua University 2017</a:t>
            </a:r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5867400" y="42863"/>
          <a:ext cx="2943225" cy="1017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64" name="Equation" r:id="rId4" imgW="1384200" imgH="545760" progId="Equation.DSMT4">
                  <p:embed/>
                </p:oleObj>
              </mc:Choice>
              <mc:Fallback>
                <p:oleObj name="Equation" r:id="rId4" imgW="1384200" imgH="54576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42863"/>
                        <a:ext cx="2943225" cy="1017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855663" y="1720850"/>
            <a:ext cx="2644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i="1">
                <a:ea typeface="华文楷体" pitchFamily="2" charset="-122"/>
              </a:rPr>
              <a:t>G</a:t>
            </a:r>
            <a:r>
              <a:rPr lang="zh-CN" altLang="en-US" b="1">
                <a:ea typeface="华文楷体" pitchFamily="2" charset="-122"/>
              </a:rPr>
              <a:t>参数的</a:t>
            </a:r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实验测定</a:t>
            </a:r>
            <a:endParaRPr lang="zh-CN" altLang="en-US" b="1">
              <a:ea typeface="华文楷体" pitchFamily="2" charset="-122"/>
            </a:endParaRPr>
          </a:p>
        </p:txBody>
      </p:sp>
      <p:graphicFrame>
        <p:nvGraphicFramePr>
          <p:cNvPr id="22536" name="Object 8"/>
          <p:cNvGraphicFramePr>
            <a:graphicFrameLocks noChangeAspect="1"/>
          </p:cNvGraphicFramePr>
          <p:nvPr/>
        </p:nvGraphicFramePr>
        <p:xfrm>
          <a:off x="763588" y="4624388"/>
          <a:ext cx="1962150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65" name="Equation" r:id="rId6" imgW="952200" imgH="495000" progId="Equation.DSMT4">
                  <p:embed/>
                </p:oleObj>
              </mc:Choice>
              <mc:Fallback>
                <p:oleObj name="Equation" r:id="rId6" imgW="952200" imgH="495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4624388"/>
                        <a:ext cx="1962150" cy="935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7" name="Object 9"/>
          <p:cNvGraphicFramePr>
            <a:graphicFrameLocks noChangeAspect="1"/>
          </p:cNvGraphicFramePr>
          <p:nvPr/>
        </p:nvGraphicFramePr>
        <p:xfrm>
          <a:off x="693738" y="2124075"/>
          <a:ext cx="2179637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66" name="Equation" r:id="rId8" imgW="939600" imgH="495000" progId="Equation.DSMT4">
                  <p:embed/>
                </p:oleObj>
              </mc:Choice>
              <mc:Fallback>
                <p:oleObj name="Equation" r:id="rId8" imgW="939600" imgH="4950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738" y="2124075"/>
                        <a:ext cx="2179637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8" name="Object 10"/>
          <p:cNvGraphicFramePr>
            <a:graphicFrameLocks noChangeAspect="1"/>
          </p:cNvGraphicFramePr>
          <p:nvPr/>
        </p:nvGraphicFramePr>
        <p:xfrm>
          <a:off x="663575" y="2957513"/>
          <a:ext cx="2238375" cy="92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67" name="Equation" r:id="rId10" imgW="939600" imgH="495000" progId="Equation.DSMT4">
                  <p:embed/>
                </p:oleObj>
              </mc:Choice>
              <mc:Fallback>
                <p:oleObj name="Equation" r:id="rId10" imgW="939600" imgH="4950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3575" y="2957513"/>
                        <a:ext cx="2238375" cy="925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9" name="Object 11"/>
          <p:cNvGraphicFramePr>
            <a:graphicFrameLocks noChangeAspect="1"/>
          </p:cNvGraphicFramePr>
          <p:nvPr/>
        </p:nvGraphicFramePr>
        <p:xfrm>
          <a:off x="720725" y="3805238"/>
          <a:ext cx="1930400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68" name="Equation" r:id="rId12" imgW="939600" imgH="495000" progId="Equation.DSMT4">
                  <p:embed/>
                </p:oleObj>
              </mc:Choice>
              <mc:Fallback>
                <p:oleObj name="Equation" r:id="rId12" imgW="939600" imgH="4950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725" y="3805238"/>
                        <a:ext cx="1930400" cy="93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4997450" y="2901639"/>
            <a:ext cx="3559175" cy="1409700"/>
            <a:chOff x="2750" y="1436"/>
            <a:chExt cx="2242" cy="888"/>
          </a:xfrm>
        </p:grpSpPr>
        <p:sp>
          <p:nvSpPr>
            <p:cNvPr id="11322" name="Line 13"/>
            <p:cNvSpPr>
              <a:spLocks noChangeShapeType="1"/>
            </p:cNvSpPr>
            <p:nvPr/>
          </p:nvSpPr>
          <p:spPr bwMode="auto">
            <a:xfrm>
              <a:off x="3160" y="1784"/>
              <a:ext cx="182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3" name="Line 14"/>
            <p:cNvSpPr>
              <a:spLocks noChangeShapeType="1"/>
            </p:cNvSpPr>
            <p:nvPr/>
          </p:nvSpPr>
          <p:spPr bwMode="auto">
            <a:xfrm>
              <a:off x="3160" y="2216"/>
              <a:ext cx="18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4" name="Rectangle 15"/>
            <p:cNvSpPr>
              <a:spLocks noChangeArrowheads="1"/>
            </p:cNvSpPr>
            <p:nvPr/>
          </p:nvSpPr>
          <p:spPr bwMode="auto">
            <a:xfrm>
              <a:off x="3592" y="1688"/>
              <a:ext cx="864" cy="624"/>
            </a:xfrm>
            <a:prstGeom prst="rect">
              <a:avLst/>
            </a:prstGeom>
            <a:solidFill>
              <a:srgbClr val="F9FFE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1325" name="Line 16"/>
            <p:cNvSpPr>
              <a:spLocks noChangeShapeType="1"/>
            </p:cNvSpPr>
            <p:nvPr/>
          </p:nvSpPr>
          <p:spPr bwMode="auto">
            <a:xfrm>
              <a:off x="3360" y="1784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6" name="Line 17"/>
            <p:cNvSpPr>
              <a:spLocks noChangeShapeType="1"/>
            </p:cNvSpPr>
            <p:nvPr/>
          </p:nvSpPr>
          <p:spPr bwMode="auto">
            <a:xfrm>
              <a:off x="4720" y="2216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7" name="Line 18"/>
            <p:cNvSpPr>
              <a:spLocks noChangeShapeType="1"/>
            </p:cNvSpPr>
            <p:nvPr/>
          </p:nvSpPr>
          <p:spPr bwMode="auto">
            <a:xfrm flipH="1">
              <a:off x="3320" y="2216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8" name="Line 19"/>
            <p:cNvSpPr>
              <a:spLocks noChangeShapeType="1"/>
            </p:cNvSpPr>
            <p:nvPr/>
          </p:nvSpPr>
          <p:spPr bwMode="auto">
            <a:xfrm flipH="1">
              <a:off x="4648" y="1784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9" name="Text Box 20"/>
            <p:cNvSpPr txBox="1">
              <a:spLocks noChangeArrowheads="1"/>
            </p:cNvSpPr>
            <p:nvPr/>
          </p:nvSpPr>
          <p:spPr bwMode="auto">
            <a:xfrm>
              <a:off x="2903" y="1715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11330" name="Text Box 21"/>
            <p:cNvSpPr txBox="1">
              <a:spLocks noChangeArrowheads="1"/>
            </p:cNvSpPr>
            <p:nvPr/>
          </p:nvSpPr>
          <p:spPr bwMode="auto">
            <a:xfrm>
              <a:off x="2910" y="2036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1331" name="Oval 22"/>
            <p:cNvSpPr>
              <a:spLocks noChangeArrowheads="1"/>
            </p:cNvSpPr>
            <p:nvPr/>
          </p:nvSpPr>
          <p:spPr bwMode="auto">
            <a:xfrm>
              <a:off x="3049" y="1889"/>
              <a:ext cx="227" cy="227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graphicFrame>
          <p:nvGraphicFramePr>
            <p:cNvPr id="11332" name="Object 23"/>
            <p:cNvGraphicFramePr>
              <a:graphicFrameLocks noChangeAspect="1"/>
            </p:cNvGraphicFramePr>
            <p:nvPr/>
          </p:nvGraphicFramePr>
          <p:xfrm>
            <a:off x="2750" y="1784"/>
            <a:ext cx="192" cy="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69" name="公式" r:id="rId14" imgW="152268" imgH="215713" progId="Equation.3">
                    <p:embed/>
                  </p:oleObj>
                </mc:Choice>
                <mc:Fallback>
                  <p:oleObj name="公式" r:id="rId14" imgW="152268" imgH="215713" progId="Equation.3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50" y="1784"/>
                          <a:ext cx="192" cy="2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333" name="Object 24"/>
            <p:cNvGraphicFramePr>
              <a:graphicFrameLocks noChangeAspect="1"/>
            </p:cNvGraphicFramePr>
            <p:nvPr/>
          </p:nvGraphicFramePr>
          <p:xfrm>
            <a:off x="3176" y="1438"/>
            <a:ext cx="144" cy="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70" name="公式" r:id="rId16" imgW="114151" imgH="215619" progId="Equation.3">
                    <p:embed/>
                  </p:oleObj>
                </mc:Choice>
                <mc:Fallback>
                  <p:oleObj name="公式" r:id="rId16" imgW="114151" imgH="215619" progId="Equation.3">
                    <p:embed/>
                    <p:pic>
                      <p:nvPicPr>
                        <p:cNvPr id="0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76" y="1438"/>
                          <a:ext cx="144" cy="2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334" name="Object 25"/>
            <p:cNvGraphicFramePr>
              <a:graphicFrameLocks noChangeAspect="1"/>
            </p:cNvGraphicFramePr>
            <p:nvPr/>
          </p:nvGraphicFramePr>
          <p:xfrm>
            <a:off x="4784" y="1436"/>
            <a:ext cx="160" cy="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71" name="公式" r:id="rId18" imgW="126780" imgH="215526" progId="Equation.3">
                    <p:embed/>
                  </p:oleObj>
                </mc:Choice>
                <mc:Fallback>
                  <p:oleObj name="公式" r:id="rId18" imgW="126780" imgH="215526" progId="Equation.3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84" y="1436"/>
                          <a:ext cx="160" cy="2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335" name="Line 26"/>
            <p:cNvSpPr>
              <a:spLocks noChangeShapeType="1"/>
            </p:cNvSpPr>
            <p:nvPr/>
          </p:nvSpPr>
          <p:spPr bwMode="auto">
            <a:xfrm>
              <a:off x="3160" y="1772"/>
              <a:ext cx="0" cy="4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6" name="Line 27"/>
            <p:cNvSpPr>
              <a:spLocks noChangeShapeType="1"/>
            </p:cNvSpPr>
            <p:nvPr/>
          </p:nvSpPr>
          <p:spPr bwMode="auto">
            <a:xfrm>
              <a:off x="4992" y="1784"/>
              <a:ext cx="0" cy="4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7" name="Text Box 28"/>
            <p:cNvSpPr txBox="1">
              <a:spLocks noChangeArrowheads="1"/>
            </p:cNvSpPr>
            <p:nvPr/>
          </p:nvSpPr>
          <p:spPr bwMode="auto">
            <a:xfrm>
              <a:off x="3770" y="1801"/>
              <a:ext cx="5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000" b="1">
                  <a:solidFill>
                    <a:srgbClr val="3366FF"/>
                  </a:solidFill>
                  <a:ea typeface="华文楷体" pitchFamily="2" charset="-122"/>
                </a:rPr>
                <a:t>二端口</a:t>
              </a:r>
              <a:endParaRPr lang="zh-CN" altLang="en-US" sz="2000">
                <a:ea typeface="华文楷体" pitchFamily="2" charset="-122"/>
              </a:endParaRPr>
            </a:p>
          </p:txBody>
        </p:sp>
      </p:grp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5586413" y="4539939"/>
            <a:ext cx="3557587" cy="1422400"/>
            <a:chOff x="3483" y="2590"/>
            <a:chExt cx="2241" cy="896"/>
          </a:xfrm>
        </p:grpSpPr>
        <p:sp>
          <p:nvSpPr>
            <p:cNvPr id="11306" name="Line 30"/>
            <p:cNvSpPr>
              <a:spLocks noChangeShapeType="1"/>
            </p:cNvSpPr>
            <p:nvPr/>
          </p:nvSpPr>
          <p:spPr bwMode="auto">
            <a:xfrm>
              <a:off x="3483" y="2938"/>
              <a:ext cx="182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07" name="Line 31"/>
            <p:cNvSpPr>
              <a:spLocks noChangeShapeType="1"/>
            </p:cNvSpPr>
            <p:nvPr/>
          </p:nvSpPr>
          <p:spPr bwMode="auto">
            <a:xfrm>
              <a:off x="3483" y="3370"/>
              <a:ext cx="18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08" name="Rectangle 32"/>
            <p:cNvSpPr>
              <a:spLocks noChangeArrowheads="1"/>
            </p:cNvSpPr>
            <p:nvPr/>
          </p:nvSpPr>
          <p:spPr bwMode="auto">
            <a:xfrm>
              <a:off x="3915" y="2842"/>
              <a:ext cx="864" cy="624"/>
            </a:xfrm>
            <a:prstGeom prst="rect">
              <a:avLst/>
            </a:prstGeom>
            <a:solidFill>
              <a:srgbClr val="F9FFE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1309" name="Line 33"/>
            <p:cNvSpPr>
              <a:spLocks noChangeShapeType="1"/>
            </p:cNvSpPr>
            <p:nvPr/>
          </p:nvSpPr>
          <p:spPr bwMode="auto">
            <a:xfrm>
              <a:off x="3683" y="2938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0" name="Line 34"/>
            <p:cNvSpPr>
              <a:spLocks noChangeShapeType="1"/>
            </p:cNvSpPr>
            <p:nvPr/>
          </p:nvSpPr>
          <p:spPr bwMode="auto">
            <a:xfrm>
              <a:off x="5043" y="3370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1" name="Line 35"/>
            <p:cNvSpPr>
              <a:spLocks noChangeShapeType="1"/>
            </p:cNvSpPr>
            <p:nvPr/>
          </p:nvSpPr>
          <p:spPr bwMode="auto">
            <a:xfrm flipH="1">
              <a:off x="3643" y="3370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2" name="Line 36"/>
            <p:cNvSpPr>
              <a:spLocks noChangeShapeType="1"/>
            </p:cNvSpPr>
            <p:nvPr/>
          </p:nvSpPr>
          <p:spPr bwMode="auto">
            <a:xfrm flipH="1">
              <a:off x="4971" y="2938"/>
              <a:ext cx="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3" name="Text Box 37"/>
            <p:cNvSpPr txBox="1">
              <a:spLocks noChangeArrowheads="1"/>
            </p:cNvSpPr>
            <p:nvPr/>
          </p:nvSpPr>
          <p:spPr bwMode="auto">
            <a:xfrm>
              <a:off x="5391" y="2823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11314" name="Text Box 38"/>
            <p:cNvSpPr txBox="1">
              <a:spLocks noChangeArrowheads="1"/>
            </p:cNvSpPr>
            <p:nvPr/>
          </p:nvSpPr>
          <p:spPr bwMode="auto">
            <a:xfrm>
              <a:off x="5412" y="3198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graphicFrame>
          <p:nvGraphicFramePr>
            <p:cNvPr id="11315" name="Object 39"/>
            <p:cNvGraphicFramePr>
              <a:graphicFrameLocks noChangeAspect="1"/>
            </p:cNvGraphicFramePr>
            <p:nvPr/>
          </p:nvGraphicFramePr>
          <p:xfrm>
            <a:off x="3499" y="2592"/>
            <a:ext cx="144" cy="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72" name="公式" r:id="rId20" imgW="114151" imgH="215619" progId="Equation.3">
                    <p:embed/>
                  </p:oleObj>
                </mc:Choice>
                <mc:Fallback>
                  <p:oleObj name="公式" r:id="rId20" imgW="114151" imgH="215619" progId="Equation.3">
                    <p:embed/>
                    <p:pic>
                      <p:nvPicPr>
                        <p:cNvPr id="0" name="Object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99" y="2592"/>
                          <a:ext cx="144" cy="2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316" name="Object 40"/>
            <p:cNvGraphicFramePr>
              <a:graphicFrameLocks noChangeAspect="1"/>
            </p:cNvGraphicFramePr>
            <p:nvPr/>
          </p:nvGraphicFramePr>
          <p:xfrm>
            <a:off x="5107" y="2590"/>
            <a:ext cx="160" cy="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73" name="公式" r:id="rId22" imgW="126780" imgH="215526" progId="Equation.3">
                    <p:embed/>
                  </p:oleObj>
                </mc:Choice>
                <mc:Fallback>
                  <p:oleObj name="公式" r:id="rId22" imgW="126780" imgH="215526" progId="Equation.3">
                    <p:embed/>
                    <p:pic>
                      <p:nvPicPr>
                        <p:cNvPr id="0" name="Object 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07" y="2590"/>
                          <a:ext cx="160" cy="2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317" name="Object 41"/>
            <p:cNvGraphicFramePr>
              <a:graphicFrameLocks noChangeAspect="1"/>
            </p:cNvGraphicFramePr>
            <p:nvPr/>
          </p:nvGraphicFramePr>
          <p:xfrm>
            <a:off x="5516" y="2986"/>
            <a:ext cx="208" cy="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74" name="公式" r:id="rId24" imgW="164885" imgH="215619" progId="Equation.3">
                    <p:embed/>
                  </p:oleObj>
                </mc:Choice>
                <mc:Fallback>
                  <p:oleObj name="公式" r:id="rId24" imgW="164885" imgH="215619" progId="Equation.3">
                    <p:embed/>
                    <p:pic>
                      <p:nvPicPr>
                        <p:cNvPr id="0" name="Object 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16" y="2986"/>
                          <a:ext cx="208" cy="2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318" name="Line 42"/>
            <p:cNvSpPr>
              <a:spLocks noChangeShapeType="1"/>
            </p:cNvSpPr>
            <p:nvPr/>
          </p:nvSpPr>
          <p:spPr bwMode="auto">
            <a:xfrm>
              <a:off x="3483" y="2926"/>
              <a:ext cx="0" cy="4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9" name="Oval 43"/>
            <p:cNvSpPr>
              <a:spLocks noChangeArrowheads="1"/>
            </p:cNvSpPr>
            <p:nvPr/>
          </p:nvSpPr>
          <p:spPr bwMode="auto">
            <a:xfrm>
              <a:off x="5201" y="3025"/>
              <a:ext cx="227" cy="227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1320" name="Line 44"/>
            <p:cNvSpPr>
              <a:spLocks noChangeShapeType="1"/>
            </p:cNvSpPr>
            <p:nvPr/>
          </p:nvSpPr>
          <p:spPr bwMode="auto">
            <a:xfrm>
              <a:off x="5315" y="2938"/>
              <a:ext cx="0" cy="4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1" name="Text Box 45"/>
            <p:cNvSpPr txBox="1">
              <a:spLocks noChangeArrowheads="1"/>
            </p:cNvSpPr>
            <p:nvPr/>
          </p:nvSpPr>
          <p:spPr bwMode="auto">
            <a:xfrm>
              <a:off x="4093" y="2955"/>
              <a:ext cx="5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000" b="1">
                  <a:solidFill>
                    <a:srgbClr val="3366FF"/>
                  </a:solidFill>
                  <a:ea typeface="华文楷体" pitchFamily="2" charset="-122"/>
                </a:rPr>
                <a:t>二端口</a:t>
              </a:r>
              <a:endParaRPr lang="zh-CN" altLang="en-US" sz="2000">
                <a:ea typeface="华文楷体" pitchFamily="2" charset="-122"/>
              </a:endParaRPr>
            </a:p>
          </p:txBody>
        </p:sp>
      </p:grpSp>
      <p:sp>
        <p:nvSpPr>
          <p:cNvPr id="22575" name="Text Box 47"/>
          <p:cNvSpPr txBox="1">
            <a:spLocks noChangeArrowheads="1"/>
          </p:cNvSpPr>
          <p:nvPr/>
        </p:nvSpPr>
        <p:spPr bwMode="auto">
          <a:xfrm>
            <a:off x="2881313" y="2301875"/>
            <a:ext cx="1098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自电导</a:t>
            </a:r>
          </a:p>
        </p:txBody>
      </p:sp>
      <p:sp>
        <p:nvSpPr>
          <p:cNvPr id="22576" name="Text Box 48"/>
          <p:cNvSpPr txBox="1">
            <a:spLocks noChangeArrowheads="1"/>
          </p:cNvSpPr>
          <p:nvPr/>
        </p:nvSpPr>
        <p:spPr bwMode="auto">
          <a:xfrm>
            <a:off x="2881313" y="4875213"/>
            <a:ext cx="1098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自电导</a:t>
            </a:r>
          </a:p>
        </p:txBody>
      </p:sp>
      <p:sp>
        <p:nvSpPr>
          <p:cNvPr id="22577" name="Text Box 49"/>
          <p:cNvSpPr txBox="1">
            <a:spLocks noChangeArrowheads="1"/>
          </p:cNvSpPr>
          <p:nvPr/>
        </p:nvSpPr>
        <p:spPr bwMode="auto">
          <a:xfrm>
            <a:off x="2881313" y="3230563"/>
            <a:ext cx="1403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转移电导</a:t>
            </a:r>
          </a:p>
        </p:txBody>
      </p:sp>
      <p:sp>
        <p:nvSpPr>
          <p:cNvPr id="22578" name="Text Box 50"/>
          <p:cNvSpPr txBox="1">
            <a:spLocks noChangeArrowheads="1"/>
          </p:cNvSpPr>
          <p:nvPr/>
        </p:nvSpPr>
        <p:spPr bwMode="auto">
          <a:xfrm>
            <a:off x="2881313" y="4117975"/>
            <a:ext cx="1403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solidFill>
                  <a:srgbClr val="FF3300"/>
                </a:solidFill>
                <a:ea typeface="华文楷体" pitchFamily="2" charset="-122"/>
              </a:rPr>
              <a:t>转移电导</a:t>
            </a:r>
          </a:p>
        </p:txBody>
      </p:sp>
      <p:sp>
        <p:nvSpPr>
          <p:cNvPr id="22583" name="Text Box 55"/>
          <p:cNvSpPr txBox="1">
            <a:spLocks noChangeArrowheads="1"/>
          </p:cNvSpPr>
          <p:nvPr/>
        </p:nvSpPr>
        <p:spPr bwMode="auto">
          <a:xfrm>
            <a:off x="4250743" y="1143000"/>
            <a:ext cx="5012531" cy="40011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dirty="0" smtClean="0">
                <a:solidFill>
                  <a:schemeClr val="accent2"/>
                </a:solidFill>
                <a:ea typeface="华文楷体" pitchFamily="2" charset="-122"/>
              </a:rPr>
              <a:t>对于某一黑箱二端口，如何获得</a:t>
            </a:r>
            <a:r>
              <a:rPr lang="en-US" altLang="zh-CN" sz="2000" b="1" i="1" dirty="0" smtClean="0">
                <a:solidFill>
                  <a:schemeClr val="accent2"/>
                </a:solidFill>
                <a:ea typeface="华文楷体" pitchFamily="2" charset="-122"/>
              </a:rPr>
              <a:t>G</a:t>
            </a:r>
            <a:r>
              <a:rPr lang="zh-CN" altLang="en-US" sz="2000" b="1" dirty="0" smtClean="0">
                <a:solidFill>
                  <a:schemeClr val="accent2"/>
                </a:solidFill>
                <a:ea typeface="华文楷体" pitchFamily="2" charset="-122"/>
              </a:rPr>
              <a:t>参数？</a:t>
            </a:r>
            <a:endParaRPr lang="zh-CN" altLang="en-US" sz="2000" b="1" dirty="0">
              <a:solidFill>
                <a:schemeClr val="accent2"/>
              </a:solidFill>
              <a:ea typeface="华文楷体" pitchFamily="2" charset="-122"/>
            </a:endParaRPr>
          </a:p>
        </p:txBody>
      </p:sp>
      <p:sp>
        <p:nvSpPr>
          <p:cNvPr id="22584" name="Text Box 56"/>
          <p:cNvSpPr txBox="1">
            <a:spLocks noChangeArrowheads="1"/>
          </p:cNvSpPr>
          <p:nvPr/>
        </p:nvSpPr>
        <p:spPr bwMode="auto">
          <a:xfrm>
            <a:off x="4627290" y="2147888"/>
            <a:ext cx="4451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ea typeface="华文楷体" pitchFamily="2" charset="-122"/>
              </a:rPr>
              <a:t>类比一端口网络端口电导的求法</a:t>
            </a:r>
          </a:p>
        </p:txBody>
      </p:sp>
      <p:sp>
        <p:nvSpPr>
          <p:cNvPr id="22585" name="Text Box 57"/>
          <p:cNvSpPr txBox="1">
            <a:spLocks noChangeArrowheads="1"/>
          </p:cNvSpPr>
          <p:nvPr/>
        </p:nvSpPr>
        <p:spPr bwMode="auto">
          <a:xfrm>
            <a:off x="1914525" y="5608638"/>
            <a:ext cx="4230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称</a:t>
            </a:r>
            <a:r>
              <a:rPr lang="en-US" altLang="zh-CN" b="1" i="1">
                <a:ea typeface="华文楷体" pitchFamily="2" charset="-122"/>
                <a:cs typeface="Times New Roman" pitchFamily="18" charset="0"/>
              </a:rPr>
              <a:t>G</a:t>
            </a:r>
            <a:r>
              <a:rPr lang="zh-CN" altLang="en-US" b="1">
                <a:ea typeface="华文楷体" pitchFamily="2" charset="-122"/>
              </a:rPr>
              <a:t>为</a:t>
            </a:r>
            <a:r>
              <a:rPr lang="zh-CN" altLang="en-US" b="1">
                <a:solidFill>
                  <a:srgbClr val="3366FF"/>
                </a:solidFill>
                <a:ea typeface="华文楷体" pitchFamily="2" charset="-122"/>
              </a:rPr>
              <a:t>短路电导参数矩阵</a:t>
            </a:r>
            <a:endParaRPr lang="zh-CN" altLang="en-US" b="1">
              <a:ea typeface="华文楷体" pitchFamily="2" charset="-122"/>
            </a:endParaRPr>
          </a:p>
        </p:txBody>
      </p:sp>
      <p:grpSp>
        <p:nvGrpSpPr>
          <p:cNvPr id="11282" name="Group 58"/>
          <p:cNvGrpSpPr>
            <a:grpSpLocks/>
          </p:cNvGrpSpPr>
          <p:nvPr/>
        </p:nvGrpSpPr>
        <p:grpSpPr bwMode="auto">
          <a:xfrm>
            <a:off x="0" y="242888"/>
            <a:ext cx="4324350" cy="1422400"/>
            <a:chOff x="2276" y="337"/>
            <a:chExt cx="2724" cy="896"/>
          </a:xfrm>
        </p:grpSpPr>
        <p:sp>
          <p:nvSpPr>
            <p:cNvPr id="11286" name="Line 59"/>
            <p:cNvSpPr>
              <a:spLocks noChangeShapeType="1"/>
            </p:cNvSpPr>
            <p:nvPr/>
          </p:nvSpPr>
          <p:spPr bwMode="auto">
            <a:xfrm>
              <a:off x="2697" y="685"/>
              <a:ext cx="18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87" name="Line 60"/>
            <p:cNvSpPr>
              <a:spLocks noChangeShapeType="1"/>
            </p:cNvSpPr>
            <p:nvPr/>
          </p:nvSpPr>
          <p:spPr bwMode="auto">
            <a:xfrm>
              <a:off x="2697" y="1117"/>
              <a:ext cx="18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88" name="Rectangle 61"/>
            <p:cNvSpPr>
              <a:spLocks noChangeArrowheads="1"/>
            </p:cNvSpPr>
            <p:nvPr/>
          </p:nvSpPr>
          <p:spPr bwMode="auto">
            <a:xfrm>
              <a:off x="3141" y="589"/>
              <a:ext cx="888" cy="624"/>
            </a:xfrm>
            <a:prstGeom prst="rect">
              <a:avLst/>
            </a:prstGeom>
            <a:solidFill>
              <a:srgbClr val="F9FFE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1289" name="Line 62"/>
            <p:cNvSpPr>
              <a:spLocks noChangeShapeType="1"/>
            </p:cNvSpPr>
            <p:nvPr/>
          </p:nvSpPr>
          <p:spPr bwMode="auto">
            <a:xfrm>
              <a:off x="2903" y="685"/>
              <a:ext cx="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0" name="Line 63"/>
            <p:cNvSpPr>
              <a:spLocks noChangeShapeType="1"/>
            </p:cNvSpPr>
            <p:nvPr/>
          </p:nvSpPr>
          <p:spPr bwMode="auto">
            <a:xfrm>
              <a:off x="4300" y="1117"/>
              <a:ext cx="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1" name="Line 64"/>
            <p:cNvSpPr>
              <a:spLocks noChangeShapeType="1"/>
            </p:cNvSpPr>
            <p:nvPr/>
          </p:nvSpPr>
          <p:spPr bwMode="auto">
            <a:xfrm flipH="1">
              <a:off x="2862" y="1117"/>
              <a:ext cx="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2" name="Line 65"/>
            <p:cNvSpPr>
              <a:spLocks noChangeShapeType="1"/>
            </p:cNvSpPr>
            <p:nvPr/>
          </p:nvSpPr>
          <p:spPr bwMode="auto">
            <a:xfrm flipH="1">
              <a:off x="4226" y="685"/>
              <a:ext cx="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3" name="Text Box 66"/>
            <p:cNvSpPr txBox="1">
              <a:spLocks noChangeArrowheads="1"/>
            </p:cNvSpPr>
            <p:nvPr/>
          </p:nvSpPr>
          <p:spPr bwMode="auto">
            <a:xfrm>
              <a:off x="2433" y="616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11294" name="Text Box 67"/>
            <p:cNvSpPr txBox="1">
              <a:spLocks noChangeArrowheads="1"/>
            </p:cNvSpPr>
            <p:nvPr/>
          </p:nvSpPr>
          <p:spPr bwMode="auto">
            <a:xfrm>
              <a:off x="2440" y="937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1295" name="Text Box 68"/>
            <p:cNvSpPr txBox="1">
              <a:spLocks noChangeArrowheads="1"/>
            </p:cNvSpPr>
            <p:nvPr/>
          </p:nvSpPr>
          <p:spPr bwMode="auto">
            <a:xfrm>
              <a:off x="4658" y="570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ea typeface="华文楷体" pitchFamily="2" charset="-122"/>
                </a:rPr>
                <a:t>+</a:t>
              </a:r>
              <a:endParaRPr lang="en-US" altLang="zh-CN">
                <a:ea typeface="华文楷体" pitchFamily="2" charset="-122"/>
              </a:endParaRPr>
            </a:p>
          </p:txBody>
        </p:sp>
        <p:sp>
          <p:nvSpPr>
            <p:cNvPr id="11296" name="Text Box 69"/>
            <p:cNvSpPr txBox="1">
              <a:spLocks noChangeArrowheads="1"/>
            </p:cNvSpPr>
            <p:nvPr/>
          </p:nvSpPr>
          <p:spPr bwMode="auto">
            <a:xfrm>
              <a:off x="4679" y="945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b="1">
                  <a:latin typeface="黑体" pitchFamily="2" charset="-122"/>
                  <a:ea typeface="黑体" pitchFamily="2" charset="-122"/>
                  <a:sym typeface="Symbol" pitchFamily="18" charset="2"/>
                </a:rPr>
                <a:t>-</a:t>
              </a:r>
              <a:endParaRPr lang="en-US" altLang="zh-CN">
                <a:latin typeface="黑体" pitchFamily="2" charset="-122"/>
                <a:ea typeface="黑体" pitchFamily="2" charset="-122"/>
              </a:endParaRPr>
            </a:p>
          </p:txBody>
        </p:sp>
        <p:graphicFrame>
          <p:nvGraphicFramePr>
            <p:cNvPr id="11297" name="Object 70"/>
            <p:cNvGraphicFramePr>
              <a:graphicFrameLocks noChangeAspect="1"/>
            </p:cNvGraphicFramePr>
            <p:nvPr/>
          </p:nvGraphicFramePr>
          <p:xfrm>
            <a:off x="2276" y="685"/>
            <a:ext cx="197" cy="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75" name="公式" r:id="rId26" imgW="152268" imgH="215713" progId="Equation.3">
                    <p:embed/>
                  </p:oleObj>
                </mc:Choice>
                <mc:Fallback>
                  <p:oleObj name="公式" r:id="rId26" imgW="152268" imgH="215713" progId="Equation.3">
                    <p:embed/>
                    <p:pic>
                      <p:nvPicPr>
                        <p:cNvPr id="0" name="Object 7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76" y="685"/>
                          <a:ext cx="197" cy="2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98" name="Object 71"/>
            <p:cNvGraphicFramePr>
              <a:graphicFrameLocks noChangeAspect="1"/>
            </p:cNvGraphicFramePr>
            <p:nvPr/>
          </p:nvGraphicFramePr>
          <p:xfrm>
            <a:off x="2714" y="339"/>
            <a:ext cx="148" cy="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76" name="公式" r:id="rId28" imgW="114151" imgH="215619" progId="Equation.3">
                    <p:embed/>
                  </p:oleObj>
                </mc:Choice>
                <mc:Fallback>
                  <p:oleObj name="公式" r:id="rId28" imgW="114151" imgH="215619" progId="Equation.3">
                    <p:embed/>
                    <p:pic>
                      <p:nvPicPr>
                        <p:cNvPr id="0" name="Object 7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14" y="339"/>
                          <a:ext cx="148" cy="2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99" name="Object 72"/>
            <p:cNvGraphicFramePr>
              <a:graphicFrameLocks noChangeAspect="1"/>
            </p:cNvGraphicFramePr>
            <p:nvPr/>
          </p:nvGraphicFramePr>
          <p:xfrm>
            <a:off x="4366" y="337"/>
            <a:ext cx="164" cy="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77" name="公式" r:id="rId29" imgW="126780" imgH="215526" progId="Equation.3">
                    <p:embed/>
                  </p:oleObj>
                </mc:Choice>
                <mc:Fallback>
                  <p:oleObj name="公式" r:id="rId29" imgW="126780" imgH="215526" progId="Equation.3">
                    <p:embed/>
                    <p:pic>
                      <p:nvPicPr>
                        <p:cNvPr id="0" name="Object 7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66" y="337"/>
                          <a:ext cx="164" cy="2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300" name="Object 73"/>
            <p:cNvGraphicFramePr>
              <a:graphicFrameLocks noChangeAspect="1"/>
            </p:cNvGraphicFramePr>
            <p:nvPr/>
          </p:nvGraphicFramePr>
          <p:xfrm>
            <a:off x="4786" y="733"/>
            <a:ext cx="214" cy="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78" name="公式" r:id="rId31" imgW="164885" imgH="215619" progId="Equation.3">
                    <p:embed/>
                  </p:oleObj>
                </mc:Choice>
                <mc:Fallback>
                  <p:oleObj name="公式" r:id="rId31" imgW="164885" imgH="215619" progId="Equation.3">
                    <p:embed/>
                    <p:pic>
                      <p:nvPicPr>
                        <p:cNvPr id="0" name="Object 7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86" y="733"/>
                          <a:ext cx="214" cy="2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301" name="Text Box 74"/>
            <p:cNvSpPr txBox="1">
              <a:spLocks noChangeArrowheads="1"/>
            </p:cNvSpPr>
            <p:nvPr/>
          </p:nvSpPr>
          <p:spPr bwMode="auto">
            <a:xfrm>
              <a:off x="3324" y="702"/>
              <a:ext cx="5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000" b="1">
                  <a:solidFill>
                    <a:srgbClr val="3366FF"/>
                  </a:solidFill>
                  <a:ea typeface="华文楷体" pitchFamily="2" charset="-122"/>
                </a:rPr>
                <a:t>二端口</a:t>
              </a:r>
              <a:endParaRPr lang="zh-CN" altLang="en-US" sz="2000">
                <a:ea typeface="华文楷体" pitchFamily="2" charset="-122"/>
              </a:endParaRPr>
            </a:p>
          </p:txBody>
        </p:sp>
        <p:sp>
          <p:nvSpPr>
            <p:cNvPr id="11302" name="Oval 75"/>
            <p:cNvSpPr>
              <a:spLocks noChangeArrowheads="1"/>
            </p:cNvSpPr>
            <p:nvPr/>
          </p:nvSpPr>
          <p:spPr bwMode="auto">
            <a:xfrm>
              <a:off x="4572" y="649"/>
              <a:ext cx="64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1303" name="Oval 76"/>
            <p:cNvSpPr>
              <a:spLocks noChangeArrowheads="1"/>
            </p:cNvSpPr>
            <p:nvPr/>
          </p:nvSpPr>
          <p:spPr bwMode="auto">
            <a:xfrm>
              <a:off x="4581" y="1088"/>
              <a:ext cx="64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1304" name="Oval 77"/>
            <p:cNvSpPr>
              <a:spLocks noChangeArrowheads="1"/>
            </p:cNvSpPr>
            <p:nvPr/>
          </p:nvSpPr>
          <p:spPr bwMode="auto">
            <a:xfrm>
              <a:off x="2634" y="1097"/>
              <a:ext cx="64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1305" name="Oval 78"/>
            <p:cNvSpPr>
              <a:spLocks noChangeArrowheads="1"/>
            </p:cNvSpPr>
            <p:nvPr/>
          </p:nvSpPr>
          <p:spPr bwMode="auto">
            <a:xfrm>
              <a:off x="2643" y="658"/>
              <a:ext cx="64" cy="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sp>
        <p:nvSpPr>
          <p:cNvPr id="22607" name="Text Box 79"/>
          <p:cNvSpPr txBox="1">
            <a:spLocks noChangeArrowheads="1"/>
          </p:cNvSpPr>
          <p:nvPr/>
        </p:nvSpPr>
        <p:spPr bwMode="auto">
          <a:xfrm>
            <a:off x="4198938" y="325438"/>
            <a:ext cx="18891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>
                <a:ea typeface="华文楷体" pitchFamily="2" charset="-122"/>
              </a:rPr>
              <a:t>希望用</a:t>
            </a:r>
            <a:r>
              <a:rPr lang="en-US" altLang="zh-CN" sz="2000" b="1" i="1">
                <a:ea typeface="华文楷体" pitchFamily="2" charset="-122"/>
              </a:rPr>
              <a:t>G</a:t>
            </a:r>
            <a:r>
              <a:rPr lang="zh-CN" altLang="en-US" sz="2000" b="1">
                <a:ea typeface="华文楷体" pitchFamily="2" charset="-122"/>
              </a:rPr>
              <a:t>参数</a:t>
            </a:r>
          </a:p>
          <a:p>
            <a:pPr algn="l" eaLnBrk="1" hangingPunct="1">
              <a:spcBef>
                <a:spcPct val="50000"/>
              </a:spcBef>
            </a:pPr>
            <a:r>
              <a:rPr lang="zh-CN" altLang="en-US" sz="2000" b="1">
                <a:ea typeface="华文楷体" pitchFamily="2" charset="-122"/>
              </a:rPr>
              <a:t>表示该二端口</a:t>
            </a:r>
          </a:p>
        </p:txBody>
      </p:sp>
      <p:sp>
        <p:nvSpPr>
          <p:cNvPr id="22608" name="Text Box 80"/>
          <p:cNvSpPr txBox="1">
            <a:spLocks noChangeArrowheads="1"/>
          </p:cNvSpPr>
          <p:nvPr/>
        </p:nvSpPr>
        <p:spPr bwMode="auto">
          <a:xfrm>
            <a:off x="6412911" y="2586628"/>
            <a:ext cx="1720850" cy="4572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accent2"/>
                </a:solidFill>
                <a:ea typeface="华文楷体" pitchFamily="2" charset="-122"/>
              </a:rPr>
              <a:t>加压求流</a:t>
            </a:r>
          </a:p>
        </p:txBody>
      </p:sp>
      <p:sp>
        <p:nvSpPr>
          <p:cNvPr id="11285" name="Text Box 81"/>
          <p:cNvSpPr txBox="1">
            <a:spLocks noChangeArrowheads="1"/>
          </p:cNvSpPr>
          <p:nvPr/>
        </p:nvSpPr>
        <p:spPr bwMode="auto">
          <a:xfrm>
            <a:off x="1165225" y="55563"/>
            <a:ext cx="1704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>
                <a:ea typeface="华文楷体" pitchFamily="2" charset="-122"/>
              </a:rPr>
              <a:t>给定二端口</a:t>
            </a:r>
          </a:p>
        </p:txBody>
      </p:sp>
      <p:sp>
        <p:nvSpPr>
          <p:cNvPr id="74" name="Text Box 13"/>
          <p:cNvSpPr txBox="1">
            <a:spLocks noChangeArrowheads="1"/>
          </p:cNvSpPr>
          <p:nvPr/>
        </p:nvSpPr>
        <p:spPr bwMode="auto">
          <a:xfrm>
            <a:off x="5237153" y="1585213"/>
            <a:ext cx="3416320" cy="646331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kumimoji="1" lang="zh-CN" altLang="en-US" sz="3600" b="1" i="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此处可以有弹幕</a:t>
            </a:r>
            <a:endParaRPr kumimoji="1" lang="en-US" altLang="zh-CN" sz="3600" b="1" i="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58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7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7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260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2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2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2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2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 autoUpdateAnimBg="0"/>
      <p:bldP spid="22575" grpId="0" build="p" autoUpdateAnimBg="0"/>
      <p:bldP spid="22576" grpId="0" build="p" autoUpdateAnimBg="0"/>
      <p:bldP spid="22577" grpId="0" build="p" autoUpdateAnimBg="0"/>
      <p:bldP spid="22578" grpId="0" build="p" autoUpdateAnimBg="0"/>
      <p:bldP spid="22583" grpId="0" uiExpand="1" build="allAtOnce" animBg="1"/>
      <p:bldP spid="22584" grpId="0"/>
      <p:bldP spid="22585" grpId="0" build="p" autoUpdateAnimBg="0"/>
      <p:bldP spid="22607" grpId="0"/>
      <p:bldP spid="22608" grpId="0" build="allAtOnce" animBg="1"/>
      <p:bldP spid="74" grpId="0" animBg="1"/>
      <p:bldP spid="74" grpId="1" animBg="1"/>
      <p:bldP spid="74" grpId="2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OBLEMSCOR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OBLEMSCOR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OBLEMSCOR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OBLEMSCOR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heme/theme1.xml><?xml version="1.0" encoding="utf-8"?>
<a:theme xmlns:a="http://schemas.openxmlformats.org/drawingml/2006/main" name="空演示文稿">
  <a:themeElements>
    <a:clrScheme name="空演示文稿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空演示文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空演示文稿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空演示文稿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空演示文稿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C:\Office97\Templates\空演示文稿.pot</Template>
  <TotalTime>5244</TotalTime>
  <Words>1848</Words>
  <Application>Microsoft Office PowerPoint</Application>
  <PresentationFormat>全屏显示(4:3)</PresentationFormat>
  <Paragraphs>620</Paragraphs>
  <Slides>35</Slides>
  <Notes>31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空演示文稿</vt:lpstr>
      <vt:lpstr>Equation</vt:lpstr>
      <vt:lpstr>公式</vt:lpstr>
      <vt:lpstr>PowerPoint 演示文稿</vt:lpstr>
      <vt:lpstr>Why Two-port?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没有幻灯片标题</dc:title>
  <dc:creator>sun</dc:creator>
  <cp:lastModifiedBy>Xinjie Yu</cp:lastModifiedBy>
  <cp:revision>188</cp:revision>
  <cp:lastPrinted>2011-03-11T06:45:30Z</cp:lastPrinted>
  <dcterms:created xsi:type="dcterms:W3CDTF">2000-04-07T11:58:52Z</dcterms:created>
  <dcterms:modified xsi:type="dcterms:W3CDTF">2018-05-31T02:13:50Z</dcterms:modified>
</cp:coreProperties>
</file>