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5715000" cy="9144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284" y="-52"/>
      </p:cViewPr>
      <p:guideLst>
        <p:guide orient="horz" pos="2880"/>
        <p:guide pos="18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625" y="2840569"/>
            <a:ext cx="4857750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250" y="5181600"/>
            <a:ext cx="40005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7AED9-A24A-4EC7-8AEC-EF1CD4F7F82C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80AC0-6B30-4A7E-A410-111909799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146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7AED9-A24A-4EC7-8AEC-EF1CD4F7F82C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80AC0-6B30-4A7E-A410-111909799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48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107531" y="488951"/>
            <a:ext cx="964407" cy="104013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313" y="488951"/>
            <a:ext cx="2797969" cy="104013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7AED9-A24A-4EC7-8AEC-EF1CD4F7F82C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80AC0-6B30-4A7E-A410-111909799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338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7AED9-A24A-4EC7-8AEC-EF1CD4F7F82C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80AC0-6B30-4A7E-A410-111909799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1446" y="5875867"/>
            <a:ext cx="485775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1446" y="3875619"/>
            <a:ext cx="485775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7AED9-A24A-4EC7-8AEC-EF1CD4F7F82C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80AC0-6B30-4A7E-A410-111909799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313" y="2844801"/>
            <a:ext cx="1881188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190750" y="2844801"/>
            <a:ext cx="1881188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7AED9-A24A-4EC7-8AEC-EF1CD4F7F82C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80AC0-6B30-4A7E-A410-111909799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753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50" y="366184"/>
            <a:ext cx="51435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5750" y="2046817"/>
            <a:ext cx="252511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85750" y="2899833"/>
            <a:ext cx="252511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903141" y="2046817"/>
            <a:ext cx="2526109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903141" y="2899833"/>
            <a:ext cx="2526109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7AED9-A24A-4EC7-8AEC-EF1CD4F7F82C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80AC0-6B30-4A7E-A410-111909799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837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7AED9-A24A-4EC7-8AEC-EF1CD4F7F82C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80AC0-6B30-4A7E-A410-111909799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380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7AED9-A24A-4EC7-8AEC-EF1CD4F7F82C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80AC0-6B30-4A7E-A410-111909799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309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50" y="364067"/>
            <a:ext cx="1880196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34406" y="364068"/>
            <a:ext cx="3194844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85750" y="1913468"/>
            <a:ext cx="1880196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7AED9-A24A-4EC7-8AEC-EF1CD4F7F82C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80AC0-6B30-4A7E-A410-111909799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375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0180" y="6400801"/>
            <a:ext cx="34290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120180" y="817033"/>
            <a:ext cx="34290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20180" y="7156452"/>
            <a:ext cx="34290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7AED9-A24A-4EC7-8AEC-EF1CD4F7F82C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80AC0-6B30-4A7E-A410-111909799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68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85750" y="366184"/>
            <a:ext cx="51435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5750" y="2133602"/>
            <a:ext cx="51435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85750" y="8475135"/>
            <a:ext cx="13335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7AED9-A24A-4EC7-8AEC-EF1CD4F7F82C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952625" y="8475135"/>
            <a:ext cx="18097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095750" y="8475135"/>
            <a:ext cx="13335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80AC0-6B30-4A7E-A410-111909799B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880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L5~A1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于歆杰</a:t>
            </a:r>
            <a:endParaRPr lang="en-US" altLang="zh-CN" dirty="0" smtClean="0"/>
          </a:p>
          <a:p>
            <a:r>
              <a:rPr lang="en-US" altLang="zh-CN" dirty="0" smtClean="0"/>
              <a:t>20170309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0401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纲要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本讲</a:t>
            </a:r>
            <a:r>
              <a:rPr lang="zh-CN" altLang="en-US" dirty="0" smtClean="0"/>
              <a:t>总结</a:t>
            </a:r>
            <a:endParaRPr lang="en-US" altLang="zh-CN" dirty="0" smtClean="0"/>
          </a:p>
          <a:p>
            <a:r>
              <a:rPr lang="zh-CN" altLang="en-US" dirty="0" smtClean="0"/>
              <a:t>关于二端口并联以及并联二端口有可能破坏端口条件的讨论（</a:t>
            </a:r>
            <a:r>
              <a:rPr lang="en-US" altLang="zh-CN" dirty="0" smtClean="0"/>
              <a:t>L31-2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关于二端口串联以及串联二端口有可能破坏端口条件的讨论（</a:t>
            </a:r>
            <a:r>
              <a:rPr lang="en-US" altLang="zh-CN" dirty="0" smtClean="0"/>
              <a:t>L31-3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关于下节课的预习（数字系统</a:t>
            </a:r>
            <a:r>
              <a:rPr lang="en-US" altLang="zh-CN" dirty="0" smtClean="0"/>
              <a:t>L22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6925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二端口参数的求解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根据不同的参数方程</a:t>
            </a:r>
            <a:endParaRPr lang="en-US" altLang="zh-CN" dirty="0" smtClean="0"/>
          </a:p>
          <a:p>
            <a:r>
              <a:rPr lang="zh-CN" altLang="en-US" dirty="0" smtClean="0"/>
              <a:t>根据黑箱</a:t>
            </a:r>
            <a:r>
              <a:rPr lang="en-US" altLang="zh-CN" dirty="0" smtClean="0"/>
              <a:t>/</a:t>
            </a:r>
            <a:r>
              <a:rPr lang="zh-CN" altLang="en-US" dirty="0" smtClean="0"/>
              <a:t>白箱的不同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黑箱二端口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加压求流</a:t>
            </a:r>
            <a:r>
              <a:rPr lang="en-US" altLang="zh-CN" dirty="0" smtClean="0"/>
              <a:t>/</a:t>
            </a:r>
            <a:r>
              <a:rPr lang="zh-CN" altLang="en-US" dirty="0" smtClean="0"/>
              <a:t>加流求压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r>
              <a:rPr lang="zh-CN" altLang="en-US" dirty="0" smtClean="0"/>
              <a:t>白箱二端口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KCL+KVL+</a:t>
            </a:r>
            <a:r>
              <a:rPr lang="zh-CN" altLang="en-US" dirty="0" smtClean="0"/>
              <a:t>元件约束</a:t>
            </a:r>
            <a:r>
              <a:rPr lang="en-US" altLang="zh-CN" dirty="0" smtClean="0">
                <a:sym typeface="Wingdings" panose="05000000000000000000" pitchFamily="2" charset="2"/>
              </a:rPr>
              <a:t></a:t>
            </a:r>
            <a:r>
              <a:rPr lang="zh-CN" altLang="en-US" dirty="0" smtClean="0">
                <a:sym typeface="Wingdings" panose="05000000000000000000" pitchFamily="2" charset="2"/>
              </a:rPr>
              <a:t>参数方程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6813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L31-2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816429" y="3114092"/>
            <a:ext cx="4082142" cy="2915816"/>
          </a:xfrm>
          <a:prstGeom prst="rect">
            <a:avLst/>
          </a:prstGeom>
          <a:solidFill>
            <a:srgbClr val="000000">
              <a:alpha val="70000"/>
            </a:srgbClr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5600" rIns="355600" rtlCol="0" anchor="ctr"/>
          <a:lstStyle/>
          <a:p>
            <a:pPr algn="just"/>
            <a:r>
              <a:rPr lang="en-US" altLang="zh-CN" smtClean="0">
                <a:solidFill>
                  <a:srgbClr val="FFFFFF"/>
                </a:solidFill>
              </a:rPr>
              <a:t>【</a:t>
            </a:r>
            <a:r>
              <a:rPr lang="zh-CN" altLang="en-US" smtClean="0">
                <a:solidFill>
                  <a:srgbClr val="FFFFFF"/>
                </a:solidFill>
              </a:rPr>
              <a:t>慕课视频</a:t>
            </a:r>
            <a:r>
              <a:rPr lang="en-US" altLang="zh-CN" smtClean="0">
                <a:solidFill>
                  <a:srgbClr val="FFFFFF"/>
                </a:solidFill>
              </a:rPr>
              <a:t>】</a:t>
            </a:r>
            <a:r>
              <a:rPr lang="zh-CN" altLang="en-US" smtClean="0">
                <a:solidFill>
                  <a:srgbClr val="FFFFFF"/>
                </a:solidFill>
              </a:rPr>
              <a:t>二端口网络的连接</a:t>
            </a:r>
            <a:r>
              <a:rPr lang="en-US" altLang="zh-CN" smtClean="0">
                <a:solidFill>
                  <a:srgbClr val="FFFFFF"/>
                </a:solidFill>
              </a:rPr>
              <a:t>(2)</a:t>
            </a:r>
          </a:p>
          <a:p>
            <a:pPr algn="just"/>
            <a:endParaRPr lang="en-US" altLang="zh-CN" smtClean="0">
              <a:solidFill>
                <a:srgbClr val="FFFFFF"/>
              </a:solidFill>
            </a:endParaRPr>
          </a:p>
          <a:p>
            <a:pPr algn="just"/>
            <a:r>
              <a:rPr lang="zh-CN" altLang="en-US" sz="1200" smtClean="0">
                <a:solidFill>
                  <a:srgbClr val="FFFFFF"/>
                </a:solidFill>
              </a:rPr>
              <a:t>（这个方框是慕课视频的占位标识，在</a:t>
            </a:r>
            <a:r>
              <a:rPr lang="en-US" altLang="zh-CN" sz="1200" smtClean="0">
                <a:solidFill>
                  <a:srgbClr val="FFFFFF"/>
                </a:solidFill>
              </a:rPr>
              <a:t>HTML5</a:t>
            </a:r>
            <a:r>
              <a:rPr lang="zh-CN" altLang="en-US" sz="1200" smtClean="0">
                <a:solidFill>
                  <a:srgbClr val="FFFFFF"/>
                </a:solidFill>
              </a:rPr>
              <a:t>课件生成过程中会被替换成为视频播放器。你可以调整它的大小，页面上播放器的大小也会相应变化。）</a:t>
            </a:r>
            <a:endParaRPr lang="zh-CN" alt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456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L31-3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816429" y="3114092"/>
            <a:ext cx="4082142" cy="2915816"/>
          </a:xfrm>
          <a:prstGeom prst="rect">
            <a:avLst/>
          </a:prstGeom>
          <a:solidFill>
            <a:srgbClr val="000000">
              <a:alpha val="70000"/>
            </a:srgbClr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5600" rIns="355600" rtlCol="0" anchor="ctr"/>
          <a:lstStyle/>
          <a:p>
            <a:pPr algn="just"/>
            <a:r>
              <a:rPr lang="en-US" altLang="zh-CN" smtClean="0">
                <a:solidFill>
                  <a:srgbClr val="FFFFFF"/>
                </a:solidFill>
              </a:rPr>
              <a:t>【</a:t>
            </a:r>
            <a:r>
              <a:rPr lang="zh-CN" altLang="en-US" smtClean="0">
                <a:solidFill>
                  <a:srgbClr val="FFFFFF"/>
                </a:solidFill>
              </a:rPr>
              <a:t>慕课视频</a:t>
            </a:r>
            <a:r>
              <a:rPr lang="en-US" altLang="zh-CN" smtClean="0">
                <a:solidFill>
                  <a:srgbClr val="FFFFFF"/>
                </a:solidFill>
              </a:rPr>
              <a:t>】</a:t>
            </a:r>
            <a:r>
              <a:rPr lang="zh-CN" altLang="en-US" smtClean="0">
                <a:solidFill>
                  <a:srgbClr val="FFFFFF"/>
                </a:solidFill>
              </a:rPr>
              <a:t>二端口网络的连接</a:t>
            </a:r>
            <a:r>
              <a:rPr lang="en-US" altLang="zh-CN" smtClean="0">
                <a:solidFill>
                  <a:srgbClr val="FFFFFF"/>
                </a:solidFill>
              </a:rPr>
              <a:t>(3)</a:t>
            </a:r>
          </a:p>
          <a:p>
            <a:pPr algn="just"/>
            <a:endParaRPr lang="en-US" altLang="zh-CN" smtClean="0">
              <a:solidFill>
                <a:srgbClr val="FFFFFF"/>
              </a:solidFill>
            </a:endParaRPr>
          </a:p>
          <a:p>
            <a:pPr algn="just"/>
            <a:r>
              <a:rPr lang="zh-CN" altLang="en-US" sz="1200" smtClean="0">
                <a:solidFill>
                  <a:srgbClr val="FFFFFF"/>
                </a:solidFill>
              </a:rPr>
              <a:t>（这个方框是慕课视频的占位标识，在</a:t>
            </a:r>
            <a:r>
              <a:rPr lang="en-US" altLang="zh-CN" sz="1200" smtClean="0">
                <a:solidFill>
                  <a:srgbClr val="FFFFFF"/>
                </a:solidFill>
              </a:rPr>
              <a:t>HTML5</a:t>
            </a:r>
            <a:r>
              <a:rPr lang="zh-CN" altLang="en-US" sz="1200" smtClean="0">
                <a:solidFill>
                  <a:srgbClr val="FFFFFF"/>
                </a:solidFill>
              </a:rPr>
              <a:t>课件生成过程中会被替换成为视频播放器。你可以调整它的大小，页面上播放器的大小也会相应变化。）</a:t>
            </a:r>
            <a:endParaRPr lang="zh-CN" alt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200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L22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816429" y="3114092"/>
            <a:ext cx="4082142" cy="2915816"/>
          </a:xfrm>
          <a:prstGeom prst="rect">
            <a:avLst/>
          </a:prstGeom>
          <a:solidFill>
            <a:srgbClr val="000000">
              <a:alpha val="70000"/>
            </a:srgbClr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5600" rIns="355600" rtlCol="0" anchor="ctr"/>
          <a:lstStyle/>
          <a:p>
            <a:pPr algn="just"/>
            <a:r>
              <a:rPr lang="en-US" altLang="zh-CN" smtClean="0">
                <a:solidFill>
                  <a:srgbClr val="FFFFFF"/>
                </a:solidFill>
              </a:rPr>
              <a:t>【</a:t>
            </a:r>
            <a:r>
              <a:rPr lang="zh-CN" altLang="en-US" smtClean="0">
                <a:solidFill>
                  <a:srgbClr val="FFFFFF"/>
                </a:solidFill>
              </a:rPr>
              <a:t>慕课视频</a:t>
            </a:r>
            <a:r>
              <a:rPr lang="en-US" altLang="zh-CN" smtClean="0">
                <a:solidFill>
                  <a:srgbClr val="FFFFFF"/>
                </a:solidFill>
              </a:rPr>
              <a:t>】</a:t>
            </a:r>
            <a:r>
              <a:rPr lang="zh-CN" altLang="en-US" smtClean="0">
                <a:solidFill>
                  <a:srgbClr val="FFFFFF"/>
                </a:solidFill>
              </a:rPr>
              <a:t>数字系统介绍</a:t>
            </a:r>
          </a:p>
          <a:p>
            <a:pPr algn="just"/>
            <a:endParaRPr lang="zh-CN" altLang="en-US" smtClean="0">
              <a:solidFill>
                <a:srgbClr val="FFFFFF"/>
              </a:solidFill>
            </a:endParaRPr>
          </a:p>
          <a:p>
            <a:pPr algn="just"/>
            <a:r>
              <a:rPr lang="zh-CN" altLang="en-US" sz="1200" smtClean="0">
                <a:solidFill>
                  <a:srgbClr val="FFFFFF"/>
                </a:solidFill>
              </a:rPr>
              <a:t>（这个方框是慕课视频的占位标识，在</a:t>
            </a:r>
            <a:r>
              <a:rPr lang="en-US" altLang="zh-CN" sz="1200" smtClean="0">
                <a:solidFill>
                  <a:srgbClr val="FFFFFF"/>
                </a:solidFill>
              </a:rPr>
              <a:t>HTML5</a:t>
            </a:r>
            <a:r>
              <a:rPr lang="zh-CN" altLang="en-US" sz="1200" smtClean="0">
                <a:solidFill>
                  <a:srgbClr val="FFFFFF"/>
                </a:solidFill>
              </a:rPr>
              <a:t>课件生成过程中会被替换成为视频播放器。你可以调整它的大小，页面上播放器的大小也会相应变化。）</a:t>
            </a:r>
            <a:endParaRPr lang="zh-CN" alt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0169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OCVIDEO" val="16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OCVIDEO" val="16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OOCVIDEO" val="14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244</Words>
  <Application>Microsoft Office PowerPoint</Application>
  <PresentationFormat>全屏显示(16:10)</PresentationFormat>
  <Paragraphs>29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L5~A1</vt:lpstr>
      <vt:lpstr>纲要</vt:lpstr>
      <vt:lpstr>二端口参数的求解</vt:lpstr>
      <vt:lpstr>L31-2</vt:lpstr>
      <vt:lpstr>L31-3</vt:lpstr>
      <vt:lpstr>L22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L5~L6</dc:title>
  <dc:creator>于歆杰</dc:creator>
  <cp:lastModifiedBy>Xinjie Yu</cp:lastModifiedBy>
  <cp:revision>5</cp:revision>
  <dcterms:created xsi:type="dcterms:W3CDTF">2016-03-07T09:27:35Z</dcterms:created>
  <dcterms:modified xsi:type="dcterms:W3CDTF">2017-03-09T01:59:42Z</dcterms:modified>
</cp:coreProperties>
</file>