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6"/>
  </p:notesMasterIdLst>
  <p:sldIdLst>
    <p:sldId id="258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5" d="100"/>
          <a:sy n="85" d="100"/>
        </p:scale>
        <p:origin x="9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A65FE-4044-4283-82D3-0B5627577739}" type="datetimeFigureOut">
              <a:rPr lang="zh-CN" altLang="en-US" smtClean="0"/>
              <a:t>2018-12-31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F54AB-DF6C-45C2-A7ED-9DACB9CCDA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012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7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14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632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292104"/>
            <a:ext cx="9144000" cy="9787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椭圆 5"/>
          <p:cNvSpPr/>
          <p:nvPr userDrawn="1"/>
        </p:nvSpPr>
        <p:spPr>
          <a:xfrm>
            <a:off x="207264" y="329184"/>
            <a:ext cx="865632" cy="86563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4012629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 userDrawn="1"/>
        </p:nvSpPr>
        <p:spPr>
          <a:xfrm>
            <a:off x="207264" y="329184"/>
            <a:ext cx="865632" cy="865632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1587067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25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2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20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30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0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39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921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47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zh-CN" altLang="en-US" smtClean="0"/>
              <a:t>广东医科大学护理学院    李颖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7FCB3D-04F1-4E61-B5F5-11F526295799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矩形 6"/>
          <p:cNvSpPr/>
          <p:nvPr userDrawn="1"/>
        </p:nvSpPr>
        <p:spPr>
          <a:xfrm>
            <a:off x="0" y="292104"/>
            <a:ext cx="9144000" cy="9787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342711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426675" y="2820381"/>
            <a:ext cx="3574327" cy="1149164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68580" tIns="34290" rIns="68580" bIns="34290" numCol="1" anchor="ctr" anchorCtr="0" compatLnSpc="1"/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Demi" pitchFamily="34" charset="0"/>
                <a:ea typeface="宋体" panose="02010600030101010101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Demi" pitchFamily="34" charset="0"/>
                <a:ea typeface="宋体" panose="02010600030101010101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Demi" pitchFamily="34" charset="0"/>
                <a:ea typeface="宋体" panose="02010600030101010101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Franklin Gothic Demi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66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课前预习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642213" y="4726126"/>
            <a:ext cx="3143250" cy="5715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68580" tIns="34290" rIns="68580" bIns="34290" numCol="1" anchor="t" anchorCtr="0" compatLnSpc="1"/>
          <a:lstStyle>
            <a:lvl1pPr marL="0" indent="0" algn="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 eaLnBrk="1" hangingPunct="1">
              <a:defRPr/>
            </a:pPr>
            <a:r>
              <a:rPr lang="zh-CN" altLang="en-US" sz="1500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外科护理教研室   李颖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1143000" y="2781301"/>
            <a:ext cx="3915966" cy="2376488"/>
          </a:xfrm>
          <a:prstGeom prst="roundRect">
            <a:avLst>
              <a:gd name="adj" fmla="val 16667"/>
            </a:avLst>
          </a:prstGeom>
          <a:blipFill dpi="0" rotWithShape="1">
            <a:blip r:embed="rId2">
              <a:alphaModFix amt="15000"/>
            </a:blip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 sz="1350">
              <a:solidFill>
                <a:srgbClr val="000000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sp>
        <p:nvSpPr>
          <p:cNvPr id="11" name="Rectangle 6" descr="图片3"/>
          <p:cNvSpPr>
            <a:spLocks noChangeArrowheads="1"/>
          </p:cNvSpPr>
          <p:nvPr/>
        </p:nvSpPr>
        <p:spPr bwMode="auto">
          <a:xfrm>
            <a:off x="6542487" y="1863330"/>
            <a:ext cx="1458515" cy="1188244"/>
          </a:xfrm>
          <a:prstGeom prst="rect">
            <a:avLst/>
          </a:prstGeom>
          <a:blipFill dpi="0" rotWithShape="1">
            <a:blip r:embed="rId3">
              <a:alphaModFix amt="39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1350">
              <a:solidFill>
                <a:srgbClr val="000000"/>
              </a:solidFill>
              <a:latin typeface="Franklin Gothic Book"/>
              <a:ea typeface="黑体" panose="02010609060101010101" pitchFamily="49" charset="-122"/>
            </a:endParaRPr>
          </a:p>
        </p:txBody>
      </p:sp>
      <p:pic>
        <p:nvPicPr>
          <p:cNvPr id="12" name="图片 11" descr="logo广东医科大学.jp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43A68"/>
              </a:clrFrom>
              <a:clrTo>
                <a:srgbClr val="043A68">
                  <a:alpha val="0"/>
                </a:srgbClr>
              </a:clrTo>
            </a:clrChange>
          </a:blip>
          <a:srcRect l="27027"/>
          <a:stretch/>
        </p:blipFill>
        <p:spPr bwMode="auto">
          <a:xfrm>
            <a:off x="1224301" y="280977"/>
            <a:ext cx="18766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624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924300" y="1214439"/>
            <a:ext cx="1782366" cy="5078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思考问题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94327" y="2247420"/>
            <a:ext cx="68193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892">
              <a:lnSpc>
                <a:spcPct val="200000"/>
              </a:lnSpc>
            </a:pP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眼球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与相机有很多相似之处，请课前预习课本第一章节的内容，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思考以下问题</a:t>
            </a: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342892">
              <a:lnSpc>
                <a:spcPct val="200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眼球的哪部分结构相当于相机的“底片”</a:t>
            </a: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342892">
              <a:lnSpc>
                <a:spcPct val="200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眼球的哪部分结构相当于相机的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“光圈”</a:t>
            </a:r>
            <a:endParaRPr lang="en-US" altLang="zh-CN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342892">
              <a:lnSpc>
                <a:spcPct val="200000"/>
              </a:lnSpc>
            </a:pPr>
            <a:r>
              <a:rPr lang="en-US" altLang="zh-CN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眼球的哪部分结构相当于相机的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“镜头”</a:t>
            </a:r>
            <a:endParaRPr lang="zh-CN" altLang="en-US" sz="2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 descr="logo广东医科大学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43A68"/>
              </a:clrFrom>
              <a:clrTo>
                <a:srgbClr val="043A68">
                  <a:alpha val="0"/>
                </a:srgbClr>
              </a:clrTo>
            </a:clrChange>
          </a:blip>
          <a:srcRect l="27027"/>
          <a:stretch/>
        </p:blipFill>
        <p:spPr bwMode="auto">
          <a:xfrm>
            <a:off x="1224301" y="280977"/>
            <a:ext cx="18766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44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924300" y="1214439"/>
            <a:ext cx="1782366" cy="5078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思考问题</a:t>
            </a:r>
          </a:p>
        </p:txBody>
      </p:sp>
      <p:pic>
        <p:nvPicPr>
          <p:cNvPr id="4" name="图片 3" descr="logo广东医科大学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43A68"/>
              </a:clrFrom>
              <a:clrTo>
                <a:srgbClr val="043A68">
                  <a:alpha val="0"/>
                </a:srgbClr>
              </a:clrTo>
            </a:clrChange>
          </a:blip>
          <a:srcRect l="27027"/>
          <a:stretch/>
        </p:blipFill>
        <p:spPr bwMode="auto">
          <a:xfrm>
            <a:off x="1224301" y="280977"/>
            <a:ext cx="18766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the ey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6C"/>
              </a:clrFrom>
              <a:clrTo>
                <a:srgbClr val="00006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54" y="2110978"/>
            <a:ext cx="4185047" cy="352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1885950" y="2343150"/>
            <a:ext cx="5116116" cy="3086100"/>
            <a:chOff x="624" y="1248"/>
            <a:chExt cx="4096" cy="2592"/>
          </a:xfrm>
        </p:grpSpPr>
        <p:pic>
          <p:nvPicPr>
            <p:cNvPr id="8" name="Picture 4" descr="Snellen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70761"/>
                </a:clrFrom>
                <a:clrTo>
                  <a:srgbClr val="07076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248"/>
              <a:ext cx="965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1584" y="1536"/>
              <a:ext cx="3136" cy="1920"/>
              <a:chOff x="1584" y="1536"/>
              <a:chExt cx="3136" cy="1920"/>
            </a:xfrm>
          </p:grpSpPr>
          <p:pic>
            <p:nvPicPr>
              <p:cNvPr id="14" name="Picture 6" descr="Snellen180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070761"/>
                  </a:clrFrom>
                  <a:clrTo>
                    <a:srgbClr val="070761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2112"/>
                <a:ext cx="304" cy="8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5" name="Group 7"/>
              <p:cNvGrpSpPr>
                <a:grpSpLocks/>
              </p:cNvGrpSpPr>
              <p:nvPr/>
            </p:nvGrpSpPr>
            <p:grpSpPr bwMode="auto">
              <a:xfrm>
                <a:off x="1584" y="1536"/>
                <a:ext cx="3120" cy="1920"/>
                <a:chOff x="1584" y="1536"/>
                <a:chExt cx="3120" cy="1920"/>
              </a:xfrm>
            </p:grpSpPr>
            <p:sp>
              <p:nvSpPr>
                <p:cNvPr id="16" name="Line 8"/>
                <p:cNvSpPr>
                  <a:spLocks noChangeShapeType="1"/>
                </p:cNvSpPr>
                <p:nvPr/>
              </p:nvSpPr>
              <p:spPr bwMode="auto">
                <a:xfrm>
                  <a:off x="1584" y="1536"/>
                  <a:ext cx="3120" cy="1392"/>
                </a:xfrm>
                <a:prstGeom prst="line">
                  <a:avLst/>
                </a:prstGeom>
                <a:noFill/>
                <a:ln w="28575">
                  <a:solidFill>
                    <a:srgbClr val="00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1350">
                    <a:solidFill>
                      <a:srgbClr val="00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584" y="2112"/>
                  <a:ext cx="3120" cy="1344"/>
                </a:xfrm>
                <a:prstGeom prst="line">
                  <a:avLst/>
                </a:prstGeom>
                <a:noFill/>
                <a:ln w="28575">
                  <a:solidFill>
                    <a:srgbClr val="00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1350">
                    <a:solidFill>
                      <a:srgbClr val="000000"/>
                    </a:solidFill>
                    <a:latin typeface="Verdana" panose="020B060403050404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1584" y="1536"/>
              <a:ext cx="2665" cy="1920"/>
              <a:chOff x="1584" y="1536"/>
              <a:chExt cx="2665" cy="1920"/>
            </a:xfrm>
          </p:grpSpPr>
          <p:pic>
            <p:nvPicPr>
              <p:cNvPr id="11" name="Picture 11" descr="Snellen180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070761"/>
                  </a:clrFrom>
                  <a:clrTo>
                    <a:srgbClr val="070761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0" y="2160"/>
                <a:ext cx="339" cy="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>
                <a:off x="1584" y="1536"/>
                <a:ext cx="2622" cy="1515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 flipV="1">
                <a:off x="1584" y="2160"/>
                <a:ext cx="2649" cy="1296"/>
              </a:xfrm>
              <a:prstGeom prst="line">
                <a:avLst/>
              </a:prstGeom>
              <a:noFill/>
              <a:ln w="28575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srgbClr val="000000"/>
                  </a:solidFill>
                  <a:latin typeface="Verdana" panose="020B060403050404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pic>
        <p:nvPicPr>
          <p:cNvPr id="18" name="Picture 15" descr="相机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729" y="2834881"/>
            <a:ext cx="2943225" cy="254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983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924300" y="1214439"/>
            <a:ext cx="1782366" cy="5078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思考问题</a:t>
            </a:r>
          </a:p>
        </p:txBody>
      </p:sp>
      <p:pic>
        <p:nvPicPr>
          <p:cNvPr id="4" name="图片 3" descr="logo广东医科大学.jp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043A68"/>
              </a:clrFrom>
              <a:clrTo>
                <a:srgbClr val="043A68">
                  <a:alpha val="0"/>
                </a:srgbClr>
              </a:clrTo>
            </a:clrChange>
          </a:blip>
          <a:srcRect l="27027"/>
          <a:stretch/>
        </p:blipFill>
        <p:spPr bwMode="auto">
          <a:xfrm>
            <a:off x="1224301" y="280977"/>
            <a:ext cx="187668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眼的应用解剖1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1"/>
          <a:stretch>
            <a:fillRect/>
          </a:stretch>
        </p:blipFill>
        <p:spPr bwMode="auto">
          <a:xfrm>
            <a:off x="1732361" y="1821659"/>
            <a:ext cx="5572125" cy="380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83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67</Words>
  <Application>Microsoft Office PowerPoint</Application>
  <PresentationFormat>全屏显示(4:3)</PresentationFormat>
  <Paragraphs>9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等线</vt:lpstr>
      <vt:lpstr>等线 Light</vt:lpstr>
      <vt:lpstr>黑体</vt:lpstr>
      <vt:lpstr>宋体</vt:lpstr>
      <vt:lpstr>微软雅黑</vt:lpstr>
      <vt:lpstr>Arial</vt:lpstr>
      <vt:lpstr>Calibri</vt:lpstr>
      <vt:lpstr>Calibri Light</vt:lpstr>
      <vt:lpstr>Franklin Gothic Book</vt:lpstr>
      <vt:lpstr>Verdana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广东医科大学 李颖</dc:creator>
  <cp:lastModifiedBy>广东医科大学 李颖</cp:lastModifiedBy>
  <cp:revision>3</cp:revision>
  <dcterms:created xsi:type="dcterms:W3CDTF">2018-11-10T09:39:05Z</dcterms:created>
  <dcterms:modified xsi:type="dcterms:W3CDTF">2018-12-31T02:27:38Z</dcterms:modified>
</cp:coreProperties>
</file>