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56" d="100"/>
          <a:sy n="56" d="100"/>
        </p:scale>
        <p:origin x="2400" y="66"/>
      </p:cViewPr>
      <p:guideLst>
        <p:guide orient="horz" pos="2880"/>
        <p:guide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雨课堂试卷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85750" y="3810000"/>
            <a:ext cx="5143500" cy="1524000"/>
          </a:xfrm>
          <a:prstGeom prst="rect">
            <a:avLst/>
          </a:prstGeom>
        </p:spPr>
        <p:txBody>
          <a:bodyPr vert="horz" anchor="ctr" anchorCtr="1"/>
          <a:lstStyle>
            <a:lvl1pPr>
              <a:defRPr sz="2600"/>
            </a:lvl1pPr>
          </a:lstStyle>
          <a:p>
            <a:r>
              <a:rPr lang="zh-CN" altLang="en-US" smtClean="0"/>
              <a:t>请填写试卷标题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42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531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74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53.xml"/><Relationship Id="rId13" Type="http://schemas.openxmlformats.org/officeDocument/2006/relationships/tags" Target="../tags/tag158.xml"/><Relationship Id="rId18" Type="http://schemas.openxmlformats.org/officeDocument/2006/relationships/tags" Target="../tags/tag163.xml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12" Type="http://schemas.openxmlformats.org/officeDocument/2006/relationships/tags" Target="../tags/tag157.xml"/><Relationship Id="rId17" Type="http://schemas.openxmlformats.org/officeDocument/2006/relationships/tags" Target="../tags/tag162.xml"/><Relationship Id="rId2" Type="http://schemas.openxmlformats.org/officeDocument/2006/relationships/tags" Target="../tags/tag147.xml"/><Relationship Id="rId16" Type="http://schemas.openxmlformats.org/officeDocument/2006/relationships/tags" Target="../tags/tag161.xml"/><Relationship Id="rId20" Type="http://schemas.openxmlformats.org/officeDocument/2006/relationships/image" Target="../media/image1.tmp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11" Type="http://schemas.openxmlformats.org/officeDocument/2006/relationships/tags" Target="../tags/tag156.xml"/><Relationship Id="rId5" Type="http://schemas.openxmlformats.org/officeDocument/2006/relationships/tags" Target="../tags/tag150.xml"/><Relationship Id="rId15" Type="http://schemas.openxmlformats.org/officeDocument/2006/relationships/tags" Target="../tags/tag160.xml"/><Relationship Id="rId10" Type="http://schemas.openxmlformats.org/officeDocument/2006/relationships/tags" Target="../tags/tag155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49.xml"/><Relationship Id="rId9" Type="http://schemas.openxmlformats.org/officeDocument/2006/relationships/tags" Target="../tags/tag154.xml"/><Relationship Id="rId14" Type="http://schemas.openxmlformats.org/officeDocument/2006/relationships/tags" Target="../tags/tag15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71.xml"/><Relationship Id="rId13" Type="http://schemas.openxmlformats.org/officeDocument/2006/relationships/tags" Target="../tags/tag176.xml"/><Relationship Id="rId18" Type="http://schemas.openxmlformats.org/officeDocument/2006/relationships/tags" Target="../tags/tag181.xml"/><Relationship Id="rId3" Type="http://schemas.openxmlformats.org/officeDocument/2006/relationships/tags" Target="../tags/tag166.xml"/><Relationship Id="rId7" Type="http://schemas.openxmlformats.org/officeDocument/2006/relationships/tags" Target="../tags/tag170.xml"/><Relationship Id="rId12" Type="http://schemas.openxmlformats.org/officeDocument/2006/relationships/tags" Target="../tags/tag175.xml"/><Relationship Id="rId17" Type="http://schemas.openxmlformats.org/officeDocument/2006/relationships/tags" Target="../tags/tag180.xml"/><Relationship Id="rId2" Type="http://schemas.openxmlformats.org/officeDocument/2006/relationships/tags" Target="../tags/tag165.xml"/><Relationship Id="rId16" Type="http://schemas.openxmlformats.org/officeDocument/2006/relationships/tags" Target="../tags/tag179.xml"/><Relationship Id="rId20" Type="http://schemas.openxmlformats.org/officeDocument/2006/relationships/image" Target="../media/image1.tmp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11" Type="http://schemas.openxmlformats.org/officeDocument/2006/relationships/tags" Target="../tags/tag174.xml"/><Relationship Id="rId5" Type="http://schemas.openxmlformats.org/officeDocument/2006/relationships/tags" Target="../tags/tag168.xml"/><Relationship Id="rId15" Type="http://schemas.openxmlformats.org/officeDocument/2006/relationships/tags" Target="../tags/tag178.xml"/><Relationship Id="rId10" Type="http://schemas.openxmlformats.org/officeDocument/2006/relationships/tags" Target="../tags/tag173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67.xml"/><Relationship Id="rId9" Type="http://schemas.openxmlformats.org/officeDocument/2006/relationships/tags" Target="../tags/tag172.xml"/><Relationship Id="rId14" Type="http://schemas.openxmlformats.org/officeDocument/2006/relationships/tags" Target="../tags/tag1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image" Target="../media/image1.tmp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image" Target="../media/image1.tmp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" Type="http://schemas.openxmlformats.org/officeDocument/2006/relationships/tags" Target="../tags/tag39.xml"/><Relationship Id="rId16" Type="http://schemas.openxmlformats.org/officeDocument/2006/relationships/tags" Target="../tags/tag53.xml"/><Relationship Id="rId20" Type="http://schemas.openxmlformats.org/officeDocument/2006/relationships/image" Target="../media/image1.tmp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tags" Target="../tags/tag48.xml"/><Relationship Id="rId5" Type="http://schemas.openxmlformats.org/officeDocument/2006/relationships/tags" Target="../tags/tag42.xml"/><Relationship Id="rId15" Type="http://schemas.openxmlformats.org/officeDocument/2006/relationships/tags" Target="../tags/tag52.xml"/><Relationship Id="rId10" Type="http://schemas.openxmlformats.org/officeDocument/2006/relationships/tags" Target="../tags/tag47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41.xml"/><Relationship Id="rId9" Type="http://schemas.openxmlformats.org/officeDocument/2006/relationships/tags" Target="../tags/tag46.xml"/><Relationship Id="rId14" Type="http://schemas.openxmlformats.org/officeDocument/2006/relationships/tags" Target="../tags/tag5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tags" Target="../tags/tag68.xml"/><Relationship Id="rId18" Type="http://schemas.openxmlformats.org/officeDocument/2006/relationships/tags" Target="../tags/tag73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17" Type="http://schemas.openxmlformats.org/officeDocument/2006/relationships/tags" Target="../tags/tag72.xml"/><Relationship Id="rId2" Type="http://schemas.openxmlformats.org/officeDocument/2006/relationships/tags" Target="../tags/tag57.xml"/><Relationship Id="rId16" Type="http://schemas.openxmlformats.org/officeDocument/2006/relationships/tags" Target="../tags/tag71.xml"/><Relationship Id="rId20" Type="http://schemas.openxmlformats.org/officeDocument/2006/relationships/image" Target="../media/image1.tmp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5" Type="http://schemas.openxmlformats.org/officeDocument/2006/relationships/tags" Target="../tags/tag70.xml"/><Relationship Id="rId10" Type="http://schemas.openxmlformats.org/officeDocument/2006/relationships/tags" Target="../tags/tag65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13" Type="http://schemas.openxmlformats.org/officeDocument/2006/relationships/tags" Target="../tags/tag86.xml"/><Relationship Id="rId18" Type="http://schemas.openxmlformats.org/officeDocument/2006/relationships/tags" Target="../tags/tag9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tags" Target="../tags/tag85.xml"/><Relationship Id="rId17" Type="http://schemas.openxmlformats.org/officeDocument/2006/relationships/tags" Target="../tags/tag90.xml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20" Type="http://schemas.openxmlformats.org/officeDocument/2006/relationships/image" Target="../media/image1.tmp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tags" Target="../tags/tag84.xml"/><Relationship Id="rId5" Type="http://schemas.openxmlformats.org/officeDocument/2006/relationships/tags" Target="../tags/tag78.xml"/><Relationship Id="rId15" Type="http://schemas.openxmlformats.org/officeDocument/2006/relationships/tags" Target="../tags/tag88.xml"/><Relationship Id="rId10" Type="http://schemas.openxmlformats.org/officeDocument/2006/relationships/tags" Target="../tags/tag83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77.xml"/><Relationship Id="rId9" Type="http://schemas.openxmlformats.org/officeDocument/2006/relationships/tags" Target="../tags/tag82.xml"/><Relationship Id="rId14" Type="http://schemas.openxmlformats.org/officeDocument/2006/relationships/tags" Target="../tags/tag8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tags" Target="../tags/tag104.xml"/><Relationship Id="rId18" Type="http://schemas.openxmlformats.org/officeDocument/2006/relationships/tags" Target="../tags/tag109.xml"/><Relationship Id="rId3" Type="http://schemas.openxmlformats.org/officeDocument/2006/relationships/tags" Target="../tags/tag94.xml"/><Relationship Id="rId7" Type="http://schemas.openxmlformats.org/officeDocument/2006/relationships/tags" Target="../tags/tag98.xml"/><Relationship Id="rId12" Type="http://schemas.openxmlformats.org/officeDocument/2006/relationships/tags" Target="../tags/tag103.xml"/><Relationship Id="rId17" Type="http://schemas.openxmlformats.org/officeDocument/2006/relationships/tags" Target="../tags/tag108.xml"/><Relationship Id="rId2" Type="http://schemas.openxmlformats.org/officeDocument/2006/relationships/tags" Target="../tags/tag93.xml"/><Relationship Id="rId16" Type="http://schemas.openxmlformats.org/officeDocument/2006/relationships/tags" Target="../tags/tag107.xml"/><Relationship Id="rId20" Type="http://schemas.openxmlformats.org/officeDocument/2006/relationships/image" Target="../media/image1.tmp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5" Type="http://schemas.openxmlformats.org/officeDocument/2006/relationships/tags" Target="../tags/tag96.xml"/><Relationship Id="rId15" Type="http://schemas.openxmlformats.org/officeDocument/2006/relationships/tags" Target="../tags/tag106.xml"/><Relationship Id="rId10" Type="http://schemas.openxmlformats.org/officeDocument/2006/relationships/tags" Target="../tags/tag101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95.xml"/><Relationship Id="rId9" Type="http://schemas.openxmlformats.org/officeDocument/2006/relationships/tags" Target="../tags/tag100.xml"/><Relationship Id="rId14" Type="http://schemas.openxmlformats.org/officeDocument/2006/relationships/tags" Target="../tags/tag10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tags" Target="../tags/tag122.xml"/><Relationship Id="rId18" Type="http://schemas.openxmlformats.org/officeDocument/2006/relationships/tags" Target="../tags/tag127.xml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17" Type="http://schemas.openxmlformats.org/officeDocument/2006/relationships/tags" Target="../tags/tag126.xml"/><Relationship Id="rId2" Type="http://schemas.openxmlformats.org/officeDocument/2006/relationships/tags" Target="../tags/tag111.xml"/><Relationship Id="rId16" Type="http://schemas.openxmlformats.org/officeDocument/2006/relationships/tags" Target="../tags/tag125.xml"/><Relationship Id="rId20" Type="http://schemas.openxmlformats.org/officeDocument/2006/relationships/image" Target="../media/image1.tmp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5" Type="http://schemas.openxmlformats.org/officeDocument/2006/relationships/tags" Target="../tags/tag114.xml"/><Relationship Id="rId15" Type="http://schemas.openxmlformats.org/officeDocument/2006/relationships/tags" Target="../tags/tag124.xml"/><Relationship Id="rId10" Type="http://schemas.openxmlformats.org/officeDocument/2006/relationships/tags" Target="../tags/tag119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tags" Target="../tags/tag12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tags" Target="../tags/tag140.xml"/><Relationship Id="rId18" Type="http://schemas.openxmlformats.org/officeDocument/2006/relationships/tags" Target="../tags/tag14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tags" Target="../tags/tag139.xml"/><Relationship Id="rId17" Type="http://schemas.openxmlformats.org/officeDocument/2006/relationships/tags" Target="../tags/tag144.xml"/><Relationship Id="rId2" Type="http://schemas.openxmlformats.org/officeDocument/2006/relationships/tags" Target="../tags/tag129.xml"/><Relationship Id="rId16" Type="http://schemas.openxmlformats.org/officeDocument/2006/relationships/tags" Target="../tags/tag143.xml"/><Relationship Id="rId20" Type="http://schemas.openxmlformats.org/officeDocument/2006/relationships/image" Target="../media/image1.tmp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tags" Target="../tags/tag138.xml"/><Relationship Id="rId5" Type="http://schemas.openxmlformats.org/officeDocument/2006/relationships/tags" Target="../tags/tag132.xml"/><Relationship Id="rId15" Type="http://schemas.openxmlformats.org/officeDocument/2006/relationships/tags" Target="../tags/tag142.xml"/><Relationship Id="rId10" Type="http://schemas.openxmlformats.org/officeDocument/2006/relationships/tags" Target="../tags/tag137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31.xml"/><Relationship Id="rId9" Type="http://schemas.openxmlformats.org/officeDocument/2006/relationships/tags" Target="../tags/tag136.xml"/><Relationship Id="rId14" Type="http://schemas.openxmlformats.org/officeDocument/2006/relationships/tags" Target="../tags/tag1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眼的应用解剖及生理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27000" y="7874000"/>
            <a:ext cx="5461000" cy="101600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txBody>
          <a:bodyPr vert="horz" wrap="square" rtlCol="0" anchor="ctr">
            <a:noAutofit/>
          </a:bodyPr>
          <a:lstStyle/>
          <a:p>
            <a:r>
              <a:rPr lang="zh-CN" altLang="en-US" sz="2000" smtClean="0">
                <a:solidFill>
                  <a:srgbClr val="FF0000"/>
                </a:solidFill>
              </a:rPr>
              <a:t>*此封面页请勿删除，删除后将无法上传至试卷库，添加菜单栏任意题型即可制作试卷。本提示将在上传时自动隐藏。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1790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4754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黄斑中心凹视力最敏锐是由于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该处神经纤维较密集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该处有大量视杆细胞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该处有大量视锥细胞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2262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该处离视盘近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3583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该处是神经纤维汇总处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573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3974"/>
            <a:ext cx="4758055" cy="892552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眼球中起“暗房”作用的是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
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角膜和巩膜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004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206500" y="4629150"/>
            <a:ext cx="3815080" cy="492443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葡萄膜</a:t>
            </a:r>
            <a:endParaRPr lang="zh-CN" altLang="en-US" sz="26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148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10000" y="0"/>
            <a:ext cx="1905000" cy="635000"/>
          </a:xfrm>
          <a:custGeom>
            <a:avLst/>
            <a:gdLst>
              <a:gd name="connsiteX0" fmla="*/ 0 w 1905000"/>
              <a:gd name="connsiteY0" fmla="*/ 0 h 635000"/>
              <a:gd name="connsiteX1" fmla="*/ 1905000 w 1905000"/>
              <a:gd name="connsiteY1" fmla="*/ 0 h 635000"/>
              <a:gd name="connsiteX2" fmla="*/ 1905000 w 1905000"/>
              <a:gd name="connsiteY2" fmla="*/ 635000 h 635000"/>
              <a:gd name="connsiteX3" fmla="*/ 0 w 1905000"/>
              <a:gd name="connsiteY3" fmla="*/ 635000 h 635000"/>
              <a:gd name="connsiteX4" fmla="*/ 0 w 1905000"/>
              <a:gd name="connsiteY4" fmla="*/ 0 h 635000"/>
              <a:gd name="connsiteX0" fmla="*/ 0 w 1905000"/>
              <a:gd name="connsiteY0" fmla="*/ 0 h 635000"/>
              <a:gd name="connsiteX1" fmla="*/ 1905000 w 1905000"/>
              <a:gd name="connsiteY1" fmla="*/ 0 h 635000"/>
              <a:gd name="connsiteX2" fmla="*/ 1905000 w 1905000"/>
              <a:gd name="connsiteY2" fmla="*/ 635000 h 635000"/>
              <a:gd name="connsiteX3" fmla="*/ 366628 w 1905000"/>
              <a:gd name="connsiteY3" fmla="*/ 635000 h 635000"/>
              <a:gd name="connsiteX4" fmla="*/ 0 w 1905000"/>
              <a:gd name="connsiteY4" fmla="*/ 0 h 63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635000">
                <a:moveTo>
                  <a:pt x="0" y="0"/>
                </a:moveTo>
                <a:lnTo>
                  <a:pt x="1905000" y="0"/>
                </a:lnTo>
                <a:lnTo>
                  <a:pt x="1905000" y="635000"/>
                </a:lnTo>
                <a:lnTo>
                  <a:pt x="366628" y="63500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6628" rtlCol="0" anchor="ctr" anchorCtr="1"/>
          <a:lstStyle/>
          <a:p>
            <a:pPr algn="ctr"/>
            <a:r>
              <a:rPr lang="zh-CN" altLang="en-US" sz="25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导入异常</a:t>
            </a:r>
            <a:endParaRPr lang="zh-CN" altLang="en-US" sz="25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7"/>
            </p:custDataLst>
          </p:nvPr>
        </p:nvSpPr>
        <p:spPr>
          <a:xfrm>
            <a:off x="1143000" y="55435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>
          <a:xfrm>
            <a:off x="1143000" y="64579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巩膜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54367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1143000" y="73723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视网膜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4450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5167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 </a:t>
            </a:r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眼球近似球形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其前后径约为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287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21mm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1287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22mm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1287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24mm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椭圆 14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1287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28mm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椭圆 16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1287780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32mm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9" name="椭圆 18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8" name="组合 7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4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7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3" name="图片 2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3873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756410"/>
            <a:ext cx="438975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 </a:t>
            </a:r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不构成眼球壁的组织是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结膜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巩膜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葡萄膜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视网膜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2691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360170"/>
            <a:ext cx="4753535" cy="128016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屈光系统不包括下列哪项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
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房水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004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629150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晶状体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148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543550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玻璃体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457950"/>
            <a:ext cx="941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虹膜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5436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1143000" y="73723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9" name="椭圆 18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2388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756410"/>
            <a:ext cx="442785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关于角膜的说法正确的是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呈竖椭圆形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2922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前后曲率半径相等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2922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营养主要来自空气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3913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各方向子午线曲度都相等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372350"/>
            <a:ext cx="38436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屈光度相当于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+43.00D</a:t>
            </a:r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凸透镜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8219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4754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角膜的解剖特征哪项是错误的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透明、屈光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3583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表层丰富感觉神经末梢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无血管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3253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上皮细胞再生能力强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2922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内皮细胞含有色素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016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554855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角膜组织再生能力强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,</a:t>
            </a:r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对细菌亦有较强抵抗力的是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714750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上皮细胞层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004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629150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前弹力层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148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39496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>
          <a:xfrm>
            <a:off x="1143000" y="64579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后弹力层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椭圆 16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539496" y="6543675"/>
            <a:ext cx="548640" cy="54864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0"/>
            </p:custDataLst>
          </p:nvPr>
        </p:nvSpPr>
        <p:spPr>
          <a:xfrm>
            <a:off x="1143000" y="7372350"/>
            <a:ext cx="40005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内皮细胞层</a:t>
            </a:r>
            <a:endParaRPr lang="zh-CN" altLang="en-US" sz="28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9" name="椭圆 18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539496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12"/>
            </p:custDataLst>
          </p:nvPr>
        </p:nvSpPr>
        <p:spPr>
          <a:xfrm>
            <a:off x="1206500" y="565975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基质层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1686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756410"/>
            <a:ext cx="2592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巩膜最薄处位于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16021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角巩膜缘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赤道部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25927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与视神经连接处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22625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眼外肌附着处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筛板部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002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571500" y="1558290"/>
            <a:ext cx="4475480" cy="88392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晶状体的解剖生理特征哪项是错误</a:t>
            </a:r>
            <a:r>
              <a:rPr lang="en-US" altLang="zh-CN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(   )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143000" y="3899535"/>
            <a:ext cx="2922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扁圆形双凸透明体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539496" y="38690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5"/>
            </p:custDataLst>
          </p:nvPr>
        </p:nvSpPr>
        <p:spPr>
          <a:xfrm>
            <a:off x="1143000" y="4813935"/>
            <a:ext cx="1932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屈光、调节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539496" y="47834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143000" y="5728335"/>
            <a:ext cx="12719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无血管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4" name="椭圆 13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539496" y="56978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1143000" y="6642735"/>
            <a:ext cx="3583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界于角膜与玻璃体之间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6" name="椭圆 15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39496" y="661225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1143000" y="7557135"/>
            <a:ext cx="3583305" cy="48768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>
            <a:spAutoFit/>
          </a:bodyPr>
          <a:lstStyle/>
          <a:p>
            <a:r>
              <a:rPr lang="zh-CN" altLang="en-US" sz="260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界于虹膜与玻璃体之间</a:t>
            </a:r>
            <a:endParaRPr lang="zh-CN" altLang="en-US" sz="260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8" name="椭圆 17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539496" y="752665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3" name="TitleBackground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ColorBlock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ypeText"/>
            <p:cNvSpPr txBox="1"/>
            <p:nvPr>
              <p:custDataLst>
                <p:tags r:id="rId17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6" name="TipText"/>
            <p:cNvSpPr txBox="1"/>
            <p:nvPr>
              <p:custDataLst>
                <p:tags r:id="rId18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76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372</Words>
  <Application>Microsoft Office PowerPoint</Application>
  <PresentationFormat>全屏显示(16:10)</PresentationFormat>
  <Paragraphs>133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Microsoft Yahei</vt:lpstr>
      <vt:lpstr>等线</vt:lpstr>
      <vt:lpstr>等线 Light</vt:lpstr>
      <vt:lpstr>Arial</vt:lpstr>
      <vt:lpstr>Office 主题​​</vt:lpstr>
      <vt:lpstr>1眼的应用解剖及生理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1眼的应用解剖及生理</dc:title>
  <dc:creator>广东医科大学 李颖</dc:creator>
  <cp:lastModifiedBy>广东医科大学 李颖</cp:lastModifiedBy>
  <cp:revision>3</cp:revision>
  <dcterms:created xsi:type="dcterms:W3CDTF">2018-07-04T00:29:02Z</dcterms:created>
  <dcterms:modified xsi:type="dcterms:W3CDTF">2018-11-10T09:36:49Z</dcterms:modified>
</cp:coreProperties>
</file>