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notesSlides/notesSlide2.xml" ContentType="application/vnd.openxmlformats-officedocument.presentationml.notesSl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8" r:id="rId1"/>
  </p:sldMasterIdLst>
  <p:notesMasterIdLst>
    <p:notesMasterId r:id="rId19"/>
  </p:notesMasterIdLst>
  <p:sldIdLst>
    <p:sldId id="256" r:id="rId2"/>
    <p:sldId id="273"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Lst>
  <p:sldSz cx="5715000" cy="9144000" type="screen16x10"/>
  <p:notesSz cx="6858000" cy="9144000"/>
  <p:defaultTextStyle>
    <a:defPPr>
      <a:defRPr lang="zh-CN"/>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987" autoAdjust="0"/>
  </p:normalViewPr>
  <p:slideViewPr>
    <p:cSldViewPr snapToGrid="0">
      <p:cViewPr varScale="1">
        <p:scale>
          <a:sx n="48" d="100"/>
          <a:sy n="48" d="100"/>
        </p:scale>
        <p:origin x="2002"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F4381AF-C220-4733-81D3-5330FC148DBF}" type="datetimeFigureOut">
              <a:rPr lang="zh-CN" altLang="en-US" smtClean="0"/>
              <a:t>2018/12/19</a:t>
            </a:fld>
            <a:endParaRPr lang="zh-CN" altLang="en-US"/>
          </a:p>
        </p:txBody>
      </p:sp>
      <p:sp>
        <p:nvSpPr>
          <p:cNvPr id="4" name="幻灯片图像占位符 3"/>
          <p:cNvSpPr>
            <a:spLocks noGrp="1" noRot="1" noChangeAspect="1"/>
          </p:cNvSpPr>
          <p:nvPr>
            <p:ph type="sldImg" idx="2"/>
          </p:nvPr>
        </p:nvSpPr>
        <p:spPr>
          <a:xfrm>
            <a:off x="2463800" y="1143000"/>
            <a:ext cx="1930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66FE468-0806-4B5E-9908-82673BC59EE3}" type="slidenum">
              <a:rPr lang="zh-CN" altLang="en-US" smtClean="0"/>
              <a:t>‹#›</a:t>
            </a:fld>
            <a:endParaRPr lang="zh-CN" altLang="en-US"/>
          </a:p>
        </p:txBody>
      </p:sp>
    </p:spTree>
    <p:extLst>
      <p:ext uri="{BB962C8B-B14F-4D97-AF65-F5344CB8AC3E}">
        <p14:creationId xmlns:p14="http://schemas.microsoft.com/office/powerpoint/2010/main" val="4027584762"/>
      </p:ext>
    </p:extLst>
  </p:cSld>
  <p:clrMap bg1="lt1" tx1="dk1" bg2="lt2" tx2="dk2" accent1="accent1" accent2="accent2" accent3="accent3" accent4="accent4" accent5="accent5" accent6="accent6" hlink="hlink" folHlink="folHlink"/>
  <p:notesStyle>
    <a:lvl1pPr marL="0" algn="l" defTabSz="713232" rtl="0" eaLnBrk="1" latinLnBrk="0" hangingPunct="1">
      <a:defRPr sz="936" kern="1200">
        <a:solidFill>
          <a:schemeClr val="tx1"/>
        </a:solidFill>
        <a:latin typeface="+mn-lt"/>
        <a:ea typeface="+mn-ea"/>
        <a:cs typeface="+mn-cs"/>
      </a:defRPr>
    </a:lvl1pPr>
    <a:lvl2pPr marL="356616" algn="l" defTabSz="713232" rtl="0" eaLnBrk="1" latinLnBrk="0" hangingPunct="1">
      <a:defRPr sz="936" kern="1200">
        <a:solidFill>
          <a:schemeClr val="tx1"/>
        </a:solidFill>
        <a:latin typeface="+mn-lt"/>
        <a:ea typeface="+mn-ea"/>
        <a:cs typeface="+mn-cs"/>
      </a:defRPr>
    </a:lvl2pPr>
    <a:lvl3pPr marL="713232" algn="l" defTabSz="713232" rtl="0" eaLnBrk="1" latinLnBrk="0" hangingPunct="1">
      <a:defRPr sz="936" kern="1200">
        <a:solidFill>
          <a:schemeClr val="tx1"/>
        </a:solidFill>
        <a:latin typeface="+mn-lt"/>
        <a:ea typeface="+mn-ea"/>
        <a:cs typeface="+mn-cs"/>
      </a:defRPr>
    </a:lvl3pPr>
    <a:lvl4pPr marL="1069848" algn="l" defTabSz="713232" rtl="0" eaLnBrk="1" latinLnBrk="0" hangingPunct="1">
      <a:defRPr sz="936" kern="1200">
        <a:solidFill>
          <a:schemeClr val="tx1"/>
        </a:solidFill>
        <a:latin typeface="+mn-lt"/>
        <a:ea typeface="+mn-ea"/>
        <a:cs typeface="+mn-cs"/>
      </a:defRPr>
    </a:lvl4pPr>
    <a:lvl5pPr marL="1426464" algn="l" defTabSz="713232" rtl="0" eaLnBrk="1" latinLnBrk="0" hangingPunct="1">
      <a:defRPr sz="936" kern="1200">
        <a:solidFill>
          <a:schemeClr val="tx1"/>
        </a:solidFill>
        <a:latin typeface="+mn-lt"/>
        <a:ea typeface="+mn-ea"/>
        <a:cs typeface="+mn-cs"/>
      </a:defRPr>
    </a:lvl5pPr>
    <a:lvl6pPr marL="1783080" algn="l" defTabSz="713232" rtl="0" eaLnBrk="1" latinLnBrk="0" hangingPunct="1">
      <a:defRPr sz="936" kern="1200">
        <a:solidFill>
          <a:schemeClr val="tx1"/>
        </a:solidFill>
        <a:latin typeface="+mn-lt"/>
        <a:ea typeface="+mn-ea"/>
        <a:cs typeface="+mn-cs"/>
      </a:defRPr>
    </a:lvl6pPr>
    <a:lvl7pPr marL="2139696" algn="l" defTabSz="713232" rtl="0" eaLnBrk="1" latinLnBrk="0" hangingPunct="1">
      <a:defRPr sz="936" kern="1200">
        <a:solidFill>
          <a:schemeClr val="tx1"/>
        </a:solidFill>
        <a:latin typeface="+mn-lt"/>
        <a:ea typeface="+mn-ea"/>
        <a:cs typeface="+mn-cs"/>
      </a:defRPr>
    </a:lvl7pPr>
    <a:lvl8pPr marL="2496312" algn="l" defTabSz="713232" rtl="0" eaLnBrk="1" latinLnBrk="0" hangingPunct="1">
      <a:defRPr sz="936" kern="1200">
        <a:solidFill>
          <a:schemeClr val="tx1"/>
        </a:solidFill>
        <a:latin typeface="+mn-lt"/>
        <a:ea typeface="+mn-ea"/>
        <a:cs typeface="+mn-cs"/>
      </a:defRPr>
    </a:lvl8pPr>
    <a:lvl9pPr marL="2852928" algn="l" defTabSz="713232" rtl="0" eaLnBrk="1" latinLnBrk="0" hangingPunct="1">
      <a:defRPr sz="93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66FE468-0806-4B5E-9908-82673BC59EE3}" type="slidenum">
              <a:rPr lang="zh-CN" altLang="en-US" smtClean="0"/>
              <a:t>1</a:t>
            </a:fld>
            <a:endParaRPr lang="zh-CN" altLang="en-US"/>
          </a:p>
        </p:txBody>
      </p:sp>
    </p:spTree>
    <p:extLst>
      <p:ext uri="{BB962C8B-B14F-4D97-AF65-F5344CB8AC3E}">
        <p14:creationId xmlns:p14="http://schemas.microsoft.com/office/powerpoint/2010/main" val="27174848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改编</a:t>
            </a:r>
            <a:r>
              <a:rPr lang="zh-CN" altLang="en-US" baseline="0" dirty="0"/>
              <a:t> </a:t>
            </a:r>
            <a:r>
              <a:rPr lang="en-US" altLang="zh-CN" baseline="0"/>
              <a:t>C</a:t>
            </a:r>
            <a:endParaRPr lang="zh-CN" altLang="en-US"/>
          </a:p>
        </p:txBody>
      </p:sp>
      <p:sp>
        <p:nvSpPr>
          <p:cNvPr id="4" name="灯片编号占位符 3"/>
          <p:cNvSpPr>
            <a:spLocks noGrp="1"/>
          </p:cNvSpPr>
          <p:nvPr>
            <p:ph type="sldNum" sz="quarter" idx="10"/>
          </p:nvPr>
        </p:nvSpPr>
        <p:spPr/>
        <p:txBody>
          <a:bodyPr/>
          <a:lstStyle/>
          <a:p>
            <a:fld id="{C66FE468-0806-4B5E-9908-82673BC59EE3}" type="slidenum">
              <a:rPr lang="zh-CN" altLang="en-US" smtClean="0"/>
              <a:t>16</a:t>
            </a:fld>
            <a:endParaRPr lang="zh-CN" altLang="en-US"/>
          </a:p>
        </p:txBody>
      </p:sp>
    </p:spTree>
    <p:extLst>
      <p:ext uri="{BB962C8B-B14F-4D97-AF65-F5344CB8AC3E}">
        <p14:creationId xmlns:p14="http://schemas.microsoft.com/office/powerpoint/2010/main" val="35937934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214010" y="3352802"/>
            <a:ext cx="4125282" cy="3017041"/>
          </a:xfrm>
        </p:spPr>
        <p:txBody>
          <a:bodyPr anchor="b">
            <a:normAutofit/>
          </a:bodyPr>
          <a:lstStyle>
            <a:lvl1pPr>
              <a:defRPr sz="3375"/>
            </a:lvl1pPr>
          </a:lstStyle>
          <a:p>
            <a:r>
              <a:rPr lang="zh-CN" altLang="en-US"/>
              <a:t>单击此处编辑母版标题样式</a:t>
            </a:r>
            <a:endParaRPr lang="en-US" dirty="0"/>
          </a:p>
        </p:txBody>
      </p:sp>
      <p:sp>
        <p:nvSpPr>
          <p:cNvPr id="3" name="Subtitle 2"/>
          <p:cNvSpPr>
            <a:spLocks noGrp="1"/>
          </p:cNvSpPr>
          <p:nvPr>
            <p:ph type="subTitle" idx="1"/>
          </p:nvPr>
        </p:nvSpPr>
        <p:spPr>
          <a:xfrm>
            <a:off x="1214010" y="6369841"/>
            <a:ext cx="4125282" cy="1501711"/>
          </a:xfrm>
        </p:spPr>
        <p:txBody>
          <a:bodyPr anchor="t"/>
          <a:lstStyle>
            <a:lvl1pPr marL="0" indent="0" algn="l">
              <a:buNone/>
              <a:defRPr>
                <a:solidFill>
                  <a:schemeClr val="tx1">
                    <a:lumMod val="65000"/>
                    <a:lumOff val="35000"/>
                  </a:schemeClr>
                </a:solidFill>
              </a:defRPr>
            </a:lvl1pPr>
            <a:lvl2pPr marL="285750" indent="0" algn="ctr">
              <a:buNone/>
              <a:defRPr>
                <a:solidFill>
                  <a:schemeClr val="tx1">
                    <a:tint val="75000"/>
                  </a:schemeClr>
                </a:solidFill>
              </a:defRPr>
            </a:lvl2pPr>
            <a:lvl3pPr marL="571500" indent="0" algn="ctr">
              <a:buNone/>
              <a:defRPr>
                <a:solidFill>
                  <a:schemeClr val="tx1">
                    <a:tint val="75000"/>
                  </a:schemeClr>
                </a:solidFill>
              </a:defRPr>
            </a:lvl3pPr>
            <a:lvl4pPr marL="857250" indent="0" algn="ctr">
              <a:buNone/>
              <a:defRPr>
                <a:solidFill>
                  <a:schemeClr val="tx1">
                    <a:tint val="75000"/>
                  </a:schemeClr>
                </a:solidFill>
              </a:defRPr>
            </a:lvl4pPr>
            <a:lvl5pPr marL="1143000" indent="0" algn="ctr">
              <a:buNone/>
              <a:defRPr>
                <a:solidFill>
                  <a:schemeClr val="tx1">
                    <a:tint val="75000"/>
                  </a:schemeClr>
                </a:solidFill>
              </a:defRPr>
            </a:lvl5pPr>
            <a:lvl6pPr marL="1428750" indent="0" algn="ctr">
              <a:buNone/>
              <a:defRPr>
                <a:solidFill>
                  <a:schemeClr val="tx1">
                    <a:tint val="75000"/>
                  </a:schemeClr>
                </a:solidFill>
              </a:defRPr>
            </a:lvl6pPr>
            <a:lvl7pPr marL="1714500" indent="0" algn="ctr">
              <a:buNone/>
              <a:defRPr>
                <a:solidFill>
                  <a:schemeClr val="tx1">
                    <a:tint val="75000"/>
                  </a:schemeClr>
                </a:solidFill>
              </a:defRPr>
            </a:lvl7pPr>
            <a:lvl8pPr marL="2000250" indent="0" algn="ctr">
              <a:buNone/>
              <a:defRPr>
                <a:solidFill>
                  <a:schemeClr val="tx1">
                    <a:tint val="75000"/>
                  </a:schemeClr>
                </a:solidFill>
              </a:defRPr>
            </a:lvl8pPr>
            <a:lvl9pPr marL="2286000" indent="0" algn="ctr">
              <a:buNone/>
              <a:defRPr>
                <a:solidFill>
                  <a:schemeClr val="tx1">
                    <a:tint val="75000"/>
                  </a:schemeClr>
                </a:solidFill>
              </a:defRPr>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FF051F37-EB22-40D5-827F-C5AE10713D12}" type="datetime1">
              <a:rPr lang="en-US" altLang="zh-CN" smtClean="0"/>
              <a:t>12/19/2018</a:t>
            </a:fld>
            <a:endParaRPr lang="en-US" dirty="0"/>
          </a:p>
        </p:txBody>
      </p:sp>
      <p:sp>
        <p:nvSpPr>
          <p:cNvPr id="5" name="Footer Placeholder 4"/>
          <p:cNvSpPr>
            <a:spLocks noGrp="1"/>
          </p:cNvSpPr>
          <p:nvPr>
            <p:ph type="ftr" sz="quarter" idx="11"/>
          </p:nvPr>
        </p:nvSpPr>
        <p:spPr/>
        <p:txBody>
          <a:bodyPr/>
          <a:lstStyle/>
          <a:p>
            <a:r>
              <a:rPr lang="en-US"/>
              <a:t>Homework Week 3</a:t>
            </a:r>
            <a:endParaRPr lang="en-US" dirty="0"/>
          </a:p>
        </p:txBody>
      </p:sp>
      <p:sp>
        <p:nvSpPr>
          <p:cNvPr id="9" name="Freeform 8"/>
          <p:cNvSpPr/>
          <p:nvPr/>
        </p:nvSpPr>
        <p:spPr bwMode="auto">
          <a:xfrm>
            <a:off x="-19824" y="5761545"/>
            <a:ext cx="872171" cy="1042375"/>
          </a:xfrm>
          <a:custGeom>
            <a:avLst/>
            <a:gdLst/>
            <a:ahLst/>
            <a:cxnLst/>
            <a:rect l="l" t="t" r="r" b="b"/>
            <a:pathLst>
              <a:path w="8042" h="10000">
                <a:moveTo>
                  <a:pt x="5799" y="10000"/>
                </a:moveTo>
                <a:cubicBezTo>
                  <a:pt x="5880" y="10000"/>
                  <a:pt x="5934" y="9940"/>
                  <a:pt x="5961" y="9880"/>
                </a:cubicBezTo>
                <a:cubicBezTo>
                  <a:pt x="5961" y="9820"/>
                  <a:pt x="5988" y="9820"/>
                  <a:pt x="5988" y="9820"/>
                </a:cubicBezTo>
                <a:lnTo>
                  <a:pt x="8042" y="5260"/>
                </a:lnTo>
                <a:cubicBezTo>
                  <a:pt x="8096" y="5140"/>
                  <a:pt x="8096" y="4901"/>
                  <a:pt x="8042" y="4721"/>
                </a:cubicBezTo>
                <a:lnTo>
                  <a:pt x="5988" y="221"/>
                </a:lnTo>
                <a:cubicBezTo>
                  <a:pt x="5988" y="160"/>
                  <a:pt x="5961" y="160"/>
                  <a:pt x="5961" y="160"/>
                </a:cubicBezTo>
                <a:cubicBezTo>
                  <a:pt x="5934" y="101"/>
                  <a:pt x="5880" y="41"/>
                  <a:pt x="5799" y="41"/>
                </a:cubicBezTo>
                <a:lnTo>
                  <a:pt x="18" y="0"/>
                </a:lnTo>
                <a:cubicBezTo>
                  <a:pt x="12" y="3330"/>
                  <a:pt x="6" y="6661"/>
                  <a:pt x="0" y="9991"/>
                </a:cubicBezTo>
                <a:lnTo>
                  <a:pt x="5799" y="10000"/>
                </a:lnTo>
                <a:close/>
              </a:path>
            </a:pathLst>
          </a:custGeom>
          <a:solidFill>
            <a:schemeClr val="accent1"/>
          </a:solidFill>
          <a:ln>
            <a:noFill/>
          </a:ln>
        </p:spPr>
      </p:sp>
      <p:sp>
        <p:nvSpPr>
          <p:cNvPr id="6" name="Slide Number Placeholder 5"/>
          <p:cNvSpPr>
            <a:spLocks noGrp="1"/>
          </p:cNvSpPr>
          <p:nvPr>
            <p:ph type="sldNum" sz="quarter" idx="12"/>
          </p:nvPr>
        </p:nvSpPr>
        <p:spPr>
          <a:xfrm>
            <a:off x="264584" y="6039389"/>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282631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标题和描述">
    <p:spTree>
      <p:nvGrpSpPr>
        <p:cNvPr id="1" name=""/>
        <p:cNvGrpSpPr/>
        <p:nvPr/>
      </p:nvGrpSpPr>
      <p:grpSpPr>
        <a:xfrm>
          <a:off x="0" y="0"/>
          <a:ext cx="0" cy="0"/>
          <a:chOff x="0" y="0"/>
          <a:chExt cx="0" cy="0"/>
        </a:xfrm>
      </p:grpSpPr>
      <p:sp>
        <p:nvSpPr>
          <p:cNvPr id="2" name="Title 1"/>
          <p:cNvSpPr>
            <a:spLocks noGrp="1"/>
          </p:cNvSpPr>
          <p:nvPr>
            <p:ph type="title"/>
          </p:nvPr>
        </p:nvSpPr>
        <p:spPr>
          <a:xfrm>
            <a:off x="1214010" y="812800"/>
            <a:ext cx="4119991" cy="4156053"/>
          </a:xfrm>
        </p:spPr>
        <p:txBody>
          <a:bodyPr anchor="ctr">
            <a:normAutofit/>
          </a:bodyPr>
          <a:lstStyle>
            <a:lvl1pPr algn="l">
              <a:defRPr sz="30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214010" y="5805395"/>
            <a:ext cx="4119991" cy="2074485"/>
          </a:xfrm>
        </p:spPr>
        <p:txBody>
          <a:bodyPr anchor="ctr">
            <a:normAutofit/>
          </a:bodyPr>
          <a:lstStyle>
            <a:lvl1pPr marL="0" indent="0" algn="l">
              <a:buNone/>
              <a:defRPr sz="1125">
                <a:solidFill>
                  <a:schemeClr val="tx1">
                    <a:lumMod val="65000"/>
                    <a:lumOff val="35000"/>
                  </a:schemeClr>
                </a:solidFill>
              </a:defRPr>
            </a:lvl1pPr>
            <a:lvl2pPr marL="285750" indent="0">
              <a:buNone/>
              <a:defRPr sz="1125">
                <a:solidFill>
                  <a:schemeClr val="tx1">
                    <a:tint val="75000"/>
                  </a:schemeClr>
                </a:solidFill>
              </a:defRPr>
            </a:lvl2pPr>
            <a:lvl3pPr marL="571500" indent="0">
              <a:buNone/>
              <a:defRPr sz="1000">
                <a:solidFill>
                  <a:schemeClr val="tx1">
                    <a:tint val="75000"/>
                  </a:schemeClr>
                </a:solidFill>
              </a:defRPr>
            </a:lvl3pPr>
            <a:lvl4pPr marL="857250" indent="0">
              <a:buNone/>
              <a:defRPr sz="875">
                <a:solidFill>
                  <a:schemeClr val="tx1">
                    <a:tint val="75000"/>
                  </a:schemeClr>
                </a:solidFill>
              </a:defRPr>
            </a:lvl4pPr>
            <a:lvl5pPr marL="1143000" indent="0">
              <a:buNone/>
              <a:defRPr sz="875">
                <a:solidFill>
                  <a:schemeClr val="tx1">
                    <a:tint val="75000"/>
                  </a:schemeClr>
                </a:solidFill>
              </a:defRPr>
            </a:lvl5pPr>
            <a:lvl6pPr marL="1428750" indent="0">
              <a:buNone/>
              <a:defRPr sz="875">
                <a:solidFill>
                  <a:schemeClr val="tx1">
                    <a:tint val="75000"/>
                  </a:schemeClr>
                </a:solidFill>
              </a:defRPr>
            </a:lvl6pPr>
            <a:lvl7pPr marL="1714500" indent="0">
              <a:buNone/>
              <a:defRPr sz="875">
                <a:solidFill>
                  <a:schemeClr val="tx1">
                    <a:tint val="75000"/>
                  </a:schemeClr>
                </a:solidFill>
              </a:defRPr>
            </a:lvl7pPr>
            <a:lvl8pPr marL="2000250" indent="0">
              <a:buNone/>
              <a:defRPr sz="875">
                <a:solidFill>
                  <a:schemeClr val="tx1">
                    <a:tint val="75000"/>
                  </a:schemeClr>
                </a:solidFill>
              </a:defRPr>
            </a:lvl8pPr>
            <a:lvl9pPr marL="2286000" indent="0">
              <a:buNone/>
              <a:defRPr sz="8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1482A9E6-B7E7-41F4-9EBD-51D87FCDBA64}" type="datetime1">
              <a:rPr lang="en-US" altLang="zh-CN" smtClean="0"/>
              <a:t>12/19/2018</a:t>
            </a:fld>
            <a:endParaRPr lang="en-US" dirty="0"/>
          </a:p>
        </p:txBody>
      </p:sp>
      <p:sp>
        <p:nvSpPr>
          <p:cNvPr id="5" name="Footer Placeholder 4"/>
          <p:cNvSpPr>
            <a:spLocks noGrp="1"/>
          </p:cNvSpPr>
          <p:nvPr>
            <p:ph type="ftr" sz="quarter" idx="11"/>
          </p:nvPr>
        </p:nvSpPr>
        <p:spPr/>
        <p:txBody>
          <a:bodyPr/>
          <a:lstStyle/>
          <a:p>
            <a:r>
              <a:rPr lang="en-US"/>
              <a:t>Homework Week 3</a:t>
            </a:r>
            <a:endParaRPr lang="en-US" dirty="0"/>
          </a:p>
        </p:txBody>
      </p:sp>
      <p:sp>
        <p:nvSpPr>
          <p:cNvPr id="10" name="Freeform 11"/>
          <p:cNvSpPr/>
          <p:nvPr/>
        </p:nvSpPr>
        <p:spPr bwMode="auto">
          <a:xfrm flipV="1">
            <a:off x="36" y="4222037"/>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319518" y="4325521"/>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825509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带描述的引言">
    <p:spTree>
      <p:nvGrpSpPr>
        <p:cNvPr id="1" name=""/>
        <p:cNvGrpSpPr/>
        <p:nvPr/>
      </p:nvGrpSpPr>
      <p:grpSpPr>
        <a:xfrm>
          <a:off x="0" y="0"/>
          <a:ext cx="0" cy="0"/>
          <a:chOff x="0" y="0"/>
          <a:chExt cx="0" cy="0"/>
        </a:xfrm>
      </p:grpSpPr>
      <p:sp>
        <p:nvSpPr>
          <p:cNvPr id="2" name="Title 1"/>
          <p:cNvSpPr>
            <a:spLocks noGrp="1"/>
          </p:cNvSpPr>
          <p:nvPr>
            <p:ph type="title"/>
          </p:nvPr>
        </p:nvSpPr>
        <p:spPr>
          <a:xfrm>
            <a:off x="1367577" y="812800"/>
            <a:ext cx="3818492" cy="3860800"/>
          </a:xfrm>
        </p:spPr>
        <p:txBody>
          <a:bodyPr anchor="ctr">
            <a:normAutofit/>
          </a:bodyPr>
          <a:lstStyle>
            <a:lvl1pPr algn="l">
              <a:defRPr sz="3000" b="0" cap="none"/>
            </a:lvl1pPr>
          </a:lstStyle>
          <a:p>
            <a:r>
              <a:rPr lang="zh-CN" altLang="en-US"/>
              <a:t>单击此处编辑母版标题样式</a:t>
            </a:r>
            <a:endParaRPr lang="en-US" dirty="0"/>
          </a:p>
        </p:txBody>
      </p:sp>
      <p:sp>
        <p:nvSpPr>
          <p:cNvPr id="13" name="Text Placeholder 9"/>
          <p:cNvSpPr>
            <a:spLocks noGrp="1"/>
          </p:cNvSpPr>
          <p:nvPr>
            <p:ph type="body" sz="quarter" idx="13"/>
          </p:nvPr>
        </p:nvSpPr>
        <p:spPr>
          <a:xfrm>
            <a:off x="1509983" y="4673600"/>
            <a:ext cx="3533680" cy="508000"/>
          </a:xfrm>
        </p:spPr>
        <p:txBody>
          <a:bodyPr anchor="ctr">
            <a:noAutofit/>
          </a:bodyPr>
          <a:lstStyle>
            <a:lvl1pPr marL="0" indent="0">
              <a:buFontTx/>
              <a:buNone/>
              <a:defRPr sz="1000">
                <a:solidFill>
                  <a:schemeClr val="tx1">
                    <a:lumMod val="50000"/>
                    <a:lumOff val="50000"/>
                  </a:schemeClr>
                </a:solidFill>
              </a:defRPr>
            </a:lvl1pPr>
            <a:lvl2pPr marL="285750" indent="0">
              <a:buFontTx/>
              <a:buNone/>
              <a:defRPr/>
            </a:lvl2pPr>
            <a:lvl3pPr marL="571500" indent="0">
              <a:buFontTx/>
              <a:buNone/>
              <a:defRPr/>
            </a:lvl3pPr>
            <a:lvl4pPr marL="857250" indent="0">
              <a:buFontTx/>
              <a:buNone/>
              <a:defRPr/>
            </a:lvl4pPr>
            <a:lvl5pPr marL="1143000" indent="0">
              <a:buFontTx/>
              <a:buNone/>
              <a:defRPr/>
            </a:lvl5pPr>
          </a:lstStyle>
          <a:p>
            <a:pPr lvl="0"/>
            <a:r>
              <a:rPr lang="zh-CN" altLang="en-US"/>
              <a:t>单击此处编辑母版文本样式</a:t>
            </a:r>
          </a:p>
        </p:txBody>
      </p:sp>
      <p:sp>
        <p:nvSpPr>
          <p:cNvPr id="3" name="Text Placeholder 2"/>
          <p:cNvSpPr>
            <a:spLocks noGrp="1"/>
          </p:cNvSpPr>
          <p:nvPr>
            <p:ph type="body" idx="1"/>
          </p:nvPr>
        </p:nvSpPr>
        <p:spPr>
          <a:xfrm>
            <a:off x="1214010" y="5805395"/>
            <a:ext cx="4119991" cy="2074485"/>
          </a:xfrm>
        </p:spPr>
        <p:txBody>
          <a:bodyPr anchor="ctr">
            <a:normAutofit/>
          </a:bodyPr>
          <a:lstStyle>
            <a:lvl1pPr marL="0" indent="0" algn="l">
              <a:buNone/>
              <a:defRPr sz="1125">
                <a:solidFill>
                  <a:schemeClr val="tx1">
                    <a:lumMod val="65000"/>
                    <a:lumOff val="35000"/>
                  </a:schemeClr>
                </a:solidFill>
              </a:defRPr>
            </a:lvl1pPr>
            <a:lvl2pPr marL="285750" indent="0">
              <a:buNone/>
              <a:defRPr sz="1125">
                <a:solidFill>
                  <a:schemeClr val="tx1">
                    <a:tint val="75000"/>
                  </a:schemeClr>
                </a:solidFill>
              </a:defRPr>
            </a:lvl2pPr>
            <a:lvl3pPr marL="571500" indent="0">
              <a:buNone/>
              <a:defRPr sz="1000">
                <a:solidFill>
                  <a:schemeClr val="tx1">
                    <a:tint val="75000"/>
                  </a:schemeClr>
                </a:solidFill>
              </a:defRPr>
            </a:lvl3pPr>
            <a:lvl4pPr marL="857250" indent="0">
              <a:buNone/>
              <a:defRPr sz="875">
                <a:solidFill>
                  <a:schemeClr val="tx1">
                    <a:tint val="75000"/>
                  </a:schemeClr>
                </a:solidFill>
              </a:defRPr>
            </a:lvl4pPr>
            <a:lvl5pPr marL="1143000" indent="0">
              <a:buNone/>
              <a:defRPr sz="875">
                <a:solidFill>
                  <a:schemeClr val="tx1">
                    <a:tint val="75000"/>
                  </a:schemeClr>
                </a:solidFill>
              </a:defRPr>
            </a:lvl5pPr>
            <a:lvl6pPr marL="1428750" indent="0">
              <a:buNone/>
              <a:defRPr sz="875">
                <a:solidFill>
                  <a:schemeClr val="tx1">
                    <a:tint val="75000"/>
                  </a:schemeClr>
                </a:solidFill>
              </a:defRPr>
            </a:lvl6pPr>
            <a:lvl7pPr marL="1714500" indent="0">
              <a:buNone/>
              <a:defRPr sz="875">
                <a:solidFill>
                  <a:schemeClr val="tx1">
                    <a:tint val="75000"/>
                  </a:schemeClr>
                </a:solidFill>
              </a:defRPr>
            </a:lvl7pPr>
            <a:lvl8pPr marL="2000250" indent="0">
              <a:buNone/>
              <a:defRPr sz="875">
                <a:solidFill>
                  <a:schemeClr val="tx1">
                    <a:tint val="75000"/>
                  </a:schemeClr>
                </a:solidFill>
              </a:defRPr>
            </a:lvl8pPr>
            <a:lvl9pPr marL="2286000" indent="0">
              <a:buNone/>
              <a:defRPr sz="8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C4983B19-559E-4836-A6FC-3C8C3921A3A0}" type="datetime1">
              <a:rPr lang="en-US" altLang="zh-CN" smtClean="0"/>
              <a:t>12/19/2018</a:t>
            </a:fld>
            <a:endParaRPr lang="en-US" dirty="0"/>
          </a:p>
        </p:txBody>
      </p:sp>
      <p:sp>
        <p:nvSpPr>
          <p:cNvPr id="5" name="Footer Placeholder 4"/>
          <p:cNvSpPr>
            <a:spLocks noGrp="1"/>
          </p:cNvSpPr>
          <p:nvPr>
            <p:ph type="ftr" sz="quarter" idx="11"/>
          </p:nvPr>
        </p:nvSpPr>
        <p:spPr/>
        <p:txBody>
          <a:bodyPr/>
          <a:lstStyle/>
          <a:p>
            <a:r>
              <a:rPr lang="en-US"/>
              <a:t>Homework Week 3</a:t>
            </a:r>
            <a:endParaRPr lang="en-US" dirty="0"/>
          </a:p>
        </p:txBody>
      </p:sp>
      <p:sp>
        <p:nvSpPr>
          <p:cNvPr id="19" name="Freeform 11"/>
          <p:cNvSpPr/>
          <p:nvPr/>
        </p:nvSpPr>
        <p:spPr bwMode="auto">
          <a:xfrm flipV="1">
            <a:off x="36" y="4222037"/>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319518" y="4325521"/>
            <a:ext cx="365611" cy="486833"/>
          </a:xfrm>
        </p:spPr>
        <p:txBody>
          <a:bodyPr/>
          <a:lstStyle/>
          <a:p>
            <a:fld id="{D57F1E4F-1CFF-5643-939E-217C01CDF565}" type="slidenum">
              <a:rPr lang="en-US" smtClean="0"/>
              <a:pPr/>
              <a:t>‹#›</a:t>
            </a:fld>
            <a:endParaRPr lang="en-US" dirty="0"/>
          </a:p>
        </p:txBody>
      </p:sp>
      <p:sp>
        <p:nvSpPr>
          <p:cNvPr id="14" name="TextBox 13"/>
          <p:cNvSpPr txBox="1"/>
          <p:nvPr/>
        </p:nvSpPr>
        <p:spPr>
          <a:xfrm>
            <a:off x="1130198" y="864007"/>
            <a:ext cx="285824" cy="779701"/>
          </a:xfrm>
          <a:prstGeom prst="rect">
            <a:avLst/>
          </a:prstGeom>
        </p:spPr>
        <p:txBody>
          <a:bodyPr vert="horz" lIns="57150" tIns="28575" rIns="57150" bIns="28575" rtlCol="0" anchor="ctr">
            <a:noAutofit/>
          </a:bodyPr>
          <a:lstStyle/>
          <a:p>
            <a:pPr lvl="0"/>
            <a:r>
              <a:rPr lang="en-US" sz="5000" baseline="0" dirty="0">
                <a:ln w="3175" cmpd="sng">
                  <a:noFill/>
                </a:ln>
                <a:solidFill>
                  <a:schemeClr val="accent1"/>
                </a:solidFill>
                <a:effectLst/>
                <a:latin typeface="Arial"/>
              </a:rPr>
              <a:t>“</a:t>
            </a:r>
          </a:p>
        </p:txBody>
      </p:sp>
      <p:sp>
        <p:nvSpPr>
          <p:cNvPr id="15" name="TextBox 14"/>
          <p:cNvSpPr txBox="1"/>
          <p:nvPr/>
        </p:nvSpPr>
        <p:spPr>
          <a:xfrm>
            <a:off x="5105959" y="3873742"/>
            <a:ext cx="285824" cy="779701"/>
          </a:xfrm>
          <a:prstGeom prst="rect">
            <a:avLst/>
          </a:prstGeom>
        </p:spPr>
        <p:txBody>
          <a:bodyPr vert="horz" lIns="57150" tIns="28575" rIns="57150" bIns="28575" rtlCol="0" anchor="ctr">
            <a:noAutofit/>
          </a:bodyPr>
          <a:lstStyle/>
          <a:p>
            <a:pPr lvl="0"/>
            <a:r>
              <a:rPr lang="en-US" sz="5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5047855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1214010" y="3251202"/>
            <a:ext cx="4119991" cy="3633127"/>
          </a:xfrm>
        </p:spPr>
        <p:txBody>
          <a:bodyPr anchor="b">
            <a:normAutofit/>
          </a:bodyPr>
          <a:lstStyle>
            <a:lvl1pPr algn="l">
              <a:defRPr sz="3000" b="0"/>
            </a:lvl1pPr>
          </a:lstStyle>
          <a:p>
            <a:r>
              <a:rPr lang="zh-CN" altLang="en-US"/>
              <a:t>单击此处编辑母版标题样式</a:t>
            </a:r>
            <a:endParaRPr lang="en-US" dirty="0"/>
          </a:p>
        </p:txBody>
      </p:sp>
      <p:sp>
        <p:nvSpPr>
          <p:cNvPr id="4" name="Text Placeholder 3"/>
          <p:cNvSpPr>
            <a:spLocks noGrp="1"/>
          </p:cNvSpPr>
          <p:nvPr>
            <p:ph type="body" sz="half" idx="2"/>
          </p:nvPr>
        </p:nvSpPr>
        <p:spPr>
          <a:xfrm>
            <a:off x="1214010" y="6908800"/>
            <a:ext cx="4119991" cy="97282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a:t>单击此处编辑母版文本样式</a:t>
            </a:r>
          </a:p>
        </p:txBody>
      </p:sp>
      <p:sp>
        <p:nvSpPr>
          <p:cNvPr id="5" name="Date Placeholder 4"/>
          <p:cNvSpPr>
            <a:spLocks noGrp="1"/>
          </p:cNvSpPr>
          <p:nvPr>
            <p:ph type="dt" sz="half" idx="10"/>
          </p:nvPr>
        </p:nvSpPr>
        <p:spPr/>
        <p:txBody>
          <a:bodyPr/>
          <a:lstStyle/>
          <a:p>
            <a:fld id="{35195884-DBD9-40DC-9E67-BA8D8C999040}" type="datetime1">
              <a:rPr lang="en-US" altLang="zh-CN" smtClean="0"/>
              <a:t>12/19/2018</a:t>
            </a:fld>
            <a:endParaRPr lang="en-US" dirty="0"/>
          </a:p>
        </p:txBody>
      </p:sp>
      <p:sp>
        <p:nvSpPr>
          <p:cNvPr id="6" name="Footer Placeholder 5"/>
          <p:cNvSpPr>
            <a:spLocks noGrp="1"/>
          </p:cNvSpPr>
          <p:nvPr>
            <p:ph type="ftr" sz="quarter" idx="11"/>
          </p:nvPr>
        </p:nvSpPr>
        <p:spPr/>
        <p:txBody>
          <a:bodyPr/>
          <a:lstStyle/>
          <a:p>
            <a:r>
              <a:rPr lang="en-US"/>
              <a:t>Homework Week 3</a:t>
            </a:r>
            <a:endParaRPr lang="en-US" dirty="0"/>
          </a:p>
        </p:txBody>
      </p:sp>
      <p:sp>
        <p:nvSpPr>
          <p:cNvPr id="11" name="Freeform 11"/>
          <p:cNvSpPr/>
          <p:nvPr/>
        </p:nvSpPr>
        <p:spPr bwMode="auto">
          <a:xfrm flipV="1">
            <a:off x="36" y="6547547"/>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19518" y="6644118"/>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6368136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言名片">
    <p:spTree>
      <p:nvGrpSpPr>
        <p:cNvPr id="1" name=""/>
        <p:cNvGrpSpPr/>
        <p:nvPr/>
      </p:nvGrpSpPr>
      <p:grpSpPr>
        <a:xfrm>
          <a:off x="0" y="0"/>
          <a:ext cx="0" cy="0"/>
          <a:chOff x="0" y="0"/>
          <a:chExt cx="0" cy="0"/>
        </a:xfrm>
      </p:grpSpPr>
      <p:sp>
        <p:nvSpPr>
          <p:cNvPr id="13" name="Title 1"/>
          <p:cNvSpPr>
            <a:spLocks noGrp="1"/>
          </p:cNvSpPr>
          <p:nvPr>
            <p:ph type="title"/>
          </p:nvPr>
        </p:nvSpPr>
        <p:spPr>
          <a:xfrm>
            <a:off x="1367577" y="812800"/>
            <a:ext cx="3818492" cy="3860800"/>
          </a:xfrm>
        </p:spPr>
        <p:txBody>
          <a:bodyPr anchor="ctr">
            <a:normAutofit/>
          </a:bodyPr>
          <a:lstStyle>
            <a:lvl1pPr algn="l">
              <a:defRPr sz="3000" b="0" cap="none"/>
            </a:lvl1pPr>
          </a:lstStyle>
          <a:p>
            <a:r>
              <a:rPr lang="zh-CN" altLang="en-US"/>
              <a:t>单击此处编辑母版标题样式</a:t>
            </a:r>
            <a:endParaRPr lang="en-US" dirty="0"/>
          </a:p>
        </p:txBody>
      </p:sp>
      <p:sp>
        <p:nvSpPr>
          <p:cNvPr id="21" name="Text Placeholder 9"/>
          <p:cNvSpPr>
            <a:spLocks noGrp="1"/>
          </p:cNvSpPr>
          <p:nvPr>
            <p:ph type="body" sz="quarter" idx="13"/>
          </p:nvPr>
        </p:nvSpPr>
        <p:spPr>
          <a:xfrm>
            <a:off x="1214009" y="5791200"/>
            <a:ext cx="4180183" cy="1117600"/>
          </a:xfrm>
        </p:spPr>
        <p:txBody>
          <a:bodyPr anchor="b">
            <a:noAutofit/>
          </a:bodyPr>
          <a:lstStyle>
            <a:lvl1pPr marL="0" indent="0">
              <a:buFontTx/>
              <a:buNone/>
              <a:defRPr sz="1500">
                <a:solidFill>
                  <a:schemeClr val="accent1"/>
                </a:solidFill>
              </a:defRPr>
            </a:lvl1pPr>
            <a:lvl2pPr marL="285750" indent="0">
              <a:buFontTx/>
              <a:buNone/>
              <a:defRPr/>
            </a:lvl2pPr>
            <a:lvl3pPr marL="571500" indent="0">
              <a:buFontTx/>
              <a:buNone/>
              <a:defRPr/>
            </a:lvl3pPr>
            <a:lvl4pPr marL="857250" indent="0">
              <a:buFontTx/>
              <a:buNone/>
              <a:defRPr/>
            </a:lvl4pPr>
            <a:lvl5pPr marL="1143000" indent="0">
              <a:buFontTx/>
              <a:buNone/>
              <a:defRPr/>
            </a:lvl5pPr>
          </a:lstStyle>
          <a:p>
            <a:pPr lvl="0"/>
            <a:r>
              <a:rPr lang="zh-CN" altLang="en-US"/>
              <a:t>单击此处编辑母版文本样式</a:t>
            </a:r>
          </a:p>
        </p:txBody>
      </p:sp>
      <p:sp>
        <p:nvSpPr>
          <p:cNvPr id="4" name="Text Placeholder 3"/>
          <p:cNvSpPr>
            <a:spLocks noGrp="1"/>
          </p:cNvSpPr>
          <p:nvPr>
            <p:ph type="body" sz="half" idx="2"/>
          </p:nvPr>
        </p:nvSpPr>
        <p:spPr>
          <a:xfrm>
            <a:off x="1214009" y="6908800"/>
            <a:ext cx="4180183" cy="97282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a:t>单击此处编辑母版文本样式</a:t>
            </a:r>
          </a:p>
        </p:txBody>
      </p:sp>
      <p:sp>
        <p:nvSpPr>
          <p:cNvPr id="5" name="Date Placeholder 4"/>
          <p:cNvSpPr>
            <a:spLocks noGrp="1"/>
          </p:cNvSpPr>
          <p:nvPr>
            <p:ph type="dt" sz="half" idx="10"/>
          </p:nvPr>
        </p:nvSpPr>
        <p:spPr/>
        <p:txBody>
          <a:bodyPr/>
          <a:lstStyle/>
          <a:p>
            <a:fld id="{54E2DD64-655E-4445-B14D-10C911B28487}" type="datetime1">
              <a:rPr lang="en-US" altLang="zh-CN" smtClean="0"/>
              <a:t>12/19/2018</a:t>
            </a:fld>
            <a:endParaRPr lang="en-US" dirty="0"/>
          </a:p>
        </p:txBody>
      </p:sp>
      <p:sp>
        <p:nvSpPr>
          <p:cNvPr id="6" name="Footer Placeholder 5"/>
          <p:cNvSpPr>
            <a:spLocks noGrp="1"/>
          </p:cNvSpPr>
          <p:nvPr>
            <p:ph type="ftr" sz="quarter" idx="11"/>
          </p:nvPr>
        </p:nvSpPr>
        <p:spPr/>
        <p:txBody>
          <a:bodyPr/>
          <a:lstStyle/>
          <a:p>
            <a:r>
              <a:rPr lang="en-US"/>
              <a:t>Homework Week 3</a:t>
            </a:r>
            <a:endParaRPr lang="en-US" dirty="0"/>
          </a:p>
        </p:txBody>
      </p:sp>
      <p:sp>
        <p:nvSpPr>
          <p:cNvPr id="20" name="Freeform 11"/>
          <p:cNvSpPr/>
          <p:nvPr/>
        </p:nvSpPr>
        <p:spPr bwMode="auto">
          <a:xfrm flipV="1">
            <a:off x="36" y="6547547"/>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19518" y="6644118"/>
            <a:ext cx="365611" cy="486833"/>
          </a:xfrm>
        </p:spPr>
        <p:txBody>
          <a:bodyPr/>
          <a:lstStyle/>
          <a:p>
            <a:fld id="{D57F1E4F-1CFF-5643-939E-217C01CDF565}" type="slidenum">
              <a:rPr lang="en-US" smtClean="0"/>
              <a:pPr/>
              <a:t>‹#›</a:t>
            </a:fld>
            <a:endParaRPr lang="en-US" dirty="0"/>
          </a:p>
        </p:txBody>
      </p:sp>
      <p:sp>
        <p:nvSpPr>
          <p:cNvPr id="11" name="TextBox 10"/>
          <p:cNvSpPr txBox="1"/>
          <p:nvPr/>
        </p:nvSpPr>
        <p:spPr>
          <a:xfrm>
            <a:off x="1130198" y="864007"/>
            <a:ext cx="285824" cy="779701"/>
          </a:xfrm>
          <a:prstGeom prst="rect">
            <a:avLst/>
          </a:prstGeom>
        </p:spPr>
        <p:txBody>
          <a:bodyPr vert="horz" lIns="57150" tIns="28575" rIns="57150" bIns="28575" rtlCol="0" anchor="ctr">
            <a:noAutofit/>
          </a:bodyPr>
          <a:lstStyle/>
          <a:p>
            <a:pPr lvl="0"/>
            <a:r>
              <a:rPr lang="en-US" sz="5000" baseline="0" dirty="0">
                <a:ln w="3175" cmpd="sng">
                  <a:noFill/>
                </a:ln>
                <a:solidFill>
                  <a:schemeClr val="accent1"/>
                </a:solidFill>
                <a:effectLst/>
                <a:latin typeface="Arial"/>
              </a:rPr>
              <a:t>“</a:t>
            </a:r>
          </a:p>
        </p:txBody>
      </p:sp>
      <p:sp>
        <p:nvSpPr>
          <p:cNvPr id="12" name="TextBox 11"/>
          <p:cNvSpPr txBox="1"/>
          <p:nvPr/>
        </p:nvSpPr>
        <p:spPr>
          <a:xfrm>
            <a:off x="5105959" y="3873742"/>
            <a:ext cx="285824" cy="779701"/>
          </a:xfrm>
          <a:prstGeom prst="rect">
            <a:avLst/>
          </a:prstGeom>
        </p:spPr>
        <p:txBody>
          <a:bodyPr vert="horz" lIns="57150" tIns="28575" rIns="57150" bIns="28575" rtlCol="0" anchor="ctr">
            <a:noAutofit/>
          </a:bodyPr>
          <a:lstStyle/>
          <a:p>
            <a:pPr lvl="0"/>
            <a:r>
              <a:rPr lang="en-US" sz="5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2291124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或假">
    <p:spTree>
      <p:nvGrpSpPr>
        <p:cNvPr id="1" name=""/>
        <p:cNvGrpSpPr/>
        <p:nvPr/>
      </p:nvGrpSpPr>
      <p:grpSpPr>
        <a:xfrm>
          <a:off x="0" y="0"/>
          <a:ext cx="0" cy="0"/>
          <a:chOff x="0" y="0"/>
          <a:chExt cx="0" cy="0"/>
        </a:xfrm>
      </p:grpSpPr>
      <p:sp>
        <p:nvSpPr>
          <p:cNvPr id="2" name="Title 1"/>
          <p:cNvSpPr>
            <a:spLocks noGrp="1"/>
          </p:cNvSpPr>
          <p:nvPr>
            <p:ph type="title"/>
          </p:nvPr>
        </p:nvSpPr>
        <p:spPr>
          <a:xfrm>
            <a:off x="1214010" y="836543"/>
            <a:ext cx="4119990" cy="3840027"/>
          </a:xfrm>
        </p:spPr>
        <p:txBody>
          <a:bodyPr anchor="ctr">
            <a:normAutofit/>
          </a:bodyPr>
          <a:lstStyle>
            <a:lvl1pPr algn="l">
              <a:defRPr sz="3000" b="0"/>
            </a:lvl1pPr>
          </a:lstStyle>
          <a:p>
            <a:r>
              <a:rPr lang="zh-CN" altLang="en-US"/>
              <a:t>单击此处编辑母版标题样式</a:t>
            </a:r>
            <a:endParaRPr lang="en-US" dirty="0"/>
          </a:p>
        </p:txBody>
      </p:sp>
      <p:sp>
        <p:nvSpPr>
          <p:cNvPr id="21" name="Text Placeholder 9"/>
          <p:cNvSpPr>
            <a:spLocks noGrp="1"/>
          </p:cNvSpPr>
          <p:nvPr>
            <p:ph type="body" sz="quarter" idx="13"/>
          </p:nvPr>
        </p:nvSpPr>
        <p:spPr>
          <a:xfrm>
            <a:off x="1214010" y="5791200"/>
            <a:ext cx="4119991" cy="1117600"/>
          </a:xfrm>
        </p:spPr>
        <p:txBody>
          <a:bodyPr anchor="b">
            <a:noAutofit/>
          </a:bodyPr>
          <a:lstStyle>
            <a:lvl1pPr marL="0" indent="0">
              <a:buFontTx/>
              <a:buNone/>
              <a:defRPr sz="1500">
                <a:solidFill>
                  <a:schemeClr val="accent1"/>
                </a:solidFill>
              </a:defRPr>
            </a:lvl1pPr>
            <a:lvl2pPr marL="285750" indent="0">
              <a:buFontTx/>
              <a:buNone/>
              <a:defRPr/>
            </a:lvl2pPr>
            <a:lvl3pPr marL="571500" indent="0">
              <a:buFontTx/>
              <a:buNone/>
              <a:defRPr/>
            </a:lvl3pPr>
            <a:lvl4pPr marL="857250" indent="0">
              <a:buFontTx/>
              <a:buNone/>
              <a:defRPr/>
            </a:lvl4pPr>
            <a:lvl5pPr marL="1143000" indent="0">
              <a:buFontTx/>
              <a:buNone/>
              <a:defRPr/>
            </a:lvl5pPr>
          </a:lstStyle>
          <a:p>
            <a:pPr lvl="0"/>
            <a:r>
              <a:rPr lang="zh-CN" altLang="en-US"/>
              <a:t>单击此处编辑母版文本样式</a:t>
            </a:r>
          </a:p>
        </p:txBody>
      </p:sp>
      <p:sp>
        <p:nvSpPr>
          <p:cNvPr id="4" name="Text Placeholder 3"/>
          <p:cNvSpPr>
            <a:spLocks noGrp="1"/>
          </p:cNvSpPr>
          <p:nvPr>
            <p:ph type="body" sz="half" idx="2"/>
          </p:nvPr>
        </p:nvSpPr>
        <p:spPr>
          <a:xfrm>
            <a:off x="1214010" y="6908800"/>
            <a:ext cx="4119991" cy="972829"/>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zh-CN" altLang="en-US"/>
              <a:t>单击此处编辑母版文本样式</a:t>
            </a:r>
          </a:p>
        </p:txBody>
      </p:sp>
      <p:sp>
        <p:nvSpPr>
          <p:cNvPr id="5" name="Date Placeholder 4"/>
          <p:cNvSpPr>
            <a:spLocks noGrp="1"/>
          </p:cNvSpPr>
          <p:nvPr>
            <p:ph type="dt" sz="half" idx="10"/>
          </p:nvPr>
        </p:nvSpPr>
        <p:spPr/>
        <p:txBody>
          <a:bodyPr/>
          <a:lstStyle/>
          <a:p>
            <a:fld id="{7A30EAE7-18C5-43AC-A109-05B6AC82CD9E}" type="datetime1">
              <a:rPr lang="en-US" altLang="zh-CN" smtClean="0"/>
              <a:t>12/19/2018</a:t>
            </a:fld>
            <a:endParaRPr lang="en-US" dirty="0"/>
          </a:p>
        </p:txBody>
      </p:sp>
      <p:sp>
        <p:nvSpPr>
          <p:cNvPr id="6" name="Footer Placeholder 5"/>
          <p:cNvSpPr>
            <a:spLocks noGrp="1"/>
          </p:cNvSpPr>
          <p:nvPr>
            <p:ph type="ftr" sz="quarter" idx="11"/>
          </p:nvPr>
        </p:nvSpPr>
        <p:spPr/>
        <p:txBody>
          <a:bodyPr/>
          <a:lstStyle/>
          <a:p>
            <a:r>
              <a:rPr lang="en-US"/>
              <a:t>Homework Week 3</a:t>
            </a:r>
            <a:endParaRPr lang="en-US" dirty="0"/>
          </a:p>
        </p:txBody>
      </p:sp>
      <p:sp>
        <p:nvSpPr>
          <p:cNvPr id="10" name="Freeform 11"/>
          <p:cNvSpPr/>
          <p:nvPr/>
        </p:nvSpPr>
        <p:spPr bwMode="auto">
          <a:xfrm flipV="1">
            <a:off x="36" y="6547547"/>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19518" y="6644118"/>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3857135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ncho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67F7398D-E48B-4BB8-B17D-8178BD57775D}" type="datetime1">
              <a:rPr lang="en-US" altLang="zh-CN" smtClean="0"/>
              <a:t>12/19/2018</a:t>
            </a:fld>
            <a:endParaRPr lang="en-US" dirty="0"/>
          </a:p>
        </p:txBody>
      </p:sp>
      <p:sp>
        <p:nvSpPr>
          <p:cNvPr id="5" name="Footer Placeholder 4"/>
          <p:cNvSpPr>
            <a:spLocks noGrp="1"/>
          </p:cNvSpPr>
          <p:nvPr>
            <p:ph type="ftr" sz="quarter" idx="11"/>
          </p:nvPr>
        </p:nvSpPr>
        <p:spPr/>
        <p:txBody>
          <a:bodyPr/>
          <a:lstStyle/>
          <a:p>
            <a:r>
              <a:rPr lang="en-US"/>
              <a:t>Homework Week 3</a:t>
            </a:r>
            <a:endParaRPr lang="en-US" dirty="0"/>
          </a:p>
        </p:txBody>
      </p:sp>
      <p:sp>
        <p:nvSpPr>
          <p:cNvPr id="10"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45272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299084" y="836542"/>
            <a:ext cx="1035083" cy="7045089"/>
          </a:xfrm>
        </p:spPr>
        <p:txBody>
          <a:bodyPr vert="eaVert" anchor="ctr"/>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1214010" y="836542"/>
            <a:ext cx="2947718" cy="7045089"/>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1E852CBE-AE79-489D-AC58-F0764C418BD1}" type="datetime1">
              <a:rPr lang="en-US" altLang="zh-CN" smtClean="0"/>
              <a:t>12/19/2018</a:t>
            </a:fld>
            <a:endParaRPr lang="en-US" dirty="0"/>
          </a:p>
        </p:txBody>
      </p:sp>
      <p:sp>
        <p:nvSpPr>
          <p:cNvPr id="5" name="Footer Placeholder 4"/>
          <p:cNvSpPr>
            <a:spLocks noGrp="1"/>
          </p:cNvSpPr>
          <p:nvPr>
            <p:ph type="ftr" sz="quarter" idx="11"/>
          </p:nvPr>
        </p:nvSpPr>
        <p:spPr/>
        <p:txBody>
          <a:bodyPr/>
          <a:lstStyle/>
          <a:p>
            <a:r>
              <a:rPr lang="en-US"/>
              <a:t>Homework Week 3</a:t>
            </a:r>
            <a:endParaRPr lang="en-US" dirty="0"/>
          </a:p>
        </p:txBody>
      </p:sp>
      <p:sp>
        <p:nvSpPr>
          <p:cNvPr id="10"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094832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a:xfrm>
            <a:off x="1215751" y="832147"/>
            <a:ext cx="4118249" cy="1707853"/>
          </a:xfr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1214010" y="2844800"/>
            <a:ext cx="4119991" cy="5036829"/>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5D601F7-CC4C-4E25-9F13-17F622A40789}" type="datetime1">
              <a:rPr lang="en-US" altLang="zh-CN" smtClean="0"/>
              <a:t>12/19/2018</a:t>
            </a:fld>
            <a:endParaRPr lang="en-US" dirty="0"/>
          </a:p>
        </p:txBody>
      </p:sp>
      <p:sp>
        <p:nvSpPr>
          <p:cNvPr id="5" name="Footer Placeholder 4"/>
          <p:cNvSpPr>
            <a:spLocks noGrp="1"/>
          </p:cNvSpPr>
          <p:nvPr>
            <p:ph type="ftr" sz="quarter" idx="11"/>
          </p:nvPr>
        </p:nvSpPr>
        <p:spPr/>
        <p:txBody>
          <a:bodyPr/>
          <a:lstStyle/>
          <a:p>
            <a:r>
              <a:rPr lang="en-US"/>
              <a:t>Homework Week 3</a:t>
            </a:r>
            <a:endParaRPr lang="en-US" dirty="0"/>
          </a:p>
        </p:txBody>
      </p:sp>
      <p:sp>
        <p:nvSpPr>
          <p:cNvPr id="10"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459140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214010" y="2766083"/>
            <a:ext cx="4119991" cy="1958400"/>
          </a:xfrm>
        </p:spPr>
        <p:txBody>
          <a:bodyPr anchor="b"/>
          <a:lstStyle>
            <a:lvl1pPr algn="l">
              <a:defRPr sz="2500" b="0"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1214010" y="4775200"/>
            <a:ext cx="4119991" cy="1147200"/>
          </a:xfrm>
        </p:spPr>
        <p:txBody>
          <a:bodyPr anchor="t"/>
          <a:lstStyle>
            <a:lvl1pPr marL="0" indent="0" algn="l">
              <a:buNone/>
              <a:defRPr sz="1250">
                <a:solidFill>
                  <a:schemeClr val="tx1">
                    <a:lumMod val="65000"/>
                    <a:lumOff val="35000"/>
                  </a:schemeClr>
                </a:solidFill>
              </a:defRPr>
            </a:lvl1pPr>
            <a:lvl2pPr marL="285750" indent="0">
              <a:buNone/>
              <a:defRPr sz="1125">
                <a:solidFill>
                  <a:schemeClr val="tx1">
                    <a:tint val="75000"/>
                  </a:schemeClr>
                </a:solidFill>
              </a:defRPr>
            </a:lvl2pPr>
            <a:lvl3pPr marL="571500" indent="0">
              <a:buNone/>
              <a:defRPr sz="1000">
                <a:solidFill>
                  <a:schemeClr val="tx1">
                    <a:tint val="75000"/>
                  </a:schemeClr>
                </a:solidFill>
              </a:defRPr>
            </a:lvl3pPr>
            <a:lvl4pPr marL="857250" indent="0">
              <a:buNone/>
              <a:defRPr sz="875">
                <a:solidFill>
                  <a:schemeClr val="tx1">
                    <a:tint val="75000"/>
                  </a:schemeClr>
                </a:solidFill>
              </a:defRPr>
            </a:lvl4pPr>
            <a:lvl5pPr marL="1143000" indent="0">
              <a:buNone/>
              <a:defRPr sz="875">
                <a:solidFill>
                  <a:schemeClr val="tx1">
                    <a:tint val="75000"/>
                  </a:schemeClr>
                </a:solidFill>
              </a:defRPr>
            </a:lvl5pPr>
            <a:lvl6pPr marL="1428750" indent="0">
              <a:buNone/>
              <a:defRPr sz="875">
                <a:solidFill>
                  <a:schemeClr val="tx1">
                    <a:tint val="75000"/>
                  </a:schemeClr>
                </a:solidFill>
              </a:defRPr>
            </a:lvl6pPr>
            <a:lvl7pPr marL="1714500" indent="0">
              <a:buNone/>
              <a:defRPr sz="875">
                <a:solidFill>
                  <a:schemeClr val="tx1">
                    <a:tint val="75000"/>
                  </a:schemeClr>
                </a:solidFill>
              </a:defRPr>
            </a:lvl7pPr>
            <a:lvl8pPr marL="2000250" indent="0">
              <a:buNone/>
              <a:defRPr sz="875">
                <a:solidFill>
                  <a:schemeClr val="tx1">
                    <a:tint val="75000"/>
                  </a:schemeClr>
                </a:solidFill>
              </a:defRPr>
            </a:lvl8pPr>
            <a:lvl9pPr marL="2286000" indent="0">
              <a:buNone/>
              <a:defRPr sz="875">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7F52409D-AC37-490B-B4D9-D7504C90FFE4}" type="datetime1">
              <a:rPr lang="en-US" altLang="zh-CN" smtClean="0"/>
              <a:t>12/19/2018</a:t>
            </a:fld>
            <a:endParaRPr lang="en-US" dirty="0"/>
          </a:p>
        </p:txBody>
      </p:sp>
      <p:sp>
        <p:nvSpPr>
          <p:cNvPr id="5" name="Footer Placeholder 4"/>
          <p:cNvSpPr>
            <a:spLocks noGrp="1"/>
          </p:cNvSpPr>
          <p:nvPr>
            <p:ph type="ftr" sz="quarter" idx="11"/>
          </p:nvPr>
        </p:nvSpPr>
        <p:spPr/>
        <p:txBody>
          <a:bodyPr/>
          <a:lstStyle/>
          <a:p>
            <a:r>
              <a:rPr lang="en-US"/>
              <a:t>Homework Week 3</a:t>
            </a:r>
            <a:endParaRPr lang="en-US" dirty="0"/>
          </a:p>
        </p:txBody>
      </p:sp>
      <p:sp>
        <p:nvSpPr>
          <p:cNvPr id="11" name="Freeform 11"/>
          <p:cNvSpPr/>
          <p:nvPr/>
        </p:nvSpPr>
        <p:spPr bwMode="auto">
          <a:xfrm flipV="1">
            <a:off x="36" y="4222037"/>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6" name="Slide Number Placeholder 5"/>
          <p:cNvSpPr>
            <a:spLocks noGrp="1"/>
          </p:cNvSpPr>
          <p:nvPr>
            <p:ph type="sldNum" sz="quarter" idx="12"/>
          </p:nvPr>
        </p:nvSpPr>
        <p:spPr>
          <a:xfrm>
            <a:off x="319518" y="4325521"/>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8527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214010" y="2848942"/>
            <a:ext cx="1998457" cy="5023196"/>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3335817" y="2848942"/>
            <a:ext cx="1998183" cy="5023196"/>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99C74A3D-0770-496C-9CD4-94BBBFE387DA}" type="datetime1">
              <a:rPr lang="en-US" altLang="zh-CN" smtClean="0"/>
              <a:t>12/19/2018</a:t>
            </a:fld>
            <a:endParaRPr lang="en-US" dirty="0"/>
          </a:p>
        </p:txBody>
      </p:sp>
      <p:sp>
        <p:nvSpPr>
          <p:cNvPr id="6" name="Footer Placeholder 5"/>
          <p:cNvSpPr>
            <a:spLocks noGrp="1"/>
          </p:cNvSpPr>
          <p:nvPr>
            <p:ph type="ftr" sz="quarter" idx="11"/>
          </p:nvPr>
        </p:nvSpPr>
        <p:spPr/>
        <p:txBody>
          <a:bodyPr/>
          <a:lstStyle/>
          <a:p>
            <a:r>
              <a:rPr lang="en-US"/>
              <a:t>Homework Week 3</a:t>
            </a:r>
            <a:endParaRPr lang="en-US" dirty="0"/>
          </a:p>
        </p:txBody>
      </p:sp>
      <p:sp>
        <p:nvSpPr>
          <p:cNvPr id="9"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0" name="Slide Number Placeholder 5"/>
          <p:cNvSpPr>
            <a:spLocks noGrp="1"/>
          </p:cNvSpPr>
          <p:nvPr>
            <p:ph type="sldNum" sz="quarter" idx="12"/>
          </p:nvPr>
        </p:nvSpPr>
        <p:spPr>
          <a:xfrm>
            <a:off x="319518" y="1050378"/>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96094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415845" y="2968835"/>
            <a:ext cx="1796623" cy="768349"/>
          </a:xfrm>
        </p:spPr>
        <p:txBody>
          <a:bodyPr anchor="b">
            <a:noAutofit/>
          </a:bodyPr>
          <a:lstStyle>
            <a:lvl1pPr marL="0" indent="0">
              <a:buNone/>
              <a:defRPr sz="1500" b="0"/>
            </a:lvl1pPr>
            <a:lvl2pPr marL="285750" indent="0">
              <a:buNone/>
              <a:defRPr sz="1250" b="1"/>
            </a:lvl2pPr>
            <a:lvl3pPr marL="571500" indent="0">
              <a:buNone/>
              <a:defRPr sz="1125" b="1"/>
            </a:lvl3pPr>
            <a:lvl4pPr marL="857250" indent="0">
              <a:buNone/>
              <a:defRPr sz="1000" b="1"/>
            </a:lvl4pPr>
            <a:lvl5pPr marL="1143000" indent="0">
              <a:buNone/>
              <a:defRPr sz="1000" b="1"/>
            </a:lvl5pPr>
            <a:lvl6pPr marL="1428750" indent="0">
              <a:buNone/>
              <a:defRPr sz="1000" b="1"/>
            </a:lvl6pPr>
            <a:lvl7pPr marL="1714500" indent="0">
              <a:buNone/>
              <a:defRPr sz="1000" b="1"/>
            </a:lvl7pPr>
            <a:lvl8pPr marL="2000250" indent="0">
              <a:buNone/>
              <a:defRPr sz="1000" b="1"/>
            </a:lvl8pPr>
            <a:lvl9pPr marL="2286000" indent="0">
              <a:buNone/>
              <a:defRPr sz="1000" b="1"/>
            </a:lvl9pPr>
          </a:lstStyle>
          <a:p>
            <a:pPr lvl="0"/>
            <a:r>
              <a:rPr lang="zh-CN" altLang="en-US"/>
              <a:t>单击此处编辑母版文本样式</a:t>
            </a:r>
          </a:p>
        </p:txBody>
      </p:sp>
      <p:sp>
        <p:nvSpPr>
          <p:cNvPr id="4" name="Content Placeholder 3"/>
          <p:cNvSpPr>
            <a:spLocks noGrp="1"/>
          </p:cNvSpPr>
          <p:nvPr>
            <p:ph sz="half" idx="2"/>
          </p:nvPr>
        </p:nvSpPr>
        <p:spPr>
          <a:xfrm>
            <a:off x="1214009" y="3737185"/>
            <a:ext cx="1998458" cy="4140937"/>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3535097" y="2964531"/>
            <a:ext cx="1795774" cy="768349"/>
          </a:xfrm>
        </p:spPr>
        <p:txBody>
          <a:bodyPr anchor="b">
            <a:noAutofit/>
          </a:bodyPr>
          <a:lstStyle>
            <a:lvl1pPr marL="0" indent="0">
              <a:buNone/>
              <a:defRPr sz="1500" b="0"/>
            </a:lvl1pPr>
            <a:lvl2pPr marL="285750" indent="0">
              <a:buNone/>
              <a:defRPr sz="1250" b="1"/>
            </a:lvl2pPr>
            <a:lvl3pPr marL="571500" indent="0">
              <a:buNone/>
              <a:defRPr sz="1125" b="1"/>
            </a:lvl3pPr>
            <a:lvl4pPr marL="857250" indent="0">
              <a:buNone/>
              <a:defRPr sz="1000" b="1"/>
            </a:lvl4pPr>
            <a:lvl5pPr marL="1143000" indent="0">
              <a:buNone/>
              <a:defRPr sz="1000" b="1"/>
            </a:lvl5pPr>
            <a:lvl6pPr marL="1428750" indent="0">
              <a:buNone/>
              <a:defRPr sz="1000" b="1"/>
            </a:lvl6pPr>
            <a:lvl7pPr marL="1714500" indent="0">
              <a:buNone/>
              <a:defRPr sz="1000" b="1"/>
            </a:lvl7pPr>
            <a:lvl8pPr marL="2000250" indent="0">
              <a:buNone/>
              <a:defRPr sz="1000" b="1"/>
            </a:lvl8pPr>
            <a:lvl9pPr marL="2286000" indent="0">
              <a:buNone/>
              <a:defRPr sz="1000" b="1"/>
            </a:lvl9pPr>
          </a:lstStyle>
          <a:p>
            <a:pPr lvl="0"/>
            <a:r>
              <a:rPr lang="zh-CN" altLang="en-US"/>
              <a:t>单击此处编辑母版文本样式</a:t>
            </a:r>
          </a:p>
        </p:txBody>
      </p:sp>
      <p:sp>
        <p:nvSpPr>
          <p:cNvPr id="6" name="Content Placeholder 5"/>
          <p:cNvSpPr>
            <a:spLocks noGrp="1"/>
          </p:cNvSpPr>
          <p:nvPr>
            <p:ph sz="quarter" idx="4"/>
          </p:nvPr>
        </p:nvSpPr>
        <p:spPr>
          <a:xfrm>
            <a:off x="3333572" y="3732881"/>
            <a:ext cx="1997300" cy="4140937"/>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68A2B8F2-4984-4606-B63F-83E961C115BC}" type="datetime1">
              <a:rPr lang="en-US" altLang="zh-CN" smtClean="0"/>
              <a:t>12/19/2018</a:t>
            </a:fld>
            <a:endParaRPr lang="en-US" dirty="0"/>
          </a:p>
        </p:txBody>
      </p:sp>
      <p:sp>
        <p:nvSpPr>
          <p:cNvPr id="8" name="Footer Placeholder 7"/>
          <p:cNvSpPr>
            <a:spLocks noGrp="1"/>
          </p:cNvSpPr>
          <p:nvPr>
            <p:ph type="ftr" sz="quarter" idx="11"/>
          </p:nvPr>
        </p:nvSpPr>
        <p:spPr/>
        <p:txBody>
          <a:bodyPr/>
          <a:lstStyle/>
          <a:p>
            <a:r>
              <a:rPr lang="en-US"/>
              <a:t>Homework Week 3</a:t>
            </a:r>
            <a:endParaRPr lang="en-US" dirty="0"/>
          </a:p>
        </p:txBody>
      </p:sp>
      <p:sp>
        <p:nvSpPr>
          <p:cNvPr id="11"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12" name="Slide Number Placeholder 5"/>
          <p:cNvSpPr>
            <a:spLocks noGrp="1"/>
          </p:cNvSpPr>
          <p:nvPr>
            <p:ph type="sldNum" sz="quarter" idx="12"/>
          </p:nvPr>
        </p:nvSpPr>
        <p:spPr>
          <a:xfrm>
            <a:off x="319518" y="1050378"/>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8104950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1215750" y="832147"/>
            <a:ext cx="4118250" cy="1707853"/>
          </a:xfrm>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A97C07C6-DA64-482D-8BB8-12F37D9F003A}" type="datetime1">
              <a:rPr lang="en-US" altLang="zh-CN" smtClean="0"/>
              <a:t>12/19/2018</a:t>
            </a:fld>
            <a:endParaRPr lang="en-US" dirty="0"/>
          </a:p>
        </p:txBody>
      </p:sp>
      <p:sp>
        <p:nvSpPr>
          <p:cNvPr id="4" name="Footer Placeholder 3"/>
          <p:cNvSpPr>
            <a:spLocks noGrp="1"/>
          </p:cNvSpPr>
          <p:nvPr>
            <p:ph type="ftr" sz="quarter" idx="11"/>
          </p:nvPr>
        </p:nvSpPr>
        <p:spPr/>
        <p:txBody>
          <a:bodyPr/>
          <a:lstStyle/>
          <a:p>
            <a:r>
              <a:rPr lang="en-US"/>
              <a:t>Homework Week 3</a:t>
            </a:r>
            <a:endParaRPr lang="en-US" dirty="0"/>
          </a:p>
        </p:txBody>
      </p:sp>
      <p:sp>
        <p:nvSpPr>
          <p:cNvPr id="8"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80235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fld id="{6B455207-9CF2-4965-820A-D79518CE6601}" type="datetime1">
              <a:rPr lang="en-US" altLang="zh-CN" smtClean="0"/>
              <a:t>12/19/2018</a:t>
            </a:fld>
            <a:endParaRPr lang="en-US" dirty="0"/>
          </a:p>
        </p:txBody>
      </p:sp>
      <p:sp>
        <p:nvSpPr>
          <p:cNvPr id="3" name="Footer Placeholder 2"/>
          <p:cNvSpPr>
            <a:spLocks noGrp="1"/>
          </p:cNvSpPr>
          <p:nvPr>
            <p:ph type="ftr" sz="quarter" idx="11"/>
          </p:nvPr>
        </p:nvSpPr>
        <p:spPr/>
        <p:txBody>
          <a:bodyPr/>
          <a:lstStyle/>
          <a:p>
            <a:pPr>
              <a:defRPr/>
            </a:pPr>
            <a:r>
              <a:rPr lang="en-US" dirty="0"/>
              <a:t>Homework Week 3</a:t>
            </a:r>
          </a:p>
        </p:txBody>
      </p:sp>
      <p:sp>
        <p:nvSpPr>
          <p:cNvPr id="6"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pPr>
              <a:defRPr/>
            </a:pPr>
            <a:fld id="{3FFDAA18-AE6C-4ECD-8441-7490632A27F1}" type="slidenum">
              <a:rPr lang="en-US" altLang="zh-CN" smtClean="0"/>
              <a:pPr>
                <a:defRPr/>
              </a:pPr>
              <a:t>‹#›</a:t>
            </a:fld>
            <a:endParaRPr lang="en-US" altLang="zh-CN"/>
          </a:p>
        </p:txBody>
      </p:sp>
    </p:spTree>
    <p:extLst>
      <p:ext uri="{BB962C8B-B14F-4D97-AF65-F5344CB8AC3E}">
        <p14:creationId xmlns:p14="http://schemas.microsoft.com/office/powerpoint/2010/main" val="14311192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214009" y="594784"/>
            <a:ext cx="1643490" cy="1301749"/>
          </a:xfrm>
        </p:spPr>
        <p:txBody>
          <a:bodyPr anchor="b"/>
          <a:lstStyle>
            <a:lvl1pPr algn="l">
              <a:defRPr sz="1250" b="0"/>
            </a:lvl1pPr>
          </a:lstStyle>
          <a:p>
            <a:r>
              <a:rPr lang="zh-CN" altLang="en-US"/>
              <a:t>单击此处编辑母版标题样式</a:t>
            </a:r>
            <a:endParaRPr lang="en-US" dirty="0"/>
          </a:p>
        </p:txBody>
      </p:sp>
      <p:sp>
        <p:nvSpPr>
          <p:cNvPr id="3" name="Content Placeholder 2"/>
          <p:cNvSpPr>
            <a:spLocks noGrp="1"/>
          </p:cNvSpPr>
          <p:nvPr>
            <p:ph idx="1"/>
          </p:nvPr>
        </p:nvSpPr>
        <p:spPr>
          <a:xfrm>
            <a:off x="2964684" y="594786"/>
            <a:ext cx="2369316" cy="7219951"/>
          </a:xfrm>
        </p:spPr>
        <p:txBody>
          <a:bodyPr anchor="ct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1214009" y="2131484"/>
            <a:ext cx="1643490" cy="5683248"/>
          </a:xfrm>
        </p:spPr>
        <p:txBody>
          <a:bodyPr/>
          <a:lstStyle>
            <a:lvl1pPr marL="0" indent="0">
              <a:buNone/>
              <a:defRPr sz="875"/>
            </a:lvl1pPr>
            <a:lvl2pPr marL="285750" indent="0">
              <a:buNone/>
              <a:defRPr sz="750"/>
            </a:lvl2pPr>
            <a:lvl3pPr marL="571500" indent="0">
              <a:buNone/>
              <a:defRPr sz="625"/>
            </a:lvl3pPr>
            <a:lvl4pPr marL="857250" indent="0">
              <a:buNone/>
              <a:defRPr sz="563"/>
            </a:lvl4pPr>
            <a:lvl5pPr marL="1143000" indent="0">
              <a:buNone/>
              <a:defRPr sz="563"/>
            </a:lvl5pPr>
            <a:lvl6pPr marL="1428750" indent="0">
              <a:buNone/>
              <a:defRPr sz="563"/>
            </a:lvl6pPr>
            <a:lvl7pPr marL="1714500" indent="0">
              <a:buNone/>
              <a:defRPr sz="563"/>
            </a:lvl7pPr>
            <a:lvl8pPr marL="2000250" indent="0">
              <a:buNone/>
              <a:defRPr sz="563"/>
            </a:lvl8pPr>
            <a:lvl9pPr marL="2286000" indent="0">
              <a:buNone/>
              <a:defRPr sz="563"/>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0CDD4AAE-1799-47A9-B50C-DEDFB99D3846}" type="datetime1">
              <a:rPr lang="en-US" altLang="zh-CN" smtClean="0"/>
              <a:t>12/19/2018</a:t>
            </a:fld>
            <a:endParaRPr lang="en-US" dirty="0"/>
          </a:p>
        </p:txBody>
      </p:sp>
      <p:sp>
        <p:nvSpPr>
          <p:cNvPr id="6" name="Footer Placeholder 5"/>
          <p:cNvSpPr>
            <a:spLocks noGrp="1"/>
          </p:cNvSpPr>
          <p:nvPr>
            <p:ph type="ftr" sz="quarter" idx="11"/>
          </p:nvPr>
        </p:nvSpPr>
        <p:spPr/>
        <p:txBody>
          <a:bodyPr/>
          <a:lstStyle/>
          <a:p>
            <a:r>
              <a:rPr lang="en-US"/>
              <a:t>Homework Week 3</a:t>
            </a:r>
            <a:endParaRPr lang="en-US" dirty="0"/>
          </a:p>
        </p:txBody>
      </p:sp>
      <p:sp>
        <p:nvSpPr>
          <p:cNvPr id="10" name="Freeform 11"/>
          <p:cNvSpPr/>
          <p:nvPr/>
        </p:nvSpPr>
        <p:spPr bwMode="auto">
          <a:xfrm flipV="1">
            <a:off x="36" y="948259"/>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10041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214010" y="6400800"/>
            <a:ext cx="4119991" cy="755651"/>
          </a:xfrm>
        </p:spPr>
        <p:txBody>
          <a:bodyPr anchor="b">
            <a:normAutofit/>
          </a:bodyPr>
          <a:lstStyle>
            <a:lvl1pPr algn="l">
              <a:defRPr sz="1500" b="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214010" y="846620"/>
            <a:ext cx="4119991" cy="5139960"/>
          </a:xfrm>
        </p:spPr>
        <p:txBody>
          <a:bodyPr anchor="t">
            <a:normAutofit/>
          </a:bodyPr>
          <a:lstStyle>
            <a:lvl1pPr marL="0" indent="0" algn="ctr">
              <a:buNone/>
              <a:defRPr sz="1000"/>
            </a:lvl1pPr>
            <a:lvl2pPr marL="285750" indent="0">
              <a:buNone/>
              <a:defRPr sz="1000"/>
            </a:lvl2pPr>
            <a:lvl3pPr marL="571500" indent="0">
              <a:buNone/>
              <a:defRPr sz="1000"/>
            </a:lvl3pPr>
            <a:lvl4pPr marL="857250" indent="0">
              <a:buNone/>
              <a:defRPr sz="1000"/>
            </a:lvl4pPr>
            <a:lvl5pPr marL="1143000" indent="0">
              <a:buNone/>
              <a:defRPr sz="1000"/>
            </a:lvl5pPr>
            <a:lvl6pPr marL="1428750" indent="0">
              <a:buNone/>
              <a:defRPr sz="1000"/>
            </a:lvl6pPr>
            <a:lvl7pPr marL="1714500" indent="0">
              <a:buNone/>
              <a:defRPr sz="1000"/>
            </a:lvl7pPr>
            <a:lvl8pPr marL="2000250" indent="0">
              <a:buNone/>
              <a:defRPr sz="1000"/>
            </a:lvl8pPr>
            <a:lvl9pPr marL="2286000" indent="0">
              <a:buNone/>
              <a:defRPr sz="1000"/>
            </a:lvl9pPr>
          </a:lstStyle>
          <a:p>
            <a:r>
              <a:rPr lang="zh-CN" altLang="en-US"/>
              <a:t>单击图标添加图片</a:t>
            </a:r>
            <a:endParaRPr lang="en-US" dirty="0"/>
          </a:p>
        </p:txBody>
      </p:sp>
      <p:sp>
        <p:nvSpPr>
          <p:cNvPr id="4" name="Text Placeholder 3"/>
          <p:cNvSpPr>
            <a:spLocks noGrp="1"/>
          </p:cNvSpPr>
          <p:nvPr>
            <p:ph type="body" sz="half" idx="2"/>
          </p:nvPr>
        </p:nvSpPr>
        <p:spPr>
          <a:xfrm>
            <a:off x="1214010" y="7156451"/>
            <a:ext cx="4119991" cy="658283"/>
          </a:xfrm>
        </p:spPr>
        <p:txBody>
          <a:bodyPr>
            <a:normAutofit/>
          </a:bodyPr>
          <a:lstStyle>
            <a:lvl1pPr marL="0" indent="0">
              <a:buNone/>
              <a:defRPr sz="750"/>
            </a:lvl1pPr>
            <a:lvl2pPr marL="285750" indent="0">
              <a:buNone/>
              <a:defRPr sz="750"/>
            </a:lvl2pPr>
            <a:lvl3pPr marL="571500" indent="0">
              <a:buNone/>
              <a:defRPr sz="625"/>
            </a:lvl3pPr>
            <a:lvl4pPr marL="857250" indent="0">
              <a:buNone/>
              <a:defRPr sz="563"/>
            </a:lvl4pPr>
            <a:lvl5pPr marL="1143000" indent="0">
              <a:buNone/>
              <a:defRPr sz="563"/>
            </a:lvl5pPr>
            <a:lvl6pPr marL="1428750" indent="0">
              <a:buNone/>
              <a:defRPr sz="563"/>
            </a:lvl6pPr>
            <a:lvl7pPr marL="1714500" indent="0">
              <a:buNone/>
              <a:defRPr sz="563"/>
            </a:lvl7pPr>
            <a:lvl8pPr marL="2000250" indent="0">
              <a:buNone/>
              <a:defRPr sz="563"/>
            </a:lvl8pPr>
            <a:lvl9pPr marL="2286000" indent="0">
              <a:buNone/>
              <a:defRPr sz="563"/>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61476DDD-987F-4F74-8172-5B113275A503}" type="datetime1">
              <a:rPr lang="en-US" altLang="zh-CN" smtClean="0"/>
              <a:t>12/19/2018</a:t>
            </a:fld>
            <a:endParaRPr lang="en-US" dirty="0"/>
          </a:p>
        </p:txBody>
      </p:sp>
      <p:sp>
        <p:nvSpPr>
          <p:cNvPr id="6" name="Footer Placeholder 5"/>
          <p:cNvSpPr>
            <a:spLocks noGrp="1"/>
          </p:cNvSpPr>
          <p:nvPr>
            <p:ph type="ftr" sz="quarter" idx="11"/>
          </p:nvPr>
        </p:nvSpPr>
        <p:spPr/>
        <p:txBody>
          <a:bodyPr/>
          <a:lstStyle/>
          <a:p>
            <a:r>
              <a:rPr lang="en-US"/>
              <a:t>Homework Week 3</a:t>
            </a:r>
            <a:endParaRPr lang="en-US" dirty="0"/>
          </a:p>
        </p:txBody>
      </p:sp>
      <p:sp>
        <p:nvSpPr>
          <p:cNvPr id="10" name="Freeform 11"/>
          <p:cNvSpPr/>
          <p:nvPr/>
        </p:nvSpPr>
        <p:spPr bwMode="auto">
          <a:xfrm flipV="1">
            <a:off x="36" y="6547547"/>
            <a:ext cx="848973" cy="677340"/>
          </a:xfrm>
          <a:custGeom>
            <a:avLst/>
            <a:gdLst/>
            <a:ahLst/>
            <a:cxnLst/>
            <a:rect l="l" t="t" r="r" b="b"/>
            <a:pathLst>
              <a:path w="7908" h="10000">
                <a:moveTo>
                  <a:pt x="7908" y="4694"/>
                </a:moveTo>
                <a:lnTo>
                  <a:pt x="6575" y="188"/>
                </a:lnTo>
                <a:cubicBezTo>
                  <a:pt x="6566" y="157"/>
                  <a:pt x="6555" y="125"/>
                  <a:pt x="6546" y="94"/>
                </a:cubicBezTo>
                <a:cubicBezTo>
                  <a:pt x="6519" y="0"/>
                  <a:pt x="6491" y="0"/>
                  <a:pt x="6463" y="0"/>
                </a:cubicBezTo>
                <a:lnTo>
                  <a:pt x="5935" y="0"/>
                </a:lnTo>
                <a:lnTo>
                  <a:pt x="0" y="62"/>
                </a:lnTo>
                <a:lnTo>
                  <a:pt x="0" y="10000"/>
                </a:lnTo>
                <a:lnTo>
                  <a:pt x="5935" y="9952"/>
                </a:lnTo>
                <a:lnTo>
                  <a:pt x="6463" y="9952"/>
                </a:lnTo>
                <a:cubicBezTo>
                  <a:pt x="6491" y="9952"/>
                  <a:pt x="6519" y="9859"/>
                  <a:pt x="6546" y="9859"/>
                </a:cubicBezTo>
                <a:cubicBezTo>
                  <a:pt x="6546" y="9764"/>
                  <a:pt x="6575" y="9764"/>
                  <a:pt x="6575" y="9764"/>
                </a:cubicBezTo>
                <a:lnTo>
                  <a:pt x="7908" y="5258"/>
                </a:lnTo>
                <a:cubicBezTo>
                  <a:pt x="7963" y="5070"/>
                  <a:pt x="7963" y="4883"/>
                  <a:pt x="7908" y="4694"/>
                </a:cubicBezTo>
                <a:close/>
              </a:path>
            </a:pathLst>
          </a:custGeom>
          <a:solidFill>
            <a:schemeClr val="accent1"/>
          </a:solidFill>
          <a:ln>
            <a:noFill/>
          </a:ln>
        </p:spPr>
      </p:sp>
      <p:sp>
        <p:nvSpPr>
          <p:cNvPr id="7" name="Slide Number Placeholder 6"/>
          <p:cNvSpPr>
            <a:spLocks noGrp="1"/>
          </p:cNvSpPr>
          <p:nvPr>
            <p:ph type="sldNum" sz="quarter" idx="12"/>
          </p:nvPr>
        </p:nvSpPr>
        <p:spPr>
          <a:xfrm>
            <a:off x="319518" y="6644118"/>
            <a:ext cx="365611" cy="486833"/>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328941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36" name="Group 35"/>
          <p:cNvGrpSpPr/>
          <p:nvPr/>
        </p:nvGrpSpPr>
        <p:grpSpPr>
          <a:xfrm>
            <a:off x="1" y="304800"/>
            <a:ext cx="1238250" cy="8851504"/>
            <a:chOff x="2487613" y="285750"/>
            <a:chExt cx="2428875" cy="5654676"/>
          </a:xfrm>
        </p:grpSpPr>
        <p:sp>
          <p:nvSpPr>
            <p:cNvPr id="37"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38"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39"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40"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41"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42"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43"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44"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45"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46"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47"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48"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49" name="Group 48"/>
          <p:cNvGrpSpPr/>
          <p:nvPr/>
        </p:nvGrpSpPr>
        <p:grpSpPr>
          <a:xfrm>
            <a:off x="12763" y="999"/>
            <a:ext cx="1220170" cy="9136672"/>
            <a:chOff x="6627813" y="196102"/>
            <a:chExt cx="1952625" cy="5677649"/>
          </a:xfrm>
        </p:grpSpPr>
        <p:sp>
          <p:nvSpPr>
            <p:cNvPr id="50" name="Freeform 27"/>
            <p:cNvSpPr/>
            <p:nvPr/>
          </p:nvSpPr>
          <p:spPr bwMode="auto">
            <a:xfrm>
              <a:off x="6627813" y="19610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51"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52"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53"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54"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55"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56"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57"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58"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59"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60"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61"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62" name="Rectangle 61"/>
          <p:cNvSpPr/>
          <p:nvPr/>
        </p:nvSpPr>
        <p:spPr>
          <a:xfrm>
            <a:off x="0" y="0"/>
            <a:ext cx="114300" cy="9144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1215750" y="832147"/>
            <a:ext cx="4118250" cy="1707853"/>
          </a:xfrm>
          <a:prstGeom prst="rect">
            <a:avLst/>
          </a:prstGeom>
        </p:spPr>
        <p:txBody>
          <a:bodyPr vert="horz" lIns="91440" tIns="45720" rIns="91440" bIns="45720" rtlCol="0" anchor="t">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214010" y="2844800"/>
            <a:ext cx="4119991" cy="51816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4145280" y="8180120"/>
            <a:ext cx="1191458" cy="493561"/>
          </a:xfrm>
          <a:prstGeom prst="rect">
            <a:avLst/>
          </a:prstGeom>
        </p:spPr>
        <p:txBody>
          <a:bodyPr vert="horz" lIns="91440" tIns="45720" rIns="91440" bIns="45720" rtlCol="0" anchor="ctr"/>
          <a:lstStyle>
            <a:lvl1pPr algn="r">
              <a:defRPr sz="1200">
                <a:solidFill>
                  <a:schemeClr val="tx1">
                    <a:tint val="75000"/>
                  </a:schemeClr>
                </a:solidFill>
                <a:latin typeface="Georgia" panose="02040502050405020303" pitchFamily="18" charset="0"/>
              </a:defRPr>
            </a:lvl1pPr>
          </a:lstStyle>
          <a:p>
            <a:fld id="{C8208C41-8E94-4293-9B26-938533191C72}" type="datetime1">
              <a:rPr lang="en-US" altLang="zh-CN" smtClean="0"/>
              <a:t>12/19/2018</a:t>
            </a:fld>
            <a:endParaRPr lang="en-US" dirty="0"/>
          </a:p>
        </p:txBody>
      </p:sp>
      <p:sp>
        <p:nvSpPr>
          <p:cNvPr id="5" name="Footer Placeholder 4"/>
          <p:cNvSpPr>
            <a:spLocks noGrp="1"/>
          </p:cNvSpPr>
          <p:nvPr>
            <p:ph type="ftr" sz="quarter" idx="3"/>
          </p:nvPr>
        </p:nvSpPr>
        <p:spPr>
          <a:xfrm>
            <a:off x="1214009" y="8181080"/>
            <a:ext cx="3572805" cy="486833"/>
          </a:xfrm>
          <a:prstGeom prst="rect">
            <a:avLst/>
          </a:prstGeom>
        </p:spPr>
        <p:txBody>
          <a:bodyPr vert="horz" lIns="91440" tIns="45720" rIns="91440" bIns="45720" rtlCol="0" anchor="ctr"/>
          <a:lstStyle>
            <a:lvl1pPr algn="l">
              <a:defRPr sz="1200">
                <a:solidFill>
                  <a:schemeClr val="tx1">
                    <a:tint val="75000"/>
                  </a:schemeClr>
                </a:solidFill>
                <a:latin typeface="Georgia" panose="02040502050405020303" pitchFamily="18" charset="0"/>
              </a:defRPr>
            </a:lvl1pPr>
          </a:lstStyle>
          <a:p>
            <a:r>
              <a:rPr lang="en-US" altLang="zh-CN" dirty="0"/>
              <a:t>Homework Week 3</a:t>
            </a:r>
            <a:endParaRPr lang="en-US" dirty="0"/>
          </a:p>
        </p:txBody>
      </p:sp>
      <p:sp>
        <p:nvSpPr>
          <p:cNvPr id="6" name="Slide Number Placeholder 5"/>
          <p:cNvSpPr>
            <a:spLocks noGrp="1"/>
          </p:cNvSpPr>
          <p:nvPr>
            <p:ph type="sldNum" sz="quarter" idx="4"/>
          </p:nvPr>
        </p:nvSpPr>
        <p:spPr bwMode="gray">
          <a:xfrm>
            <a:off x="319518" y="1050378"/>
            <a:ext cx="365611" cy="486833"/>
          </a:xfrm>
          <a:prstGeom prst="rect">
            <a:avLst/>
          </a:prstGeom>
        </p:spPr>
        <p:txBody>
          <a:bodyPr vert="horz" lIns="91440" tIns="45720" rIns="91440" bIns="45720" rtlCol="0" anchor="ctr"/>
          <a:lstStyle>
            <a:lvl1pPr algn="r">
              <a:defRPr sz="1250">
                <a:solidFill>
                  <a:srgbClr val="FEFFFF"/>
                </a:solidFill>
              </a:defRPr>
            </a:lvl1pPr>
          </a:lstStyle>
          <a:p>
            <a:fld id="{D57F1E4F-1CFF-5643-939E-217C01CDF565}" type="slidenum">
              <a:rPr lang="en-US" smtClean="0"/>
              <a:pPr/>
              <a:t>‹#›</a:t>
            </a:fld>
            <a:endParaRPr lang="en-US" dirty="0"/>
          </a:p>
        </p:txBody>
      </p:sp>
      <p:sp>
        <p:nvSpPr>
          <p:cNvPr id="34" name="文本框 5"/>
          <p:cNvSpPr txBox="1"/>
          <p:nvPr userDrawn="1"/>
        </p:nvSpPr>
        <p:spPr>
          <a:xfrm>
            <a:off x="1207505" y="8739239"/>
            <a:ext cx="4500992" cy="400110"/>
          </a:xfrm>
          <a:prstGeom prst="rect">
            <a:avLst/>
          </a:prstGeom>
          <a:noFill/>
        </p:spPr>
        <p:txBody>
          <a:bodyPr wrap="square" rtlCol="0">
            <a:spAutoFit/>
          </a:bodyPr>
          <a:lstStyle>
            <a:defPPr>
              <a:defRPr lang="zh-CN"/>
            </a:defPPr>
            <a:lvl1pPr marL="0" algn="l" defTabSz="713232" rtl="0" eaLnBrk="1" latinLnBrk="0" hangingPunct="1">
              <a:defRPr sz="1404" kern="1200">
                <a:solidFill>
                  <a:schemeClr val="tx1"/>
                </a:solidFill>
                <a:latin typeface="+mn-lt"/>
                <a:ea typeface="+mn-ea"/>
                <a:cs typeface="+mn-cs"/>
              </a:defRPr>
            </a:lvl1pPr>
            <a:lvl2pPr marL="356616" algn="l" defTabSz="713232" rtl="0" eaLnBrk="1" latinLnBrk="0" hangingPunct="1">
              <a:defRPr sz="1404" kern="1200">
                <a:solidFill>
                  <a:schemeClr val="tx1"/>
                </a:solidFill>
                <a:latin typeface="+mn-lt"/>
                <a:ea typeface="+mn-ea"/>
                <a:cs typeface="+mn-cs"/>
              </a:defRPr>
            </a:lvl2pPr>
            <a:lvl3pPr marL="713232" algn="l" defTabSz="713232" rtl="0" eaLnBrk="1" latinLnBrk="0" hangingPunct="1">
              <a:defRPr sz="1404" kern="1200">
                <a:solidFill>
                  <a:schemeClr val="tx1"/>
                </a:solidFill>
                <a:latin typeface="+mn-lt"/>
                <a:ea typeface="+mn-ea"/>
                <a:cs typeface="+mn-cs"/>
              </a:defRPr>
            </a:lvl3pPr>
            <a:lvl4pPr marL="1069848" algn="l" defTabSz="713232" rtl="0" eaLnBrk="1" latinLnBrk="0" hangingPunct="1">
              <a:defRPr sz="1404" kern="1200">
                <a:solidFill>
                  <a:schemeClr val="tx1"/>
                </a:solidFill>
                <a:latin typeface="+mn-lt"/>
                <a:ea typeface="+mn-ea"/>
                <a:cs typeface="+mn-cs"/>
              </a:defRPr>
            </a:lvl4pPr>
            <a:lvl5pPr marL="1426464" algn="l" defTabSz="713232" rtl="0" eaLnBrk="1" latinLnBrk="0" hangingPunct="1">
              <a:defRPr sz="1404" kern="1200">
                <a:solidFill>
                  <a:schemeClr val="tx1"/>
                </a:solidFill>
                <a:latin typeface="+mn-lt"/>
                <a:ea typeface="+mn-ea"/>
                <a:cs typeface="+mn-cs"/>
              </a:defRPr>
            </a:lvl5pPr>
            <a:lvl6pPr marL="1783080" algn="l" defTabSz="713232" rtl="0" eaLnBrk="1" latinLnBrk="0" hangingPunct="1">
              <a:defRPr sz="1404" kern="1200">
                <a:solidFill>
                  <a:schemeClr val="tx1"/>
                </a:solidFill>
                <a:latin typeface="+mn-lt"/>
                <a:ea typeface="+mn-ea"/>
                <a:cs typeface="+mn-cs"/>
              </a:defRPr>
            </a:lvl6pPr>
            <a:lvl7pPr marL="2139696" algn="l" defTabSz="713232" rtl="0" eaLnBrk="1" latinLnBrk="0" hangingPunct="1">
              <a:defRPr sz="1404" kern="1200">
                <a:solidFill>
                  <a:schemeClr val="tx1"/>
                </a:solidFill>
                <a:latin typeface="+mn-lt"/>
                <a:ea typeface="+mn-ea"/>
                <a:cs typeface="+mn-cs"/>
              </a:defRPr>
            </a:lvl7pPr>
            <a:lvl8pPr marL="2496312" algn="l" defTabSz="713232" rtl="0" eaLnBrk="1" latinLnBrk="0" hangingPunct="1">
              <a:defRPr sz="1404" kern="1200">
                <a:solidFill>
                  <a:schemeClr val="tx1"/>
                </a:solidFill>
                <a:latin typeface="+mn-lt"/>
                <a:ea typeface="+mn-ea"/>
                <a:cs typeface="+mn-cs"/>
              </a:defRPr>
            </a:lvl8pPr>
            <a:lvl9pPr marL="2852928" algn="l" defTabSz="713232" rtl="0" eaLnBrk="1" latinLnBrk="0" hangingPunct="1">
              <a:defRPr sz="1404" kern="1200">
                <a:solidFill>
                  <a:schemeClr val="tx1"/>
                </a:solidFill>
                <a:latin typeface="+mn-lt"/>
                <a:ea typeface="+mn-ea"/>
                <a:cs typeface="+mn-cs"/>
              </a:defRPr>
            </a:lvl9pPr>
          </a:lstStyle>
          <a:p>
            <a:pPr algn="l"/>
            <a:r>
              <a:rPr lang="en-US" altLang="zh-CN" sz="1000" b="0" i="0" kern="1200" dirty="0">
                <a:solidFill>
                  <a:schemeClr val="tx1"/>
                </a:solidFill>
                <a:effectLst/>
                <a:latin typeface="Georgia" panose="02040502050405020303" pitchFamily="18" charset="0"/>
                <a:ea typeface="微软雅黑" panose="020B0503020204020204" pitchFamily="34" charset="-122"/>
                <a:cs typeface="+mn-cs"/>
              </a:rPr>
              <a:t>Copyright</a:t>
            </a:r>
            <a:r>
              <a:rPr lang="zh-CN" altLang="en-US" sz="1000" b="0" i="0" kern="1200" dirty="0">
                <a:solidFill>
                  <a:schemeClr val="tx1"/>
                </a:solidFill>
                <a:effectLst/>
                <a:latin typeface="Georgia" panose="02040502050405020303" pitchFamily="18" charset="0"/>
                <a:ea typeface="微软雅黑" panose="020B0503020204020204" pitchFamily="34" charset="-122"/>
                <a:cs typeface="+mn-cs"/>
              </a:rPr>
              <a:t> </a:t>
            </a:r>
            <a:r>
              <a:rPr lang="en-US" altLang="zh-CN" sz="1000" b="0" i="0" kern="1200" dirty="0">
                <a:solidFill>
                  <a:schemeClr val="tx1"/>
                </a:solidFill>
                <a:effectLst/>
                <a:latin typeface="Georgia" panose="02040502050405020303" pitchFamily="18" charset="0"/>
                <a:ea typeface="微软雅黑" panose="020B0503020204020204" pitchFamily="34" charset="-122"/>
                <a:cs typeface="+mn-cs"/>
              </a:rPr>
              <a:t>© </a:t>
            </a:r>
            <a:r>
              <a:rPr lang="en-US" altLang="zh-CN" sz="1000" dirty="0" err="1">
                <a:latin typeface="Georgia" panose="02040502050405020303" pitchFamily="18" charset="0"/>
              </a:rPr>
              <a:t>Xiangmin</a:t>
            </a:r>
            <a:r>
              <a:rPr lang="en-US" altLang="zh-CN" sz="1000" baseline="0" dirty="0" err="1">
                <a:latin typeface="Georgia" panose="02040502050405020303" pitchFamily="18" charset="0"/>
              </a:rPr>
              <a:t>g</a:t>
            </a:r>
            <a:r>
              <a:rPr lang="en-US" altLang="zh-CN" sz="1000" baseline="0" dirty="0">
                <a:latin typeface="Georgia" panose="02040502050405020303" pitchFamily="18" charset="0"/>
              </a:rPr>
              <a:t> LI &amp; Kitty Zhang, Graduate School at Shenzhen, </a:t>
            </a:r>
          </a:p>
          <a:p>
            <a:pPr algn="l"/>
            <a:r>
              <a:rPr lang="en-US" altLang="zh-CN" sz="1000" baseline="0" dirty="0">
                <a:latin typeface="Georgia" panose="02040502050405020303" pitchFamily="18" charset="0"/>
              </a:rPr>
              <a:t>Tsinghua University. All Rights Reserved. </a:t>
            </a:r>
            <a:endParaRPr lang="zh-CN" altLang="en-US" sz="1000" dirty="0">
              <a:latin typeface="Georgia" panose="02040502050405020303" pitchFamily="18" charset="0"/>
            </a:endParaRPr>
          </a:p>
        </p:txBody>
      </p:sp>
    </p:spTree>
    <p:extLst>
      <p:ext uri="{BB962C8B-B14F-4D97-AF65-F5344CB8AC3E}">
        <p14:creationId xmlns:p14="http://schemas.microsoft.com/office/powerpoint/2010/main" val="3480701223"/>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 id="2147483680" r:id="rId12"/>
    <p:sldLayoutId id="2147483681" r:id="rId13"/>
    <p:sldLayoutId id="2147483682" r:id="rId14"/>
    <p:sldLayoutId id="2147483683" r:id="rId15"/>
    <p:sldLayoutId id="2147483684" r:id="rId16"/>
  </p:sldLayoutIdLst>
  <p:hf hdr="0"/>
  <p:txStyles>
    <p:titleStyle>
      <a:lvl1pPr algn="l" defTabSz="285750" rtl="0" eaLnBrk="1" latinLnBrk="0" hangingPunct="1">
        <a:spcBef>
          <a:spcPct val="0"/>
        </a:spcBef>
        <a:buNone/>
        <a:defRPr sz="225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14313" indent="-214313" algn="l" defTabSz="285750" rtl="0" eaLnBrk="1" latinLnBrk="0" hangingPunct="1">
        <a:spcBef>
          <a:spcPts val="625"/>
        </a:spcBef>
        <a:spcAft>
          <a:spcPts val="0"/>
        </a:spcAft>
        <a:buClr>
          <a:schemeClr val="accent1"/>
        </a:buClr>
        <a:buFont typeface="Wingdings 3" charset="2"/>
        <a:buChar char=""/>
        <a:defRPr sz="1125" kern="1200">
          <a:solidFill>
            <a:schemeClr val="tx1">
              <a:lumMod val="75000"/>
              <a:lumOff val="25000"/>
            </a:schemeClr>
          </a:solidFill>
          <a:latin typeface="+mn-lt"/>
          <a:ea typeface="+mn-ea"/>
          <a:cs typeface="+mn-cs"/>
        </a:defRPr>
      </a:lvl1pPr>
      <a:lvl2pPr marL="464344" indent="-178594" algn="l" defTabSz="285750" rtl="0" eaLnBrk="1" latinLnBrk="0" hangingPunct="1">
        <a:spcBef>
          <a:spcPts val="625"/>
        </a:spcBef>
        <a:spcAft>
          <a:spcPts val="0"/>
        </a:spcAft>
        <a:buClr>
          <a:schemeClr val="accent1"/>
        </a:buClr>
        <a:buFont typeface="Wingdings 3" charset="2"/>
        <a:buChar char=""/>
        <a:defRPr sz="1000" kern="1200">
          <a:solidFill>
            <a:schemeClr val="tx1">
              <a:lumMod val="75000"/>
              <a:lumOff val="25000"/>
            </a:schemeClr>
          </a:solidFill>
          <a:latin typeface="+mn-lt"/>
          <a:ea typeface="+mn-ea"/>
          <a:cs typeface="+mn-cs"/>
        </a:defRPr>
      </a:lvl2pPr>
      <a:lvl3pPr marL="714375" indent="-142875" algn="l" defTabSz="285750" rtl="0" eaLnBrk="1" latinLnBrk="0" hangingPunct="1">
        <a:spcBef>
          <a:spcPts val="625"/>
        </a:spcBef>
        <a:spcAft>
          <a:spcPts val="0"/>
        </a:spcAft>
        <a:buClr>
          <a:schemeClr val="accent1"/>
        </a:buClr>
        <a:buFont typeface="Wingdings 3" charset="2"/>
        <a:buChar char=""/>
        <a:defRPr sz="875" kern="1200">
          <a:solidFill>
            <a:schemeClr val="tx1">
              <a:lumMod val="75000"/>
              <a:lumOff val="25000"/>
            </a:schemeClr>
          </a:solidFill>
          <a:latin typeface="+mn-lt"/>
          <a:ea typeface="+mn-ea"/>
          <a:cs typeface="+mn-cs"/>
        </a:defRPr>
      </a:lvl3pPr>
      <a:lvl4pPr marL="1000125" indent="-142875" algn="l" defTabSz="285750" rtl="0" eaLnBrk="1" latinLnBrk="0" hangingPunct="1">
        <a:spcBef>
          <a:spcPts val="625"/>
        </a:spcBef>
        <a:spcAft>
          <a:spcPts val="0"/>
        </a:spcAft>
        <a:buClr>
          <a:schemeClr val="accent1"/>
        </a:buClr>
        <a:buFont typeface="Wingdings 3" charset="2"/>
        <a:buChar char=""/>
        <a:defRPr sz="750" kern="1200">
          <a:solidFill>
            <a:schemeClr val="tx1">
              <a:lumMod val="75000"/>
              <a:lumOff val="25000"/>
            </a:schemeClr>
          </a:solidFill>
          <a:latin typeface="+mn-lt"/>
          <a:ea typeface="+mn-ea"/>
          <a:cs typeface="+mn-cs"/>
        </a:defRPr>
      </a:lvl4pPr>
      <a:lvl5pPr marL="1285875" indent="-142875" algn="l" defTabSz="285750" rtl="0" eaLnBrk="1" latinLnBrk="0" hangingPunct="1">
        <a:spcBef>
          <a:spcPts val="625"/>
        </a:spcBef>
        <a:spcAft>
          <a:spcPts val="0"/>
        </a:spcAft>
        <a:buClr>
          <a:schemeClr val="accent1"/>
        </a:buClr>
        <a:buFont typeface="Wingdings 3" charset="2"/>
        <a:buChar char=""/>
        <a:defRPr sz="750" kern="1200">
          <a:solidFill>
            <a:schemeClr val="tx1">
              <a:lumMod val="75000"/>
              <a:lumOff val="25000"/>
            </a:schemeClr>
          </a:solidFill>
          <a:latin typeface="+mn-lt"/>
          <a:ea typeface="+mn-ea"/>
          <a:cs typeface="+mn-cs"/>
        </a:defRPr>
      </a:lvl5pPr>
      <a:lvl6pPr marL="1571625" indent="-142875" algn="l" defTabSz="285750" rtl="0" eaLnBrk="1" latinLnBrk="0" hangingPunct="1">
        <a:spcBef>
          <a:spcPts val="625"/>
        </a:spcBef>
        <a:spcAft>
          <a:spcPts val="0"/>
        </a:spcAft>
        <a:buClr>
          <a:schemeClr val="accent1"/>
        </a:buClr>
        <a:buFont typeface="Wingdings 3" charset="2"/>
        <a:buChar char=""/>
        <a:defRPr sz="750" kern="1200">
          <a:solidFill>
            <a:schemeClr val="tx1">
              <a:lumMod val="75000"/>
              <a:lumOff val="25000"/>
            </a:schemeClr>
          </a:solidFill>
          <a:latin typeface="+mn-lt"/>
          <a:ea typeface="+mn-ea"/>
          <a:cs typeface="+mn-cs"/>
        </a:defRPr>
      </a:lvl6pPr>
      <a:lvl7pPr marL="1857375" indent="-142875" algn="l" defTabSz="285750" rtl="0" eaLnBrk="1" latinLnBrk="0" hangingPunct="1">
        <a:spcBef>
          <a:spcPts val="625"/>
        </a:spcBef>
        <a:spcAft>
          <a:spcPts val="0"/>
        </a:spcAft>
        <a:buClr>
          <a:schemeClr val="accent1"/>
        </a:buClr>
        <a:buFont typeface="Wingdings 3" charset="2"/>
        <a:buChar char=""/>
        <a:defRPr sz="750" kern="1200">
          <a:solidFill>
            <a:schemeClr val="tx1">
              <a:lumMod val="75000"/>
              <a:lumOff val="25000"/>
            </a:schemeClr>
          </a:solidFill>
          <a:latin typeface="+mn-lt"/>
          <a:ea typeface="+mn-ea"/>
          <a:cs typeface="+mn-cs"/>
        </a:defRPr>
      </a:lvl7pPr>
      <a:lvl8pPr marL="2143125" indent="-142875" algn="l" defTabSz="285750" rtl="0" eaLnBrk="1" latinLnBrk="0" hangingPunct="1">
        <a:spcBef>
          <a:spcPts val="625"/>
        </a:spcBef>
        <a:spcAft>
          <a:spcPts val="0"/>
        </a:spcAft>
        <a:buClr>
          <a:schemeClr val="accent1"/>
        </a:buClr>
        <a:buFont typeface="Wingdings 3" charset="2"/>
        <a:buChar char=""/>
        <a:defRPr sz="750" kern="1200">
          <a:solidFill>
            <a:schemeClr val="tx1">
              <a:lumMod val="75000"/>
              <a:lumOff val="25000"/>
            </a:schemeClr>
          </a:solidFill>
          <a:latin typeface="+mn-lt"/>
          <a:ea typeface="+mn-ea"/>
          <a:cs typeface="+mn-cs"/>
        </a:defRPr>
      </a:lvl8pPr>
      <a:lvl9pPr marL="2428875" indent="-142875" algn="l" defTabSz="285750" rtl="0" eaLnBrk="1" latinLnBrk="0" hangingPunct="1">
        <a:spcBef>
          <a:spcPts val="625"/>
        </a:spcBef>
        <a:spcAft>
          <a:spcPts val="0"/>
        </a:spcAft>
        <a:buClr>
          <a:schemeClr val="accent1"/>
        </a:buClr>
        <a:buFont typeface="Wingdings 3" charset="2"/>
        <a:buChar char=""/>
        <a:defRPr sz="750" kern="1200">
          <a:solidFill>
            <a:schemeClr val="tx1">
              <a:lumMod val="75000"/>
              <a:lumOff val="25000"/>
            </a:schemeClr>
          </a:solidFill>
          <a:latin typeface="+mn-lt"/>
          <a:ea typeface="+mn-ea"/>
          <a:cs typeface="+mn-cs"/>
        </a:defRPr>
      </a:lvl9pPr>
    </p:bodyStyle>
    <p:otherStyle>
      <a:defPPr>
        <a:defRPr lang="en-US"/>
      </a:defPPr>
      <a:lvl1pPr marL="0" algn="l" defTabSz="285750" rtl="0" eaLnBrk="1" latinLnBrk="0" hangingPunct="1">
        <a:defRPr sz="1125" kern="1200">
          <a:solidFill>
            <a:schemeClr val="tx1"/>
          </a:solidFill>
          <a:latin typeface="+mn-lt"/>
          <a:ea typeface="+mn-ea"/>
          <a:cs typeface="+mn-cs"/>
        </a:defRPr>
      </a:lvl1pPr>
      <a:lvl2pPr marL="285750" algn="l" defTabSz="285750" rtl="0" eaLnBrk="1" latinLnBrk="0" hangingPunct="1">
        <a:defRPr sz="1125" kern="1200">
          <a:solidFill>
            <a:schemeClr val="tx1"/>
          </a:solidFill>
          <a:latin typeface="+mn-lt"/>
          <a:ea typeface="+mn-ea"/>
          <a:cs typeface="+mn-cs"/>
        </a:defRPr>
      </a:lvl2pPr>
      <a:lvl3pPr marL="571500" algn="l" defTabSz="285750" rtl="0" eaLnBrk="1" latinLnBrk="0" hangingPunct="1">
        <a:defRPr sz="1125" kern="1200">
          <a:solidFill>
            <a:schemeClr val="tx1"/>
          </a:solidFill>
          <a:latin typeface="+mn-lt"/>
          <a:ea typeface="+mn-ea"/>
          <a:cs typeface="+mn-cs"/>
        </a:defRPr>
      </a:lvl3pPr>
      <a:lvl4pPr marL="857250" algn="l" defTabSz="285750" rtl="0" eaLnBrk="1" latinLnBrk="0" hangingPunct="1">
        <a:defRPr sz="1125" kern="1200">
          <a:solidFill>
            <a:schemeClr val="tx1"/>
          </a:solidFill>
          <a:latin typeface="+mn-lt"/>
          <a:ea typeface="+mn-ea"/>
          <a:cs typeface="+mn-cs"/>
        </a:defRPr>
      </a:lvl4pPr>
      <a:lvl5pPr marL="1143000" algn="l" defTabSz="285750" rtl="0" eaLnBrk="1" latinLnBrk="0" hangingPunct="1">
        <a:defRPr sz="1125" kern="1200">
          <a:solidFill>
            <a:schemeClr val="tx1"/>
          </a:solidFill>
          <a:latin typeface="+mn-lt"/>
          <a:ea typeface="+mn-ea"/>
          <a:cs typeface="+mn-cs"/>
        </a:defRPr>
      </a:lvl5pPr>
      <a:lvl6pPr marL="1428750" algn="l" defTabSz="285750" rtl="0" eaLnBrk="1" latinLnBrk="0" hangingPunct="1">
        <a:defRPr sz="1125" kern="1200">
          <a:solidFill>
            <a:schemeClr val="tx1"/>
          </a:solidFill>
          <a:latin typeface="+mn-lt"/>
          <a:ea typeface="+mn-ea"/>
          <a:cs typeface="+mn-cs"/>
        </a:defRPr>
      </a:lvl6pPr>
      <a:lvl7pPr marL="1714500" algn="l" defTabSz="285750" rtl="0" eaLnBrk="1" latinLnBrk="0" hangingPunct="1">
        <a:defRPr sz="1125" kern="1200">
          <a:solidFill>
            <a:schemeClr val="tx1"/>
          </a:solidFill>
          <a:latin typeface="+mn-lt"/>
          <a:ea typeface="+mn-ea"/>
          <a:cs typeface="+mn-cs"/>
        </a:defRPr>
      </a:lvl7pPr>
      <a:lvl8pPr marL="2000250" algn="l" defTabSz="285750" rtl="0" eaLnBrk="1" latinLnBrk="0" hangingPunct="1">
        <a:defRPr sz="1125" kern="1200">
          <a:solidFill>
            <a:schemeClr val="tx1"/>
          </a:solidFill>
          <a:latin typeface="+mn-lt"/>
          <a:ea typeface="+mn-ea"/>
          <a:cs typeface="+mn-cs"/>
        </a:defRPr>
      </a:lvl8pPr>
      <a:lvl9pPr marL="2286000" algn="l" defTabSz="285750" rtl="0" eaLnBrk="1" latinLnBrk="0" hangingPunct="1">
        <a:defRPr sz="112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tags" Target="../tags/tag2.xml"/><Relationship Id="rId1" Type="http://schemas.openxmlformats.org/officeDocument/2006/relationships/tags" Target="../tags/tag1.xml"/><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tags" Target="../tags/tag10.xml"/><Relationship Id="rId13" Type="http://schemas.openxmlformats.org/officeDocument/2006/relationships/image" Target="../media/image12.tmp"/><Relationship Id="rId3" Type="http://schemas.openxmlformats.org/officeDocument/2006/relationships/tags" Target="../tags/tag5.xml"/><Relationship Id="rId7" Type="http://schemas.openxmlformats.org/officeDocument/2006/relationships/tags" Target="../tags/tag9.xml"/><Relationship Id="rId12" Type="http://schemas.openxmlformats.org/officeDocument/2006/relationships/slideLayout" Target="../slideLayouts/slideLayout7.xml"/><Relationship Id="rId2" Type="http://schemas.openxmlformats.org/officeDocument/2006/relationships/tags" Target="../tags/tag4.xml"/><Relationship Id="rId1" Type="http://schemas.openxmlformats.org/officeDocument/2006/relationships/tags" Target="../tags/tag3.xml"/><Relationship Id="rId6" Type="http://schemas.openxmlformats.org/officeDocument/2006/relationships/tags" Target="../tags/tag8.xml"/><Relationship Id="rId11" Type="http://schemas.openxmlformats.org/officeDocument/2006/relationships/tags" Target="../tags/tag13.xml"/><Relationship Id="rId5" Type="http://schemas.openxmlformats.org/officeDocument/2006/relationships/tags" Target="../tags/tag7.xml"/><Relationship Id="rId10" Type="http://schemas.openxmlformats.org/officeDocument/2006/relationships/tags" Target="../tags/tag12.xml"/><Relationship Id="rId4" Type="http://schemas.openxmlformats.org/officeDocument/2006/relationships/tags" Target="../tags/tag6.xml"/><Relationship Id="rId9" Type="http://schemas.openxmlformats.org/officeDocument/2006/relationships/tags" Target="../tags/tag11.xml"/></Relationships>
</file>

<file path=ppt/slides/_rels/slide11.xml.rels><?xml version="1.0" encoding="UTF-8" standalone="yes"?>
<Relationships xmlns="http://schemas.openxmlformats.org/package/2006/relationships"><Relationship Id="rId8" Type="http://schemas.openxmlformats.org/officeDocument/2006/relationships/tags" Target="../tags/tag21.xml"/><Relationship Id="rId3" Type="http://schemas.openxmlformats.org/officeDocument/2006/relationships/tags" Target="../tags/tag16.xml"/><Relationship Id="rId7" Type="http://schemas.openxmlformats.org/officeDocument/2006/relationships/tags" Target="../tags/tag20.xml"/><Relationship Id="rId2" Type="http://schemas.openxmlformats.org/officeDocument/2006/relationships/tags" Target="../tags/tag15.xml"/><Relationship Id="rId1" Type="http://schemas.openxmlformats.org/officeDocument/2006/relationships/tags" Target="../tags/tag14.xml"/><Relationship Id="rId6" Type="http://schemas.openxmlformats.org/officeDocument/2006/relationships/tags" Target="../tags/tag19.xml"/><Relationship Id="rId11" Type="http://schemas.openxmlformats.org/officeDocument/2006/relationships/image" Target="../media/image12.tmp"/><Relationship Id="rId5" Type="http://schemas.openxmlformats.org/officeDocument/2006/relationships/tags" Target="../tags/tag18.xml"/><Relationship Id="rId10" Type="http://schemas.openxmlformats.org/officeDocument/2006/relationships/slideLayout" Target="../slideLayouts/slideLayout7.xml"/><Relationship Id="rId4" Type="http://schemas.openxmlformats.org/officeDocument/2006/relationships/tags" Target="../tags/tag17.xml"/><Relationship Id="rId9" Type="http://schemas.openxmlformats.org/officeDocument/2006/relationships/tags" Target="../tags/tag22.xml"/></Relationships>
</file>

<file path=ppt/slides/_rels/slide12.xml.rels><?xml version="1.0" encoding="UTF-8" standalone="yes"?>
<Relationships xmlns="http://schemas.openxmlformats.org/package/2006/relationships"><Relationship Id="rId8" Type="http://schemas.openxmlformats.org/officeDocument/2006/relationships/tags" Target="../tags/tag30.xml"/><Relationship Id="rId3" Type="http://schemas.openxmlformats.org/officeDocument/2006/relationships/tags" Target="../tags/tag25.xml"/><Relationship Id="rId7" Type="http://schemas.openxmlformats.org/officeDocument/2006/relationships/tags" Target="../tags/tag29.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12.tmp"/><Relationship Id="rId5" Type="http://schemas.openxmlformats.org/officeDocument/2006/relationships/tags" Target="../tags/tag27.xml"/><Relationship Id="rId10" Type="http://schemas.openxmlformats.org/officeDocument/2006/relationships/slideLayout" Target="../slideLayouts/slideLayout7.xml"/><Relationship Id="rId4" Type="http://schemas.openxmlformats.org/officeDocument/2006/relationships/tags" Target="../tags/tag26.xml"/><Relationship Id="rId9" Type="http://schemas.openxmlformats.org/officeDocument/2006/relationships/tags" Target="../tags/tag31.xml"/></Relationships>
</file>

<file path=ppt/slides/_rels/slide13.xml.rels><?xml version="1.0" encoding="UTF-8" standalone="yes"?>
<Relationships xmlns="http://schemas.openxmlformats.org/package/2006/relationships"><Relationship Id="rId8" Type="http://schemas.openxmlformats.org/officeDocument/2006/relationships/tags" Target="../tags/tag39.xml"/><Relationship Id="rId13" Type="http://schemas.openxmlformats.org/officeDocument/2006/relationships/image" Target="../media/image12.tmp"/><Relationship Id="rId3" Type="http://schemas.openxmlformats.org/officeDocument/2006/relationships/tags" Target="../tags/tag34.xml"/><Relationship Id="rId7" Type="http://schemas.openxmlformats.org/officeDocument/2006/relationships/tags" Target="../tags/tag38.xml"/><Relationship Id="rId12"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11" Type="http://schemas.openxmlformats.org/officeDocument/2006/relationships/tags" Target="../tags/tag42.xml"/><Relationship Id="rId5" Type="http://schemas.openxmlformats.org/officeDocument/2006/relationships/tags" Target="../tags/tag36.xml"/><Relationship Id="rId10" Type="http://schemas.openxmlformats.org/officeDocument/2006/relationships/tags" Target="../tags/tag41.xml"/><Relationship Id="rId4" Type="http://schemas.openxmlformats.org/officeDocument/2006/relationships/tags" Target="../tags/tag35.xml"/><Relationship Id="rId9" Type="http://schemas.openxmlformats.org/officeDocument/2006/relationships/tags" Target="../tags/tag40.xml"/></Relationships>
</file>

<file path=ppt/slides/_rels/slide14.xml.rels><?xml version="1.0" encoding="UTF-8" standalone="yes"?>
<Relationships xmlns="http://schemas.openxmlformats.org/package/2006/relationships"><Relationship Id="rId8" Type="http://schemas.openxmlformats.org/officeDocument/2006/relationships/tags" Target="../tags/tag50.xml"/><Relationship Id="rId13" Type="http://schemas.openxmlformats.org/officeDocument/2006/relationships/image" Target="../media/image12.tmp"/><Relationship Id="rId3" Type="http://schemas.openxmlformats.org/officeDocument/2006/relationships/tags" Target="../tags/tag45.xml"/><Relationship Id="rId7" Type="http://schemas.openxmlformats.org/officeDocument/2006/relationships/tags" Target="../tags/tag49.xml"/><Relationship Id="rId12" Type="http://schemas.openxmlformats.org/officeDocument/2006/relationships/slideLayout" Target="../slideLayouts/slideLayout7.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11" Type="http://schemas.openxmlformats.org/officeDocument/2006/relationships/tags" Target="../tags/tag53.xml"/><Relationship Id="rId5" Type="http://schemas.openxmlformats.org/officeDocument/2006/relationships/tags" Target="../tags/tag47.xml"/><Relationship Id="rId10" Type="http://schemas.openxmlformats.org/officeDocument/2006/relationships/tags" Target="../tags/tag52.xml"/><Relationship Id="rId4" Type="http://schemas.openxmlformats.org/officeDocument/2006/relationships/tags" Target="../tags/tag46.xml"/><Relationship Id="rId9" Type="http://schemas.openxmlformats.org/officeDocument/2006/relationships/tags" Target="../tags/tag51.xml"/></Relationships>
</file>

<file path=ppt/slides/_rels/slide15.xml.rels><?xml version="1.0" encoding="UTF-8" standalone="yes"?>
<Relationships xmlns="http://schemas.openxmlformats.org/package/2006/relationships"><Relationship Id="rId8" Type="http://schemas.openxmlformats.org/officeDocument/2006/relationships/tags" Target="../tags/tag61.xml"/><Relationship Id="rId13" Type="http://schemas.openxmlformats.org/officeDocument/2006/relationships/image" Target="../media/image12.tmp"/><Relationship Id="rId3" Type="http://schemas.openxmlformats.org/officeDocument/2006/relationships/tags" Target="../tags/tag56.xml"/><Relationship Id="rId7" Type="http://schemas.openxmlformats.org/officeDocument/2006/relationships/tags" Target="../tags/tag60.xml"/><Relationship Id="rId12" Type="http://schemas.openxmlformats.org/officeDocument/2006/relationships/slideLayout" Target="../slideLayouts/slideLayout7.xml"/><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tags" Target="../tags/tag59.xml"/><Relationship Id="rId11" Type="http://schemas.openxmlformats.org/officeDocument/2006/relationships/tags" Target="../tags/tag64.xml"/><Relationship Id="rId5" Type="http://schemas.openxmlformats.org/officeDocument/2006/relationships/tags" Target="../tags/tag58.xml"/><Relationship Id="rId10" Type="http://schemas.openxmlformats.org/officeDocument/2006/relationships/tags" Target="../tags/tag63.xml"/><Relationship Id="rId4" Type="http://schemas.openxmlformats.org/officeDocument/2006/relationships/tags" Target="../tags/tag57.xml"/><Relationship Id="rId9" Type="http://schemas.openxmlformats.org/officeDocument/2006/relationships/tags" Target="../tags/tag62.xml"/></Relationships>
</file>

<file path=ppt/slides/_rels/slide16.xml.rels><?xml version="1.0" encoding="UTF-8" standalone="yes"?>
<Relationships xmlns="http://schemas.openxmlformats.org/package/2006/relationships"><Relationship Id="rId8" Type="http://schemas.openxmlformats.org/officeDocument/2006/relationships/tags" Target="../tags/tag72.xml"/><Relationship Id="rId13" Type="http://schemas.openxmlformats.org/officeDocument/2006/relationships/notesSlide" Target="../notesSlides/notesSlide2.xml"/><Relationship Id="rId3" Type="http://schemas.openxmlformats.org/officeDocument/2006/relationships/tags" Target="../tags/tag67.xml"/><Relationship Id="rId7" Type="http://schemas.openxmlformats.org/officeDocument/2006/relationships/tags" Target="../tags/tag71.xml"/><Relationship Id="rId12" Type="http://schemas.openxmlformats.org/officeDocument/2006/relationships/slideLayout" Target="../slideLayouts/slideLayout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tags" Target="../tags/tag70.xml"/><Relationship Id="rId11" Type="http://schemas.openxmlformats.org/officeDocument/2006/relationships/tags" Target="../tags/tag75.xml"/><Relationship Id="rId5" Type="http://schemas.openxmlformats.org/officeDocument/2006/relationships/tags" Target="../tags/tag69.xml"/><Relationship Id="rId10" Type="http://schemas.openxmlformats.org/officeDocument/2006/relationships/tags" Target="../tags/tag74.xml"/><Relationship Id="rId4" Type="http://schemas.openxmlformats.org/officeDocument/2006/relationships/tags" Target="../tags/tag68.xml"/><Relationship Id="rId9" Type="http://schemas.openxmlformats.org/officeDocument/2006/relationships/tags" Target="../tags/tag73.xml"/><Relationship Id="rId14" Type="http://schemas.openxmlformats.org/officeDocument/2006/relationships/image" Target="../media/image12.tmp"/></Relationships>
</file>

<file path=ppt/slides/_rels/slide17.xml.rels><?xml version="1.0" encoding="UTF-8" standalone="yes"?>
<Relationships xmlns="http://schemas.openxmlformats.org/package/2006/relationships"><Relationship Id="rId8" Type="http://schemas.openxmlformats.org/officeDocument/2006/relationships/tags" Target="../tags/tag83.xml"/><Relationship Id="rId13" Type="http://schemas.openxmlformats.org/officeDocument/2006/relationships/image" Target="../media/image12.tmp"/><Relationship Id="rId3" Type="http://schemas.openxmlformats.org/officeDocument/2006/relationships/tags" Target="../tags/tag78.xml"/><Relationship Id="rId7" Type="http://schemas.openxmlformats.org/officeDocument/2006/relationships/tags" Target="../tags/tag82.xml"/><Relationship Id="rId12" Type="http://schemas.openxmlformats.org/officeDocument/2006/relationships/slideLayout" Target="../slideLayouts/slideLayout7.xml"/><Relationship Id="rId2" Type="http://schemas.openxmlformats.org/officeDocument/2006/relationships/tags" Target="../tags/tag77.xml"/><Relationship Id="rId1" Type="http://schemas.openxmlformats.org/officeDocument/2006/relationships/tags" Target="../tags/tag76.xml"/><Relationship Id="rId6" Type="http://schemas.openxmlformats.org/officeDocument/2006/relationships/tags" Target="../tags/tag81.xml"/><Relationship Id="rId11" Type="http://schemas.openxmlformats.org/officeDocument/2006/relationships/tags" Target="../tags/tag86.xml"/><Relationship Id="rId5" Type="http://schemas.openxmlformats.org/officeDocument/2006/relationships/tags" Target="../tags/tag80.xml"/><Relationship Id="rId10" Type="http://schemas.openxmlformats.org/officeDocument/2006/relationships/tags" Target="../tags/tag85.xml"/><Relationship Id="rId4" Type="http://schemas.openxmlformats.org/officeDocument/2006/relationships/tags" Target="../tags/tag79.xml"/><Relationship Id="rId9" Type="http://schemas.openxmlformats.org/officeDocument/2006/relationships/tags" Target="../tags/tag8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gn="ctr"/>
            <a:r>
              <a:rPr lang="en-US" altLang="zh-CN" sz="4000" dirty="0">
                <a:latin typeface="Georgia" panose="02040502050405020303" pitchFamily="18" charset="0"/>
              </a:rPr>
              <a:t>Homework </a:t>
            </a:r>
            <a:br>
              <a:rPr lang="en-US" altLang="zh-CN" sz="4000" dirty="0">
                <a:latin typeface="Georgia" panose="02040502050405020303" pitchFamily="18" charset="0"/>
              </a:rPr>
            </a:br>
            <a:r>
              <a:rPr lang="en-US" altLang="zh-CN" sz="4000" dirty="0">
                <a:latin typeface="Georgia" panose="02040502050405020303" pitchFamily="18" charset="0"/>
              </a:rPr>
              <a:t>Week 3</a:t>
            </a:r>
            <a:endParaRPr lang="zh-CN" altLang="en-US" sz="4000" dirty="0">
              <a:latin typeface="Georgia" panose="02040502050405020303" pitchFamily="18" charset="0"/>
            </a:endParaRPr>
          </a:p>
        </p:txBody>
      </p:sp>
      <p:sp>
        <p:nvSpPr>
          <p:cNvPr id="5" name="灯片编号占位符 4"/>
          <p:cNvSpPr>
            <a:spLocks noGrp="1"/>
          </p:cNvSpPr>
          <p:nvPr>
            <p:ph type="sldNum" sz="quarter" idx="12"/>
          </p:nvPr>
        </p:nvSpPr>
        <p:spPr/>
        <p:txBody>
          <a:bodyPr/>
          <a:lstStyle/>
          <a:p>
            <a:fld id="{D57F1E4F-1CFF-5643-939E-217C01CDF565}" type="slidenum">
              <a:rPr lang="en-US" smtClean="0"/>
              <a:pPr/>
              <a:t>1</a:t>
            </a:fld>
            <a:endParaRPr lang="en-US" dirty="0"/>
          </a:p>
        </p:txBody>
      </p:sp>
      <p:sp>
        <p:nvSpPr>
          <p:cNvPr id="3" name="文本框 2"/>
          <p:cNvSpPr txBox="1"/>
          <p:nvPr>
            <p:custDataLst>
              <p:tags r:id="rId2"/>
            </p:custDataLst>
          </p:nvPr>
        </p:nvSpPr>
        <p:spPr>
          <a:xfrm>
            <a:off x="1841500" y="5842000"/>
            <a:ext cx="2032000" cy="508000"/>
          </a:xfrm>
          <a:prstGeom prst="rect">
            <a:avLst/>
          </a:prstGeom>
          <a:noFill/>
          <a:ln w="12700">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14:hiddenLine>
            </a:ext>
          </a:extLst>
        </p:spPr>
        <p:txBody>
          <a:bodyPr vert="horz" wrap="square" rtlCol="0" anchor="ctr" anchorCtr="1">
            <a:noAutofit/>
          </a:bodyPr>
          <a:lstStyle/>
          <a:p>
            <a:r>
              <a:rPr lang="zh-CN" altLang="en-US" sz="2000" smtClean="0">
                <a:solidFill>
                  <a:srgbClr val="000000"/>
                </a:solidFill>
              </a:rPr>
              <a:t>总分</a:t>
            </a:r>
            <a:r>
              <a:rPr lang="en-US" altLang="zh-CN" sz="2000" smtClean="0">
                <a:solidFill>
                  <a:srgbClr val="000000"/>
                </a:solidFill>
              </a:rPr>
              <a:t>: 10</a:t>
            </a:r>
            <a:endParaRPr lang="zh-CN" altLang="en-US" sz="2000">
              <a:solidFill>
                <a:srgbClr val="000000"/>
              </a:solidFill>
            </a:endParaRPr>
          </a:p>
        </p:txBody>
      </p:sp>
    </p:spTree>
    <p:custDataLst>
      <p:tags r:id="rId1"/>
    </p:custDataLst>
    <p:extLst>
      <p:ext uri="{BB962C8B-B14F-4D97-AF65-F5344CB8AC3E}">
        <p14:creationId xmlns:p14="http://schemas.microsoft.com/office/powerpoint/2010/main" val="591498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5"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43829DC1-5873-4CBE-AF58-BC0C27F1578A}" type="slidenum">
              <a:rPr lang="en-US" altLang="zh-CN" sz="1200">
                <a:solidFill>
                  <a:srgbClr val="FEFFFF"/>
                </a:solidFill>
              </a:rPr>
              <a:pPr/>
              <a:t>10</a:t>
            </a:fld>
            <a:endParaRPr lang="en-US" altLang="zh-CN" sz="1200">
              <a:solidFill>
                <a:srgbClr val="FEFFFF"/>
              </a:solidFill>
            </a:endParaRPr>
          </a:p>
        </p:txBody>
      </p:sp>
      <p:sp>
        <p:nvSpPr>
          <p:cNvPr id="6" name="矩形 5"/>
          <p:cNvSpPr/>
          <p:nvPr/>
        </p:nvSpPr>
        <p:spPr>
          <a:xfrm>
            <a:off x="881063" y="571500"/>
            <a:ext cx="4262437" cy="28575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1. The motto of Oxford </a:t>
            </a:r>
            <a:r>
              <a:rPr lang="en-US" altLang="zh-CN" sz="2600" dirty="0">
                <a:solidFill>
                  <a:schemeClr val="tx1"/>
                </a:solidFill>
                <a:latin typeface="Georgia" panose="02040502050405020303" pitchFamily="18" charset="0"/>
              </a:rPr>
              <a:t>University </a:t>
            </a:r>
            <a:r>
              <a:rPr lang="en-US" altLang="zh-CN" sz="2600" i="1" dirty="0">
                <a:solidFill>
                  <a:schemeClr val="tx1"/>
                </a:solidFill>
                <a:latin typeface="Georgia" panose="02040502050405020303" pitchFamily="18" charset="0"/>
              </a:rPr>
              <a:t>Dominus </a:t>
            </a:r>
            <a:r>
              <a:rPr lang="en-US" altLang="zh-CN" sz="2600" i="1" dirty="0" err="1">
                <a:solidFill>
                  <a:schemeClr val="tx1"/>
                </a:solidFill>
                <a:latin typeface="Georgia" panose="02040502050405020303" pitchFamily="18" charset="0"/>
              </a:rPr>
              <a:t>illunimatio</a:t>
            </a:r>
            <a:r>
              <a:rPr lang="en-US" altLang="zh-CN" sz="2600" i="1" dirty="0">
                <a:solidFill>
                  <a:schemeClr val="tx1"/>
                </a:solidFill>
                <a:latin typeface="Georgia" panose="02040502050405020303" pitchFamily="18" charset="0"/>
              </a:rPr>
              <a:t> mea</a:t>
            </a:r>
            <a:r>
              <a:rPr lang="en-US" altLang="zh-CN" sz="2600" dirty="0">
                <a:solidFill>
                  <a:schemeClr val="tx1"/>
                </a:solidFill>
                <a:latin typeface="Georgia" panose="02040502050405020303" pitchFamily="18" charset="0"/>
              </a:rPr>
              <a:t> means:</a:t>
            </a:r>
            <a:endParaRPr lang="zh-CN" altLang="en-US" sz="2600" dirty="0">
              <a:solidFill>
                <a:schemeClr val="tx1"/>
              </a:solidFill>
              <a:latin typeface="Georgia" panose="02040502050405020303" pitchFamily="18" charset="0"/>
            </a:endParaRPr>
          </a:p>
        </p:txBody>
      </p:sp>
      <p:sp>
        <p:nvSpPr>
          <p:cNvPr id="7" name="矩形 6"/>
          <p:cNvSpPr/>
          <p:nvPr/>
        </p:nvSpPr>
        <p:spPr>
          <a:xfrm>
            <a:off x="1143000" y="3714750"/>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400" dirty="0">
                <a:solidFill>
                  <a:srgbClr val="000000"/>
                </a:solidFill>
                <a:latin typeface="Georgia" panose="02040502050405020303" pitchFamily="18" charset="0"/>
              </a:rPr>
              <a:t>The Lord please guide me.</a:t>
            </a:r>
            <a:endParaRPr lang="zh-CN" altLang="en-US" sz="2400" dirty="0">
              <a:solidFill>
                <a:srgbClr val="000000"/>
              </a:solidFill>
              <a:latin typeface="Georgia" panose="02040502050405020303" pitchFamily="18" charset="0"/>
            </a:endParaRPr>
          </a:p>
        </p:txBody>
      </p:sp>
      <p:sp>
        <p:nvSpPr>
          <p:cNvPr id="8" name="矩形 7"/>
          <p:cNvSpPr/>
          <p:nvPr/>
        </p:nvSpPr>
        <p:spPr>
          <a:xfrm>
            <a:off x="1143000" y="4857750"/>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400" dirty="0">
                <a:solidFill>
                  <a:srgbClr val="000000"/>
                </a:solidFill>
                <a:latin typeface="Georgia" panose="02040502050405020303" pitchFamily="18" charset="0"/>
              </a:rPr>
              <a:t>The Lord is my light.</a:t>
            </a:r>
            <a:endParaRPr lang="zh-CN" altLang="en-US" sz="2400" dirty="0">
              <a:solidFill>
                <a:srgbClr val="000000"/>
              </a:solidFill>
              <a:latin typeface="Georgia" panose="02040502050405020303" pitchFamily="18" charset="0"/>
            </a:endParaRPr>
          </a:p>
        </p:txBody>
      </p:sp>
      <p:sp>
        <p:nvSpPr>
          <p:cNvPr id="9" name="矩形 8"/>
          <p:cNvSpPr/>
          <p:nvPr/>
        </p:nvSpPr>
        <p:spPr>
          <a:xfrm>
            <a:off x="1143000" y="6000750"/>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400" dirty="0">
                <a:solidFill>
                  <a:srgbClr val="000000"/>
                </a:solidFill>
                <a:latin typeface="Georgia" panose="02040502050405020303" pitchFamily="18" charset="0"/>
              </a:rPr>
              <a:t>The Lord gives me light.</a:t>
            </a:r>
            <a:endParaRPr lang="zh-CN" altLang="en-US" sz="2400" dirty="0">
              <a:solidFill>
                <a:srgbClr val="000000"/>
              </a:solidFill>
              <a:latin typeface="Georgia" panose="02040502050405020303" pitchFamily="18" charset="0"/>
            </a:endParaRPr>
          </a:p>
        </p:txBody>
      </p:sp>
      <p:sp>
        <p:nvSpPr>
          <p:cNvPr id="10" name="矩形 9"/>
          <p:cNvSpPr/>
          <p:nvPr/>
        </p:nvSpPr>
        <p:spPr>
          <a:xfrm>
            <a:off x="1143000" y="7143750"/>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400" dirty="0">
                <a:solidFill>
                  <a:srgbClr val="000000"/>
                </a:solidFill>
                <a:latin typeface="Georgia" panose="02040502050405020303" pitchFamily="18" charset="0"/>
              </a:rPr>
              <a:t>Knowledge is virtue.</a:t>
            </a:r>
            <a:endParaRPr lang="zh-CN" altLang="en-US" sz="2400" dirty="0">
              <a:solidFill>
                <a:srgbClr val="000000"/>
              </a:solidFill>
              <a:latin typeface="Georgia" panose="02040502050405020303" pitchFamily="18" charset="0"/>
            </a:endParaRPr>
          </a:p>
        </p:txBody>
      </p:sp>
      <p:sp>
        <p:nvSpPr>
          <p:cNvPr id="11" name="椭圆 10"/>
          <p:cNvSpPr>
            <a:spLocks noChangeAspect="1"/>
          </p:cNvSpPr>
          <p:nvPr>
            <p:custDataLst>
              <p:tags r:id="rId2"/>
            </p:custDataLst>
          </p:nvPr>
        </p:nvSpPr>
        <p:spPr>
          <a:xfrm>
            <a:off x="539750" y="3868738"/>
            <a:ext cx="547688"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A</a:t>
            </a:r>
            <a:endParaRPr lang="zh-CN" altLang="en-US" sz="1600">
              <a:solidFill>
                <a:srgbClr val="FFFFFF"/>
              </a:solidFill>
            </a:endParaRPr>
          </a:p>
        </p:txBody>
      </p:sp>
      <p:sp>
        <p:nvSpPr>
          <p:cNvPr id="12" name="椭圆 11"/>
          <p:cNvSpPr>
            <a:spLocks noChangeAspect="1"/>
          </p:cNvSpPr>
          <p:nvPr>
            <p:custDataLst>
              <p:tags r:id="rId3"/>
            </p:custDataLst>
          </p:nvPr>
        </p:nvSpPr>
        <p:spPr>
          <a:xfrm>
            <a:off x="539750" y="5011738"/>
            <a:ext cx="547688"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B</a:t>
            </a:r>
            <a:endParaRPr lang="zh-CN" altLang="en-US" sz="1600" dirty="0">
              <a:solidFill>
                <a:srgbClr val="FFFFFF"/>
              </a:solidFill>
            </a:endParaRPr>
          </a:p>
        </p:txBody>
      </p:sp>
      <p:sp>
        <p:nvSpPr>
          <p:cNvPr id="13" name="椭圆 12"/>
          <p:cNvSpPr>
            <a:spLocks noChangeAspect="1"/>
          </p:cNvSpPr>
          <p:nvPr>
            <p:custDataLst>
              <p:tags r:id="rId4"/>
            </p:custDataLst>
          </p:nvPr>
        </p:nvSpPr>
        <p:spPr>
          <a:xfrm>
            <a:off x="539750" y="6154738"/>
            <a:ext cx="547688"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C</a:t>
            </a:r>
            <a:endParaRPr lang="zh-CN" altLang="en-US" sz="1600">
              <a:solidFill>
                <a:srgbClr val="FFFFFF"/>
              </a:solidFill>
            </a:endParaRPr>
          </a:p>
        </p:txBody>
      </p:sp>
      <p:sp>
        <p:nvSpPr>
          <p:cNvPr id="14" name="椭圆 13"/>
          <p:cNvSpPr>
            <a:spLocks noChangeAspect="1"/>
          </p:cNvSpPr>
          <p:nvPr>
            <p:custDataLst>
              <p:tags r:id="rId5"/>
            </p:custDataLst>
          </p:nvPr>
        </p:nvSpPr>
        <p:spPr>
          <a:xfrm>
            <a:off x="539750" y="7297738"/>
            <a:ext cx="547688"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D</a:t>
            </a:r>
            <a:endParaRPr lang="zh-CN" altLang="en-US" sz="1600">
              <a:solidFill>
                <a:srgbClr val="FFFFFF"/>
              </a:solidFill>
            </a:endParaRPr>
          </a:p>
        </p:txBody>
      </p:sp>
      <p:grpSp>
        <p:nvGrpSpPr>
          <p:cNvPr id="21" name="组合 20">
            <a:extLst>
              <a:ext uri="{FF2B5EF4-FFF2-40B4-BE49-F238E27FC236}">
                <a16:creationId xmlns:a16="http://schemas.microsoft.com/office/drawing/2014/main" id="{819EFE9D-C77B-4225-8C18-1DF9C2AAAF72}"/>
              </a:ext>
            </a:extLst>
          </p:cNvPr>
          <p:cNvGrpSpPr/>
          <p:nvPr>
            <p:custDataLst>
              <p:tags r:id="rId6"/>
            </p:custDataLst>
          </p:nvPr>
        </p:nvGrpSpPr>
        <p:grpSpPr>
          <a:xfrm>
            <a:off x="0" y="0"/>
            <a:ext cx="5715000" cy="635000"/>
            <a:chOff x="0" y="0"/>
            <a:chExt cx="5715000" cy="635000"/>
          </a:xfrm>
        </p:grpSpPr>
        <p:sp>
          <p:nvSpPr>
            <p:cNvPr id="19" name="TitleBackground">
              <a:extLst>
                <a:ext uri="{FF2B5EF4-FFF2-40B4-BE49-F238E27FC236}">
                  <a16:creationId xmlns:a16="http://schemas.microsoft.com/office/drawing/2014/main" id="{3D5B5AAD-DE61-4C0E-A896-01E9159B8A20}"/>
                </a:ext>
              </a:extLst>
            </p:cNvPr>
            <p:cNvSpPr/>
            <p:nvPr>
              <p:custDataLst>
                <p:tags r:id="rId8"/>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ColorBlock"/>
            <p:cNvSpPr/>
            <p:nvPr>
              <p:custDataLst>
                <p:tags r:id="rId9"/>
              </p:custDataLst>
            </p:nvPr>
          </p:nvSpPr>
          <p:spPr bwMode="auto">
            <a:xfrm>
              <a:off x="0" y="0"/>
              <a:ext cx="2540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ypeText"/>
            <p:cNvSpPr/>
            <p:nvPr>
              <p:custDataLst>
                <p:tags r:id="rId10"/>
              </p:custDataLst>
            </p:nvPr>
          </p:nvSpPr>
          <p:spPr bwMode="auto">
            <a:xfrm>
              <a:off x="254000" y="0"/>
              <a:ext cx="1270000"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rPr>
                <a:t>单选题</a:t>
              </a:r>
            </a:p>
          </p:txBody>
        </p:sp>
        <p:sp>
          <p:nvSpPr>
            <p:cNvPr id="20" name="TipText">
              <a:extLst>
                <a:ext uri="{FF2B5EF4-FFF2-40B4-BE49-F238E27FC236}">
                  <a16:creationId xmlns:a16="http://schemas.microsoft.com/office/drawing/2014/main" id="{2F126E11-55CD-4D08-B2F6-5DDA00024EEE}"/>
                </a:ext>
              </a:extLst>
            </p:cNvPr>
            <p:cNvSpPr txBox="1"/>
            <p:nvPr>
              <p:custDataLst>
                <p:tags r:id="rId11"/>
              </p:custDataLst>
            </p:nvPr>
          </p:nvSpPr>
          <p:spPr>
            <a:xfrm>
              <a:off x="15195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18" name="图片 17">
            <a:extLst>
              <a:ext uri="{FF2B5EF4-FFF2-40B4-BE49-F238E27FC236}">
                <a16:creationId xmlns:a16="http://schemas.microsoft.com/office/drawing/2014/main" id="{5427CAEF-5A8B-4687-A26B-97CBE185DB74}"/>
              </a:ext>
            </a:extLst>
          </p:cNvPr>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058417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711218F3-E6C9-497B-A2B3-5F189FA05C17}" type="slidenum">
              <a:rPr lang="en-US" altLang="zh-CN" sz="1200">
                <a:solidFill>
                  <a:srgbClr val="FEFFFF"/>
                </a:solidFill>
              </a:rPr>
              <a:pPr/>
              <a:t>11</a:t>
            </a:fld>
            <a:endParaRPr lang="en-US" altLang="zh-CN" sz="1200">
              <a:solidFill>
                <a:srgbClr val="FEFFFF"/>
              </a:solidFill>
            </a:endParaRPr>
          </a:p>
        </p:txBody>
      </p:sp>
      <p:sp>
        <p:nvSpPr>
          <p:cNvPr id="6" name="矩形 5"/>
          <p:cNvSpPr/>
          <p:nvPr/>
        </p:nvSpPr>
        <p:spPr>
          <a:xfrm>
            <a:off x="881063" y="571500"/>
            <a:ext cx="4262437" cy="2430463"/>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2. Oxford University is the biggest and oldest university in Britain.</a:t>
            </a:r>
            <a:endParaRPr lang="zh-CN" altLang="en-US" sz="2600" dirty="0">
              <a:solidFill>
                <a:srgbClr val="000000"/>
              </a:solidFill>
              <a:latin typeface="Georgia" panose="02040502050405020303" pitchFamily="18" charset="0"/>
            </a:endParaRPr>
          </a:p>
        </p:txBody>
      </p:sp>
      <p:sp>
        <p:nvSpPr>
          <p:cNvPr id="7" name="矩形 6"/>
          <p:cNvSpPr/>
          <p:nvPr/>
        </p:nvSpPr>
        <p:spPr>
          <a:xfrm>
            <a:off x="2041525" y="3249613"/>
            <a:ext cx="3140075" cy="1433512"/>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True</a:t>
            </a:r>
            <a:endParaRPr lang="zh-CN" altLang="en-US" sz="2600" dirty="0">
              <a:solidFill>
                <a:srgbClr val="000000"/>
              </a:solidFill>
              <a:latin typeface="Georgia" panose="02040502050405020303" pitchFamily="18" charset="0"/>
            </a:endParaRPr>
          </a:p>
        </p:txBody>
      </p:sp>
      <p:sp>
        <p:nvSpPr>
          <p:cNvPr id="8" name="矩形 7"/>
          <p:cNvSpPr/>
          <p:nvPr/>
        </p:nvSpPr>
        <p:spPr>
          <a:xfrm>
            <a:off x="2041525" y="5275263"/>
            <a:ext cx="3140075" cy="1279525"/>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False</a:t>
            </a:r>
            <a:endParaRPr lang="zh-CN" altLang="en-US" sz="2600" dirty="0">
              <a:solidFill>
                <a:srgbClr val="000000"/>
              </a:solidFill>
              <a:latin typeface="Georgia" panose="02040502050405020303" pitchFamily="18" charset="0"/>
            </a:endParaRPr>
          </a:p>
        </p:txBody>
      </p:sp>
      <p:sp>
        <p:nvSpPr>
          <p:cNvPr id="11" name="椭圆 10"/>
          <p:cNvSpPr>
            <a:spLocks noChangeAspect="1"/>
          </p:cNvSpPr>
          <p:nvPr>
            <p:custDataLst>
              <p:tags r:id="rId2"/>
            </p:custDataLst>
          </p:nvPr>
        </p:nvSpPr>
        <p:spPr>
          <a:xfrm>
            <a:off x="1087438" y="3692525"/>
            <a:ext cx="547687" cy="547688"/>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A</a:t>
            </a:r>
            <a:endParaRPr lang="zh-CN" altLang="en-US" sz="1600">
              <a:solidFill>
                <a:srgbClr val="FFFFFF"/>
              </a:solidFill>
            </a:endParaRPr>
          </a:p>
        </p:txBody>
      </p:sp>
      <p:sp>
        <p:nvSpPr>
          <p:cNvPr id="12" name="椭圆 11"/>
          <p:cNvSpPr>
            <a:spLocks noChangeAspect="1"/>
          </p:cNvSpPr>
          <p:nvPr>
            <p:custDataLst>
              <p:tags r:id="rId3"/>
            </p:custDataLst>
          </p:nvPr>
        </p:nvSpPr>
        <p:spPr>
          <a:xfrm>
            <a:off x="1087438" y="5635625"/>
            <a:ext cx="547687"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B</a:t>
            </a:r>
            <a:endParaRPr lang="zh-CN" altLang="en-US" sz="1600" dirty="0">
              <a:solidFill>
                <a:srgbClr val="FFFFFF"/>
              </a:solidFill>
            </a:endParaRPr>
          </a:p>
        </p:txBody>
      </p:sp>
      <p:grpSp>
        <p:nvGrpSpPr>
          <p:cNvPr id="14" name="组合 13">
            <a:extLst>
              <a:ext uri="{FF2B5EF4-FFF2-40B4-BE49-F238E27FC236}">
                <a16:creationId xmlns:a16="http://schemas.microsoft.com/office/drawing/2014/main" id="{DF2AE8AC-B3F3-47CC-B7B3-45C93CB7EC9D}"/>
              </a:ext>
            </a:extLst>
          </p:cNvPr>
          <p:cNvGrpSpPr/>
          <p:nvPr>
            <p:custDataLst>
              <p:tags r:id="rId4"/>
            </p:custDataLst>
          </p:nvPr>
        </p:nvGrpSpPr>
        <p:grpSpPr>
          <a:xfrm>
            <a:off x="0" y="0"/>
            <a:ext cx="5715000" cy="635000"/>
            <a:chOff x="0" y="0"/>
            <a:chExt cx="5715000" cy="635000"/>
          </a:xfrm>
        </p:grpSpPr>
        <p:sp>
          <p:nvSpPr>
            <p:cNvPr id="10" name="TitleBackground">
              <a:extLst>
                <a:ext uri="{FF2B5EF4-FFF2-40B4-BE49-F238E27FC236}">
                  <a16:creationId xmlns:a16="http://schemas.microsoft.com/office/drawing/2014/main" id="{8F2C54DA-281A-41E5-8073-18C6D129C428}"/>
                </a:ext>
              </a:extLst>
            </p:cNvPr>
            <p:cNvSpPr/>
            <p:nvPr>
              <p:custDataLst>
                <p:tags r:id="rId6"/>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ColorBlock"/>
            <p:cNvSpPr/>
            <p:nvPr>
              <p:custDataLst>
                <p:tags r:id="rId7"/>
              </p:custDataLst>
            </p:nvPr>
          </p:nvSpPr>
          <p:spPr bwMode="auto">
            <a:xfrm>
              <a:off x="0" y="0"/>
              <a:ext cx="376237"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7" name="TypeText"/>
            <p:cNvSpPr/>
            <p:nvPr>
              <p:custDataLst>
                <p:tags r:id="rId8"/>
              </p:custDataLst>
            </p:nvPr>
          </p:nvSpPr>
          <p:spPr bwMode="auto">
            <a:xfrm>
              <a:off x="254000" y="0"/>
              <a:ext cx="2324100"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latin typeface="Georgia" panose="02040502050405020303" pitchFamily="18" charset="0"/>
                </a:rPr>
                <a:t>单选题</a:t>
              </a:r>
              <a:endParaRPr lang="zh-CN" altLang="en-US" sz="2600" dirty="0">
                <a:solidFill>
                  <a:srgbClr val="000000"/>
                </a:solidFill>
                <a:latin typeface="Georgia" panose="02040502050405020303" pitchFamily="18" charset="0"/>
              </a:endParaRPr>
            </a:p>
          </p:txBody>
        </p:sp>
        <p:sp>
          <p:nvSpPr>
            <p:cNvPr id="13" name="TipText">
              <a:extLst>
                <a:ext uri="{FF2B5EF4-FFF2-40B4-BE49-F238E27FC236}">
                  <a16:creationId xmlns:a16="http://schemas.microsoft.com/office/drawing/2014/main" id="{692E72E5-AFDA-4F76-91EB-43A43B88DBE4}"/>
                </a:ext>
              </a:extLst>
            </p:cNvPr>
            <p:cNvSpPr txBox="1"/>
            <p:nvPr>
              <p:custDataLst>
                <p:tags r:id="rId9"/>
              </p:custDataLst>
            </p:nvPr>
          </p:nvSpPr>
          <p:spPr>
            <a:xfrm>
              <a:off x="15068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0.5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9" name="图片 8">
            <a:extLst>
              <a:ext uri="{FF2B5EF4-FFF2-40B4-BE49-F238E27FC236}">
                <a16:creationId xmlns:a16="http://schemas.microsoft.com/office/drawing/2014/main" id="{62EFC988-8081-446A-AFC3-F9FEEA0594AC}"/>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1484345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3"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5D38BFDB-1EC0-4E31-A4D7-30F0DF4D0A81}" type="slidenum">
              <a:rPr lang="en-US" altLang="zh-CN" sz="1200">
                <a:solidFill>
                  <a:srgbClr val="FEFFFF"/>
                </a:solidFill>
              </a:rPr>
              <a:pPr/>
              <a:t>12</a:t>
            </a:fld>
            <a:endParaRPr lang="en-US" altLang="zh-CN" sz="1200">
              <a:solidFill>
                <a:srgbClr val="FEFFFF"/>
              </a:solidFill>
            </a:endParaRPr>
          </a:p>
        </p:txBody>
      </p:sp>
      <p:sp>
        <p:nvSpPr>
          <p:cNvPr id="6" name="矩形 5"/>
          <p:cNvSpPr/>
          <p:nvPr/>
        </p:nvSpPr>
        <p:spPr>
          <a:xfrm>
            <a:off x="881063" y="571500"/>
            <a:ext cx="4262437" cy="2430463"/>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3. Oxford University is founded in 12</a:t>
            </a:r>
            <a:r>
              <a:rPr lang="en-US" altLang="zh-CN" sz="2600" baseline="30000" dirty="0">
                <a:solidFill>
                  <a:srgbClr val="000000"/>
                </a:solidFill>
                <a:latin typeface="Georgia" panose="02040502050405020303" pitchFamily="18" charset="0"/>
              </a:rPr>
              <a:t>th</a:t>
            </a:r>
            <a:r>
              <a:rPr lang="en-US" altLang="zh-CN" sz="2600" dirty="0">
                <a:solidFill>
                  <a:srgbClr val="000000"/>
                </a:solidFill>
                <a:latin typeface="Georgia" panose="02040502050405020303" pitchFamily="18" charset="0"/>
              </a:rPr>
              <a:t> century as a university for the poor.</a:t>
            </a:r>
            <a:endParaRPr lang="zh-CN" altLang="en-US" sz="2600" dirty="0">
              <a:solidFill>
                <a:srgbClr val="000000"/>
              </a:solidFill>
              <a:latin typeface="Georgia" panose="02040502050405020303" pitchFamily="18" charset="0"/>
            </a:endParaRPr>
          </a:p>
        </p:txBody>
      </p:sp>
      <p:sp>
        <p:nvSpPr>
          <p:cNvPr id="7" name="矩形 6"/>
          <p:cNvSpPr/>
          <p:nvPr/>
        </p:nvSpPr>
        <p:spPr>
          <a:xfrm>
            <a:off x="2041525" y="3249613"/>
            <a:ext cx="3140075" cy="1433512"/>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True</a:t>
            </a:r>
            <a:endParaRPr lang="zh-CN" altLang="en-US" sz="2600" dirty="0">
              <a:solidFill>
                <a:srgbClr val="000000"/>
              </a:solidFill>
              <a:latin typeface="Georgia" panose="02040502050405020303" pitchFamily="18" charset="0"/>
            </a:endParaRPr>
          </a:p>
        </p:txBody>
      </p:sp>
      <p:sp>
        <p:nvSpPr>
          <p:cNvPr id="8" name="矩形 7"/>
          <p:cNvSpPr/>
          <p:nvPr/>
        </p:nvSpPr>
        <p:spPr>
          <a:xfrm>
            <a:off x="2041525" y="5275263"/>
            <a:ext cx="3140075" cy="1279525"/>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False</a:t>
            </a:r>
            <a:endParaRPr lang="zh-CN" altLang="en-US" sz="2600" dirty="0">
              <a:solidFill>
                <a:srgbClr val="000000"/>
              </a:solidFill>
              <a:latin typeface="Georgia" panose="02040502050405020303" pitchFamily="18" charset="0"/>
            </a:endParaRPr>
          </a:p>
        </p:txBody>
      </p:sp>
      <p:sp>
        <p:nvSpPr>
          <p:cNvPr id="11" name="椭圆 10"/>
          <p:cNvSpPr>
            <a:spLocks noChangeAspect="1"/>
          </p:cNvSpPr>
          <p:nvPr>
            <p:custDataLst>
              <p:tags r:id="rId2"/>
            </p:custDataLst>
          </p:nvPr>
        </p:nvSpPr>
        <p:spPr>
          <a:xfrm>
            <a:off x="1087438" y="3692525"/>
            <a:ext cx="547687" cy="547688"/>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A</a:t>
            </a:r>
            <a:endParaRPr lang="zh-CN" altLang="en-US" sz="1600">
              <a:solidFill>
                <a:srgbClr val="FFFFFF"/>
              </a:solidFill>
            </a:endParaRPr>
          </a:p>
        </p:txBody>
      </p:sp>
      <p:sp>
        <p:nvSpPr>
          <p:cNvPr id="12" name="椭圆 11"/>
          <p:cNvSpPr>
            <a:spLocks noChangeAspect="1"/>
          </p:cNvSpPr>
          <p:nvPr>
            <p:custDataLst>
              <p:tags r:id="rId3"/>
            </p:custDataLst>
          </p:nvPr>
        </p:nvSpPr>
        <p:spPr>
          <a:xfrm>
            <a:off x="1087438" y="5635625"/>
            <a:ext cx="547687"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B</a:t>
            </a:r>
            <a:endParaRPr lang="zh-CN" altLang="en-US" sz="1600" dirty="0">
              <a:solidFill>
                <a:srgbClr val="FFFFFF"/>
              </a:solidFill>
            </a:endParaRPr>
          </a:p>
        </p:txBody>
      </p:sp>
      <p:grpSp>
        <p:nvGrpSpPr>
          <p:cNvPr id="14" name="组合 13">
            <a:extLst>
              <a:ext uri="{FF2B5EF4-FFF2-40B4-BE49-F238E27FC236}">
                <a16:creationId xmlns:a16="http://schemas.microsoft.com/office/drawing/2014/main" id="{A45CE555-BE00-48F0-A965-3275FF1CE9C2}"/>
              </a:ext>
            </a:extLst>
          </p:cNvPr>
          <p:cNvGrpSpPr/>
          <p:nvPr>
            <p:custDataLst>
              <p:tags r:id="rId4"/>
            </p:custDataLst>
          </p:nvPr>
        </p:nvGrpSpPr>
        <p:grpSpPr>
          <a:xfrm>
            <a:off x="0" y="0"/>
            <a:ext cx="5715000" cy="635000"/>
            <a:chOff x="0" y="0"/>
            <a:chExt cx="5715000" cy="635000"/>
          </a:xfrm>
        </p:grpSpPr>
        <p:sp>
          <p:nvSpPr>
            <p:cNvPr id="10" name="TitleBackground">
              <a:extLst>
                <a:ext uri="{FF2B5EF4-FFF2-40B4-BE49-F238E27FC236}">
                  <a16:creationId xmlns:a16="http://schemas.microsoft.com/office/drawing/2014/main" id="{4CD32B6A-5856-4F44-99B5-C8714C2D1928}"/>
                </a:ext>
              </a:extLst>
            </p:cNvPr>
            <p:cNvSpPr/>
            <p:nvPr>
              <p:custDataLst>
                <p:tags r:id="rId6"/>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ColorBlock"/>
            <p:cNvSpPr/>
            <p:nvPr>
              <p:custDataLst>
                <p:tags r:id="rId7"/>
              </p:custDataLst>
            </p:nvPr>
          </p:nvSpPr>
          <p:spPr bwMode="auto">
            <a:xfrm>
              <a:off x="0" y="0"/>
              <a:ext cx="376237"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Georgia" panose="02040502050405020303" pitchFamily="18" charset="0"/>
              </a:endParaRPr>
            </a:p>
          </p:txBody>
        </p:sp>
        <p:sp>
          <p:nvSpPr>
            <p:cNvPr id="17" name="TypeText"/>
            <p:cNvSpPr/>
            <p:nvPr>
              <p:custDataLst>
                <p:tags r:id="rId8"/>
              </p:custDataLst>
            </p:nvPr>
          </p:nvSpPr>
          <p:spPr bwMode="auto">
            <a:xfrm>
              <a:off x="254000" y="0"/>
              <a:ext cx="2324100"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latin typeface="Georgia" panose="02040502050405020303" pitchFamily="18" charset="0"/>
                </a:rPr>
                <a:t>单选题</a:t>
              </a:r>
              <a:endParaRPr lang="zh-CN" altLang="en-US" sz="2600" dirty="0">
                <a:solidFill>
                  <a:srgbClr val="000000"/>
                </a:solidFill>
                <a:latin typeface="Georgia" panose="02040502050405020303" pitchFamily="18" charset="0"/>
              </a:endParaRPr>
            </a:p>
          </p:txBody>
        </p:sp>
        <p:sp>
          <p:nvSpPr>
            <p:cNvPr id="13" name="TipText">
              <a:extLst>
                <a:ext uri="{FF2B5EF4-FFF2-40B4-BE49-F238E27FC236}">
                  <a16:creationId xmlns:a16="http://schemas.microsoft.com/office/drawing/2014/main" id="{516800AD-7AEF-449C-9069-893C39FF1960}"/>
                </a:ext>
              </a:extLst>
            </p:cNvPr>
            <p:cNvSpPr txBox="1"/>
            <p:nvPr>
              <p:custDataLst>
                <p:tags r:id="rId9"/>
              </p:custDataLst>
            </p:nvPr>
          </p:nvSpPr>
          <p:spPr>
            <a:xfrm>
              <a:off x="15068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0.5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9" name="图片 8">
            <a:extLst>
              <a:ext uri="{FF2B5EF4-FFF2-40B4-BE49-F238E27FC236}">
                <a16:creationId xmlns:a16="http://schemas.microsoft.com/office/drawing/2014/main" id="{697B08DF-91B6-4BAC-AC3F-2FB00FAC177B}"/>
              </a:ext>
            </a:extLst>
          </p:cNvPr>
          <p:cNvPicPr>
            <a:picLocks/>
          </p:cNvPicPr>
          <p:nvPr>
            <p:custDataLst>
              <p:tags r:id="rId5"/>
            </p:custDataLst>
          </p:nvPr>
        </p:nvPicPr>
        <p:blipFill>
          <a:blip r:embed="rId11">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9448981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7"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67149589-D356-4DA5-BC67-E37F01110289}" type="slidenum">
              <a:rPr lang="en-US" altLang="zh-CN" sz="1200">
                <a:solidFill>
                  <a:srgbClr val="FEFFFF"/>
                </a:solidFill>
              </a:rPr>
              <a:pPr/>
              <a:t>13</a:t>
            </a:fld>
            <a:endParaRPr lang="en-US" altLang="zh-CN" sz="1200">
              <a:solidFill>
                <a:srgbClr val="FEFFFF"/>
              </a:solidFill>
            </a:endParaRPr>
          </a:p>
        </p:txBody>
      </p:sp>
      <p:sp>
        <p:nvSpPr>
          <p:cNvPr id="5" name="矩形 4"/>
          <p:cNvSpPr/>
          <p:nvPr/>
        </p:nvSpPr>
        <p:spPr>
          <a:xfrm>
            <a:off x="914400" y="571500"/>
            <a:ext cx="4229100" cy="20574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4. intellectual means ____ </a:t>
            </a:r>
            <a:endParaRPr lang="zh-CN" altLang="en-US" sz="2600" dirty="0">
              <a:solidFill>
                <a:srgbClr val="000000"/>
              </a:solidFill>
              <a:latin typeface="Georgia" panose="02040502050405020303" pitchFamily="18" charset="0"/>
            </a:endParaRPr>
          </a:p>
        </p:txBody>
      </p:sp>
      <p:sp>
        <p:nvSpPr>
          <p:cNvPr id="6" name="矩形 5"/>
          <p:cNvSpPr/>
          <p:nvPr/>
        </p:nvSpPr>
        <p:spPr>
          <a:xfrm>
            <a:off x="1771650" y="304482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emotional</a:t>
            </a:r>
            <a:endParaRPr lang="zh-CN" altLang="en-US" sz="2600" dirty="0">
              <a:solidFill>
                <a:srgbClr val="000000"/>
              </a:solidFill>
              <a:latin typeface="Georgia" panose="02040502050405020303" pitchFamily="18" charset="0"/>
            </a:endParaRPr>
          </a:p>
        </p:txBody>
      </p:sp>
      <p:sp>
        <p:nvSpPr>
          <p:cNvPr id="7" name="矩形 6"/>
          <p:cNvSpPr/>
          <p:nvPr/>
        </p:nvSpPr>
        <p:spPr>
          <a:xfrm>
            <a:off x="1771650" y="4319588"/>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rational</a:t>
            </a:r>
            <a:endParaRPr lang="zh-CN" altLang="en-US" sz="2600" dirty="0">
              <a:solidFill>
                <a:srgbClr val="000000"/>
              </a:solidFill>
              <a:latin typeface="Georgia" panose="02040502050405020303" pitchFamily="18" charset="0"/>
            </a:endParaRPr>
          </a:p>
        </p:txBody>
      </p:sp>
      <p:sp>
        <p:nvSpPr>
          <p:cNvPr id="8" name="矩形 7"/>
          <p:cNvSpPr/>
          <p:nvPr/>
        </p:nvSpPr>
        <p:spPr>
          <a:xfrm>
            <a:off x="1714500" y="56165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teller’s</a:t>
            </a:r>
            <a:endParaRPr lang="zh-CN" altLang="en-US" sz="2600" dirty="0">
              <a:solidFill>
                <a:srgbClr val="000000"/>
              </a:solidFill>
              <a:latin typeface="Georgia" panose="02040502050405020303" pitchFamily="18" charset="0"/>
            </a:endParaRPr>
          </a:p>
        </p:txBody>
      </p:sp>
      <p:sp>
        <p:nvSpPr>
          <p:cNvPr id="9" name="矩形 8"/>
          <p:cNvSpPr/>
          <p:nvPr/>
        </p:nvSpPr>
        <p:spPr>
          <a:xfrm>
            <a:off x="1771650" y="68484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telecommunication</a:t>
            </a:r>
            <a:endParaRPr lang="zh-CN" altLang="en-US" sz="2600" dirty="0">
              <a:solidFill>
                <a:srgbClr val="000000"/>
              </a:solidFill>
              <a:latin typeface="Georgia" panose="02040502050405020303" pitchFamily="18" charset="0"/>
            </a:endParaRPr>
          </a:p>
        </p:txBody>
      </p:sp>
      <p:sp>
        <p:nvSpPr>
          <p:cNvPr id="10" name="椭圆 9"/>
          <p:cNvSpPr>
            <a:spLocks noChangeAspect="1"/>
          </p:cNvSpPr>
          <p:nvPr>
            <p:custDataLst>
              <p:tags r:id="rId2"/>
            </p:custDataLst>
          </p:nvPr>
        </p:nvSpPr>
        <p:spPr>
          <a:xfrm>
            <a:off x="914400" y="3200400"/>
            <a:ext cx="549275" cy="547688"/>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A</a:t>
            </a:r>
            <a:endParaRPr lang="zh-CN" altLang="en-US" sz="1600" dirty="0">
              <a:solidFill>
                <a:srgbClr val="FFFFFF"/>
              </a:solidFill>
            </a:endParaRPr>
          </a:p>
        </p:txBody>
      </p:sp>
      <p:sp>
        <p:nvSpPr>
          <p:cNvPr id="11" name="椭圆 10"/>
          <p:cNvSpPr>
            <a:spLocks noChangeAspect="1"/>
          </p:cNvSpPr>
          <p:nvPr>
            <p:custDataLst>
              <p:tags r:id="rId3"/>
            </p:custDataLst>
          </p:nvPr>
        </p:nvSpPr>
        <p:spPr>
          <a:xfrm>
            <a:off x="914400" y="4506913"/>
            <a:ext cx="549275"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B</a:t>
            </a:r>
            <a:endParaRPr lang="zh-CN" altLang="en-US" sz="1600">
              <a:solidFill>
                <a:srgbClr val="FFFFFF"/>
              </a:solidFill>
            </a:endParaRPr>
          </a:p>
        </p:txBody>
      </p:sp>
      <p:sp>
        <p:nvSpPr>
          <p:cNvPr id="12" name="椭圆 11"/>
          <p:cNvSpPr>
            <a:spLocks noChangeAspect="1"/>
          </p:cNvSpPr>
          <p:nvPr>
            <p:custDataLst>
              <p:tags r:id="rId4"/>
            </p:custDataLst>
          </p:nvPr>
        </p:nvSpPr>
        <p:spPr>
          <a:xfrm>
            <a:off x="914400" y="5770563"/>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C</a:t>
            </a:r>
            <a:endParaRPr lang="zh-CN" altLang="en-US" sz="1600">
              <a:solidFill>
                <a:srgbClr val="FFFFFF"/>
              </a:solidFill>
            </a:endParaRPr>
          </a:p>
        </p:txBody>
      </p:sp>
      <p:sp>
        <p:nvSpPr>
          <p:cNvPr id="13" name="椭圆 12"/>
          <p:cNvSpPr>
            <a:spLocks noChangeAspect="1"/>
          </p:cNvSpPr>
          <p:nvPr>
            <p:custDataLst>
              <p:tags r:id="rId5"/>
            </p:custDataLst>
          </p:nvPr>
        </p:nvSpPr>
        <p:spPr>
          <a:xfrm>
            <a:off x="914400" y="7035800"/>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D</a:t>
            </a:r>
            <a:endParaRPr lang="zh-CN" altLang="en-US" sz="1600">
              <a:solidFill>
                <a:srgbClr val="FFFFFF"/>
              </a:solidFill>
            </a:endParaRPr>
          </a:p>
        </p:txBody>
      </p:sp>
      <p:grpSp>
        <p:nvGrpSpPr>
          <p:cNvPr id="21" name="组合 20">
            <a:extLst>
              <a:ext uri="{FF2B5EF4-FFF2-40B4-BE49-F238E27FC236}">
                <a16:creationId xmlns:a16="http://schemas.microsoft.com/office/drawing/2014/main" id="{E87B71E3-92B0-4050-A06F-F053A9E51FCE}"/>
              </a:ext>
            </a:extLst>
          </p:cNvPr>
          <p:cNvGrpSpPr/>
          <p:nvPr>
            <p:custDataLst>
              <p:tags r:id="rId6"/>
            </p:custDataLst>
          </p:nvPr>
        </p:nvGrpSpPr>
        <p:grpSpPr>
          <a:xfrm>
            <a:off x="0" y="0"/>
            <a:ext cx="5715000" cy="635000"/>
            <a:chOff x="0" y="0"/>
            <a:chExt cx="5715000" cy="635000"/>
          </a:xfrm>
        </p:grpSpPr>
        <p:sp>
          <p:nvSpPr>
            <p:cNvPr id="19" name="TitleBackground">
              <a:extLst>
                <a:ext uri="{FF2B5EF4-FFF2-40B4-BE49-F238E27FC236}">
                  <a16:creationId xmlns:a16="http://schemas.microsoft.com/office/drawing/2014/main" id="{39B7D7CC-32DD-4F76-B118-73F2E984CEAB}"/>
                </a:ext>
              </a:extLst>
            </p:cNvPr>
            <p:cNvSpPr/>
            <p:nvPr>
              <p:custDataLst>
                <p:tags r:id="rId8"/>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ColorBlock"/>
            <p:cNvSpPr/>
            <p:nvPr>
              <p:custDataLst>
                <p:tags r:id="rId9"/>
              </p:custDataLst>
            </p:nvPr>
          </p:nvSpPr>
          <p:spPr bwMode="auto">
            <a:xfrm>
              <a:off x="0" y="0"/>
              <a:ext cx="2540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Georgia" panose="02040502050405020303" pitchFamily="18" charset="0"/>
              </a:endParaRPr>
            </a:p>
          </p:txBody>
        </p:sp>
        <p:sp>
          <p:nvSpPr>
            <p:cNvPr id="16" name="TypeText"/>
            <p:cNvSpPr/>
            <p:nvPr>
              <p:custDataLst>
                <p:tags r:id="rId10"/>
              </p:custDataLst>
            </p:nvPr>
          </p:nvSpPr>
          <p:spPr bwMode="auto">
            <a:xfrm>
              <a:off x="254000" y="0"/>
              <a:ext cx="2079625"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latin typeface="Georgia" panose="02040502050405020303" pitchFamily="18" charset="0"/>
                </a:rPr>
                <a:t>单选题</a:t>
              </a:r>
              <a:endParaRPr lang="zh-CN" altLang="en-US" sz="2600" dirty="0">
                <a:solidFill>
                  <a:srgbClr val="000000"/>
                </a:solidFill>
                <a:latin typeface="Georgia" panose="02040502050405020303" pitchFamily="18" charset="0"/>
              </a:endParaRPr>
            </a:p>
          </p:txBody>
        </p:sp>
        <p:sp>
          <p:nvSpPr>
            <p:cNvPr id="20" name="TipText">
              <a:extLst>
                <a:ext uri="{FF2B5EF4-FFF2-40B4-BE49-F238E27FC236}">
                  <a16:creationId xmlns:a16="http://schemas.microsoft.com/office/drawing/2014/main" id="{26CC64B0-DB13-46B7-9B69-B34B307D1036}"/>
                </a:ext>
              </a:extLst>
            </p:cNvPr>
            <p:cNvSpPr txBox="1"/>
            <p:nvPr>
              <p:custDataLst>
                <p:tags r:id="rId11"/>
              </p:custDataLst>
            </p:nvPr>
          </p:nvSpPr>
          <p:spPr>
            <a:xfrm>
              <a:off x="15068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18" name="图片 17">
            <a:extLst>
              <a:ext uri="{FF2B5EF4-FFF2-40B4-BE49-F238E27FC236}">
                <a16:creationId xmlns:a16="http://schemas.microsoft.com/office/drawing/2014/main" id="{AD12A37F-81A2-498C-B44A-BE4B08B8DC6A}"/>
              </a:ext>
            </a:extLst>
          </p:cNvPr>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4788570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45F6B109-3550-4A1A-A7DF-9D1DA41F8C2B}" type="slidenum">
              <a:rPr lang="en-US" altLang="zh-CN" sz="1200">
                <a:solidFill>
                  <a:srgbClr val="FEFFFF"/>
                </a:solidFill>
              </a:rPr>
              <a:pPr/>
              <a:t>14</a:t>
            </a:fld>
            <a:endParaRPr lang="en-US" altLang="zh-CN" sz="1200">
              <a:solidFill>
                <a:srgbClr val="FEFFFF"/>
              </a:solidFill>
            </a:endParaRPr>
          </a:p>
        </p:txBody>
      </p:sp>
      <p:sp>
        <p:nvSpPr>
          <p:cNvPr id="5" name="矩形 4"/>
          <p:cNvSpPr/>
          <p:nvPr/>
        </p:nvSpPr>
        <p:spPr>
          <a:xfrm>
            <a:off x="914400" y="571500"/>
            <a:ext cx="4229100" cy="20574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5. prestigious means ____ </a:t>
            </a:r>
            <a:endParaRPr lang="zh-CN" altLang="en-US" sz="2600" dirty="0">
              <a:solidFill>
                <a:srgbClr val="000000"/>
              </a:solidFill>
              <a:latin typeface="Georgia" panose="02040502050405020303" pitchFamily="18" charset="0"/>
            </a:endParaRPr>
          </a:p>
        </p:txBody>
      </p:sp>
      <p:sp>
        <p:nvSpPr>
          <p:cNvPr id="6" name="矩形 5"/>
          <p:cNvSpPr/>
          <p:nvPr/>
        </p:nvSpPr>
        <p:spPr>
          <a:xfrm>
            <a:off x="1771650" y="304482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religious</a:t>
            </a:r>
            <a:endParaRPr lang="zh-CN" altLang="en-US" sz="2600" dirty="0">
              <a:solidFill>
                <a:srgbClr val="000000"/>
              </a:solidFill>
              <a:latin typeface="Georgia" panose="02040502050405020303" pitchFamily="18" charset="0"/>
            </a:endParaRPr>
          </a:p>
        </p:txBody>
      </p:sp>
      <p:sp>
        <p:nvSpPr>
          <p:cNvPr id="7" name="矩形 6"/>
          <p:cNvSpPr/>
          <p:nvPr/>
        </p:nvSpPr>
        <p:spPr>
          <a:xfrm>
            <a:off x="1771650" y="4319588"/>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present</a:t>
            </a:r>
            <a:endParaRPr lang="zh-CN" altLang="en-US" sz="2600" dirty="0">
              <a:solidFill>
                <a:srgbClr val="000000"/>
              </a:solidFill>
              <a:latin typeface="Georgia" panose="02040502050405020303" pitchFamily="18" charset="0"/>
            </a:endParaRPr>
          </a:p>
        </p:txBody>
      </p:sp>
      <p:sp>
        <p:nvSpPr>
          <p:cNvPr id="8" name="矩形 7"/>
          <p:cNvSpPr/>
          <p:nvPr/>
        </p:nvSpPr>
        <p:spPr>
          <a:xfrm>
            <a:off x="1714500" y="56165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ancient</a:t>
            </a:r>
            <a:endParaRPr lang="zh-CN" altLang="en-US" sz="2600" dirty="0">
              <a:solidFill>
                <a:srgbClr val="000000"/>
              </a:solidFill>
              <a:latin typeface="Georgia" panose="02040502050405020303" pitchFamily="18" charset="0"/>
            </a:endParaRPr>
          </a:p>
        </p:txBody>
      </p:sp>
      <p:sp>
        <p:nvSpPr>
          <p:cNvPr id="9" name="矩形 8"/>
          <p:cNvSpPr/>
          <p:nvPr/>
        </p:nvSpPr>
        <p:spPr>
          <a:xfrm>
            <a:off x="1771650" y="68484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respected</a:t>
            </a:r>
            <a:endParaRPr lang="zh-CN" altLang="en-US" sz="2600" dirty="0">
              <a:solidFill>
                <a:srgbClr val="000000"/>
              </a:solidFill>
              <a:latin typeface="Georgia" panose="02040502050405020303" pitchFamily="18" charset="0"/>
            </a:endParaRPr>
          </a:p>
        </p:txBody>
      </p:sp>
      <p:sp>
        <p:nvSpPr>
          <p:cNvPr id="10" name="椭圆 9"/>
          <p:cNvSpPr>
            <a:spLocks noChangeAspect="1"/>
          </p:cNvSpPr>
          <p:nvPr>
            <p:custDataLst>
              <p:tags r:id="rId2"/>
            </p:custDataLst>
          </p:nvPr>
        </p:nvSpPr>
        <p:spPr>
          <a:xfrm>
            <a:off x="914400" y="3200400"/>
            <a:ext cx="549275" cy="547688"/>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A</a:t>
            </a:r>
            <a:endParaRPr lang="zh-CN" altLang="en-US" sz="1600" dirty="0">
              <a:solidFill>
                <a:srgbClr val="FFFFFF"/>
              </a:solidFill>
            </a:endParaRPr>
          </a:p>
        </p:txBody>
      </p:sp>
      <p:sp>
        <p:nvSpPr>
          <p:cNvPr id="11" name="椭圆 10"/>
          <p:cNvSpPr>
            <a:spLocks noChangeAspect="1"/>
          </p:cNvSpPr>
          <p:nvPr>
            <p:custDataLst>
              <p:tags r:id="rId3"/>
            </p:custDataLst>
          </p:nvPr>
        </p:nvSpPr>
        <p:spPr>
          <a:xfrm>
            <a:off x="914400" y="4506913"/>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B</a:t>
            </a:r>
            <a:endParaRPr lang="zh-CN" altLang="en-US" sz="1600">
              <a:solidFill>
                <a:srgbClr val="FFFFFF"/>
              </a:solidFill>
            </a:endParaRPr>
          </a:p>
        </p:txBody>
      </p:sp>
      <p:sp>
        <p:nvSpPr>
          <p:cNvPr id="12" name="椭圆 11"/>
          <p:cNvSpPr>
            <a:spLocks noChangeAspect="1"/>
          </p:cNvSpPr>
          <p:nvPr>
            <p:custDataLst>
              <p:tags r:id="rId4"/>
            </p:custDataLst>
          </p:nvPr>
        </p:nvSpPr>
        <p:spPr>
          <a:xfrm>
            <a:off x="914400" y="5770563"/>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C</a:t>
            </a:r>
            <a:endParaRPr lang="zh-CN" altLang="en-US" sz="1600">
              <a:solidFill>
                <a:srgbClr val="FFFFFF"/>
              </a:solidFill>
            </a:endParaRPr>
          </a:p>
        </p:txBody>
      </p:sp>
      <p:sp>
        <p:nvSpPr>
          <p:cNvPr id="13" name="椭圆 12"/>
          <p:cNvSpPr>
            <a:spLocks noChangeAspect="1"/>
          </p:cNvSpPr>
          <p:nvPr>
            <p:custDataLst>
              <p:tags r:id="rId5"/>
            </p:custDataLst>
          </p:nvPr>
        </p:nvSpPr>
        <p:spPr>
          <a:xfrm>
            <a:off x="914400" y="7035800"/>
            <a:ext cx="549275"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D</a:t>
            </a:r>
            <a:endParaRPr lang="zh-CN" altLang="en-US" sz="1600">
              <a:solidFill>
                <a:srgbClr val="FFFFFF"/>
              </a:solidFill>
            </a:endParaRPr>
          </a:p>
        </p:txBody>
      </p:sp>
      <p:grpSp>
        <p:nvGrpSpPr>
          <p:cNvPr id="21" name="组合 20">
            <a:extLst>
              <a:ext uri="{FF2B5EF4-FFF2-40B4-BE49-F238E27FC236}">
                <a16:creationId xmlns:a16="http://schemas.microsoft.com/office/drawing/2014/main" id="{1EFAE9D4-94B6-476D-A878-71F912717444}"/>
              </a:ext>
            </a:extLst>
          </p:cNvPr>
          <p:cNvGrpSpPr/>
          <p:nvPr>
            <p:custDataLst>
              <p:tags r:id="rId6"/>
            </p:custDataLst>
          </p:nvPr>
        </p:nvGrpSpPr>
        <p:grpSpPr>
          <a:xfrm>
            <a:off x="0" y="0"/>
            <a:ext cx="5715000" cy="635000"/>
            <a:chOff x="0" y="0"/>
            <a:chExt cx="5715000" cy="635000"/>
          </a:xfrm>
        </p:grpSpPr>
        <p:sp>
          <p:nvSpPr>
            <p:cNvPr id="19" name="TitleBackground">
              <a:extLst>
                <a:ext uri="{FF2B5EF4-FFF2-40B4-BE49-F238E27FC236}">
                  <a16:creationId xmlns:a16="http://schemas.microsoft.com/office/drawing/2014/main" id="{081E356B-6937-4314-93C7-1B2AA22BBEBD}"/>
                </a:ext>
              </a:extLst>
            </p:cNvPr>
            <p:cNvSpPr/>
            <p:nvPr>
              <p:custDataLst>
                <p:tags r:id="rId8"/>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ColorBlock"/>
            <p:cNvSpPr/>
            <p:nvPr>
              <p:custDataLst>
                <p:tags r:id="rId9"/>
              </p:custDataLst>
            </p:nvPr>
          </p:nvSpPr>
          <p:spPr bwMode="auto">
            <a:xfrm>
              <a:off x="0" y="0"/>
              <a:ext cx="2540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Georgia" panose="02040502050405020303" pitchFamily="18" charset="0"/>
              </a:endParaRPr>
            </a:p>
          </p:txBody>
        </p:sp>
        <p:sp>
          <p:nvSpPr>
            <p:cNvPr id="16" name="TypeText"/>
            <p:cNvSpPr/>
            <p:nvPr>
              <p:custDataLst>
                <p:tags r:id="rId10"/>
              </p:custDataLst>
            </p:nvPr>
          </p:nvSpPr>
          <p:spPr bwMode="auto">
            <a:xfrm>
              <a:off x="254000" y="0"/>
              <a:ext cx="2079625"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latin typeface="Georgia" panose="02040502050405020303" pitchFamily="18" charset="0"/>
                </a:rPr>
                <a:t>单选题</a:t>
              </a:r>
              <a:endParaRPr lang="zh-CN" altLang="en-US" sz="2600" dirty="0">
                <a:solidFill>
                  <a:srgbClr val="000000"/>
                </a:solidFill>
                <a:latin typeface="Georgia" panose="02040502050405020303" pitchFamily="18" charset="0"/>
              </a:endParaRPr>
            </a:p>
          </p:txBody>
        </p:sp>
        <p:sp>
          <p:nvSpPr>
            <p:cNvPr id="20" name="TipText">
              <a:extLst>
                <a:ext uri="{FF2B5EF4-FFF2-40B4-BE49-F238E27FC236}">
                  <a16:creationId xmlns:a16="http://schemas.microsoft.com/office/drawing/2014/main" id="{16250679-7182-40DB-A39D-7095803F9585}"/>
                </a:ext>
              </a:extLst>
            </p:cNvPr>
            <p:cNvSpPr txBox="1"/>
            <p:nvPr>
              <p:custDataLst>
                <p:tags r:id="rId11"/>
              </p:custDataLst>
            </p:nvPr>
          </p:nvSpPr>
          <p:spPr>
            <a:xfrm>
              <a:off x="15068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18" name="图片 17">
            <a:extLst>
              <a:ext uri="{FF2B5EF4-FFF2-40B4-BE49-F238E27FC236}">
                <a16:creationId xmlns:a16="http://schemas.microsoft.com/office/drawing/2014/main" id="{0EE4A619-26CF-498D-BB00-5DE3DE457EC8}"/>
              </a:ext>
            </a:extLst>
          </p:cNvPr>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37406020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5"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3CC41113-B477-4B3F-BCDA-6AE5AB6B18C9}" type="slidenum">
              <a:rPr lang="en-US" altLang="zh-CN" sz="1200">
                <a:solidFill>
                  <a:srgbClr val="FEFFFF"/>
                </a:solidFill>
              </a:rPr>
              <a:pPr/>
              <a:t>15</a:t>
            </a:fld>
            <a:endParaRPr lang="en-US" altLang="zh-CN" sz="1200">
              <a:solidFill>
                <a:srgbClr val="FEFFFF"/>
              </a:solidFill>
            </a:endParaRPr>
          </a:p>
        </p:txBody>
      </p:sp>
      <p:sp>
        <p:nvSpPr>
          <p:cNvPr id="5" name="矩形 4"/>
          <p:cNvSpPr/>
          <p:nvPr/>
        </p:nvSpPr>
        <p:spPr>
          <a:xfrm>
            <a:off x="914400" y="571500"/>
            <a:ext cx="4229100" cy="20574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6. “comparatively” means ____ </a:t>
            </a:r>
            <a:endParaRPr lang="zh-CN" altLang="en-US" sz="2600" dirty="0">
              <a:solidFill>
                <a:srgbClr val="000000"/>
              </a:solidFill>
              <a:latin typeface="Georgia" panose="02040502050405020303" pitchFamily="18" charset="0"/>
            </a:endParaRPr>
          </a:p>
        </p:txBody>
      </p:sp>
      <p:sp>
        <p:nvSpPr>
          <p:cNvPr id="6" name="矩形 5"/>
          <p:cNvSpPr/>
          <p:nvPr/>
        </p:nvSpPr>
        <p:spPr>
          <a:xfrm>
            <a:off x="1771650" y="304482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not really</a:t>
            </a:r>
            <a:endParaRPr lang="zh-CN" altLang="en-US" sz="2600" dirty="0">
              <a:solidFill>
                <a:srgbClr val="000000"/>
              </a:solidFill>
              <a:latin typeface="Georgia" panose="02040502050405020303" pitchFamily="18" charset="0"/>
            </a:endParaRPr>
          </a:p>
        </p:txBody>
      </p:sp>
      <p:sp>
        <p:nvSpPr>
          <p:cNvPr id="7" name="矩形 6"/>
          <p:cNvSpPr/>
          <p:nvPr/>
        </p:nvSpPr>
        <p:spPr>
          <a:xfrm>
            <a:off x="1771650" y="4319588"/>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increasingly</a:t>
            </a:r>
            <a:endParaRPr lang="zh-CN" altLang="en-US" sz="2600" dirty="0">
              <a:solidFill>
                <a:srgbClr val="000000"/>
              </a:solidFill>
              <a:latin typeface="Georgia" panose="02040502050405020303" pitchFamily="18" charset="0"/>
            </a:endParaRPr>
          </a:p>
        </p:txBody>
      </p:sp>
      <p:sp>
        <p:nvSpPr>
          <p:cNvPr id="8" name="矩形 7"/>
          <p:cNvSpPr/>
          <p:nvPr/>
        </p:nvSpPr>
        <p:spPr>
          <a:xfrm>
            <a:off x="1714500" y="56165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coincidentally</a:t>
            </a:r>
            <a:endParaRPr lang="zh-CN" altLang="en-US" sz="2600" dirty="0">
              <a:solidFill>
                <a:srgbClr val="000000"/>
              </a:solidFill>
              <a:latin typeface="Georgia" panose="02040502050405020303" pitchFamily="18" charset="0"/>
            </a:endParaRPr>
          </a:p>
        </p:txBody>
      </p:sp>
      <p:sp>
        <p:nvSpPr>
          <p:cNvPr id="9" name="矩形 8"/>
          <p:cNvSpPr/>
          <p:nvPr/>
        </p:nvSpPr>
        <p:spPr>
          <a:xfrm>
            <a:off x="1771650" y="68484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relatively</a:t>
            </a:r>
            <a:endParaRPr lang="zh-CN" altLang="en-US" sz="2600" dirty="0">
              <a:solidFill>
                <a:srgbClr val="000000"/>
              </a:solidFill>
              <a:latin typeface="Georgia" panose="02040502050405020303" pitchFamily="18" charset="0"/>
            </a:endParaRPr>
          </a:p>
        </p:txBody>
      </p:sp>
      <p:sp>
        <p:nvSpPr>
          <p:cNvPr id="10" name="椭圆 9"/>
          <p:cNvSpPr>
            <a:spLocks noChangeAspect="1"/>
          </p:cNvSpPr>
          <p:nvPr>
            <p:custDataLst>
              <p:tags r:id="rId2"/>
            </p:custDataLst>
          </p:nvPr>
        </p:nvSpPr>
        <p:spPr>
          <a:xfrm>
            <a:off x="914400" y="3200400"/>
            <a:ext cx="549275" cy="547688"/>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A</a:t>
            </a:r>
            <a:endParaRPr lang="zh-CN" altLang="en-US" sz="1600" dirty="0">
              <a:solidFill>
                <a:srgbClr val="FFFFFF"/>
              </a:solidFill>
            </a:endParaRPr>
          </a:p>
        </p:txBody>
      </p:sp>
      <p:sp>
        <p:nvSpPr>
          <p:cNvPr id="11" name="椭圆 10"/>
          <p:cNvSpPr>
            <a:spLocks noChangeAspect="1"/>
          </p:cNvSpPr>
          <p:nvPr>
            <p:custDataLst>
              <p:tags r:id="rId3"/>
            </p:custDataLst>
          </p:nvPr>
        </p:nvSpPr>
        <p:spPr>
          <a:xfrm>
            <a:off x="914400" y="4506913"/>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B</a:t>
            </a:r>
            <a:endParaRPr lang="zh-CN" altLang="en-US" sz="1600">
              <a:solidFill>
                <a:srgbClr val="FFFFFF"/>
              </a:solidFill>
            </a:endParaRPr>
          </a:p>
        </p:txBody>
      </p:sp>
      <p:sp>
        <p:nvSpPr>
          <p:cNvPr id="12" name="椭圆 11"/>
          <p:cNvSpPr>
            <a:spLocks noChangeAspect="1"/>
          </p:cNvSpPr>
          <p:nvPr>
            <p:custDataLst>
              <p:tags r:id="rId4"/>
            </p:custDataLst>
          </p:nvPr>
        </p:nvSpPr>
        <p:spPr>
          <a:xfrm>
            <a:off x="914400" y="5770563"/>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C</a:t>
            </a:r>
            <a:endParaRPr lang="zh-CN" altLang="en-US" sz="1600">
              <a:solidFill>
                <a:srgbClr val="FFFFFF"/>
              </a:solidFill>
            </a:endParaRPr>
          </a:p>
        </p:txBody>
      </p:sp>
      <p:sp>
        <p:nvSpPr>
          <p:cNvPr id="13" name="椭圆 12"/>
          <p:cNvSpPr>
            <a:spLocks noChangeAspect="1"/>
          </p:cNvSpPr>
          <p:nvPr>
            <p:custDataLst>
              <p:tags r:id="rId5"/>
            </p:custDataLst>
          </p:nvPr>
        </p:nvSpPr>
        <p:spPr>
          <a:xfrm>
            <a:off x="914400" y="7035800"/>
            <a:ext cx="549275"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D</a:t>
            </a:r>
            <a:endParaRPr lang="zh-CN" altLang="en-US" sz="1600">
              <a:solidFill>
                <a:srgbClr val="FFFFFF"/>
              </a:solidFill>
            </a:endParaRPr>
          </a:p>
        </p:txBody>
      </p:sp>
      <p:grpSp>
        <p:nvGrpSpPr>
          <p:cNvPr id="21" name="组合 20">
            <a:extLst>
              <a:ext uri="{FF2B5EF4-FFF2-40B4-BE49-F238E27FC236}">
                <a16:creationId xmlns:a16="http://schemas.microsoft.com/office/drawing/2014/main" id="{FFAD9A53-C02B-49B1-B3E2-386C9B1907FA}"/>
              </a:ext>
            </a:extLst>
          </p:cNvPr>
          <p:cNvGrpSpPr/>
          <p:nvPr>
            <p:custDataLst>
              <p:tags r:id="rId6"/>
            </p:custDataLst>
          </p:nvPr>
        </p:nvGrpSpPr>
        <p:grpSpPr>
          <a:xfrm>
            <a:off x="0" y="0"/>
            <a:ext cx="5715000" cy="635000"/>
            <a:chOff x="0" y="0"/>
            <a:chExt cx="5715000" cy="635000"/>
          </a:xfrm>
        </p:grpSpPr>
        <p:sp>
          <p:nvSpPr>
            <p:cNvPr id="19" name="TitleBackground">
              <a:extLst>
                <a:ext uri="{FF2B5EF4-FFF2-40B4-BE49-F238E27FC236}">
                  <a16:creationId xmlns:a16="http://schemas.microsoft.com/office/drawing/2014/main" id="{9922CEC2-1B80-4FA1-81DA-9B1E5F5C7E77}"/>
                </a:ext>
              </a:extLst>
            </p:cNvPr>
            <p:cNvSpPr/>
            <p:nvPr>
              <p:custDataLst>
                <p:tags r:id="rId8"/>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ColorBlock"/>
            <p:cNvSpPr/>
            <p:nvPr>
              <p:custDataLst>
                <p:tags r:id="rId9"/>
              </p:custDataLst>
            </p:nvPr>
          </p:nvSpPr>
          <p:spPr bwMode="auto">
            <a:xfrm>
              <a:off x="0" y="0"/>
              <a:ext cx="2540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Georgia" panose="02040502050405020303" pitchFamily="18" charset="0"/>
              </a:endParaRPr>
            </a:p>
          </p:txBody>
        </p:sp>
        <p:sp>
          <p:nvSpPr>
            <p:cNvPr id="16" name="TypeText"/>
            <p:cNvSpPr/>
            <p:nvPr>
              <p:custDataLst>
                <p:tags r:id="rId10"/>
              </p:custDataLst>
            </p:nvPr>
          </p:nvSpPr>
          <p:spPr bwMode="auto">
            <a:xfrm>
              <a:off x="254000" y="0"/>
              <a:ext cx="2079625"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latin typeface="Georgia" panose="02040502050405020303" pitchFamily="18" charset="0"/>
                </a:rPr>
                <a:t>单选题</a:t>
              </a:r>
              <a:endParaRPr lang="zh-CN" altLang="en-US" sz="2600" dirty="0">
                <a:solidFill>
                  <a:srgbClr val="000000"/>
                </a:solidFill>
                <a:latin typeface="Georgia" panose="02040502050405020303" pitchFamily="18" charset="0"/>
              </a:endParaRPr>
            </a:p>
          </p:txBody>
        </p:sp>
        <p:sp>
          <p:nvSpPr>
            <p:cNvPr id="20" name="TipText">
              <a:extLst>
                <a:ext uri="{FF2B5EF4-FFF2-40B4-BE49-F238E27FC236}">
                  <a16:creationId xmlns:a16="http://schemas.microsoft.com/office/drawing/2014/main" id="{C75A9456-95F5-4C48-A368-584AF539C99F}"/>
                </a:ext>
              </a:extLst>
            </p:cNvPr>
            <p:cNvSpPr txBox="1"/>
            <p:nvPr>
              <p:custDataLst>
                <p:tags r:id="rId11"/>
              </p:custDataLst>
            </p:nvPr>
          </p:nvSpPr>
          <p:spPr>
            <a:xfrm>
              <a:off x="15068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18" name="图片 17">
            <a:extLst>
              <a:ext uri="{FF2B5EF4-FFF2-40B4-BE49-F238E27FC236}">
                <a16:creationId xmlns:a16="http://schemas.microsoft.com/office/drawing/2014/main" id="{B346D4AA-320C-413F-A882-755E43025F9F}"/>
              </a:ext>
            </a:extLst>
          </p:cNvPr>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7971527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485183B4-50B5-4524-B836-E7F9FB6ECE36}" type="slidenum">
              <a:rPr lang="en-US" altLang="zh-CN" sz="1200">
                <a:solidFill>
                  <a:srgbClr val="FEFFFF"/>
                </a:solidFill>
              </a:rPr>
              <a:pPr/>
              <a:t>16</a:t>
            </a:fld>
            <a:endParaRPr lang="en-US" altLang="zh-CN" sz="1200">
              <a:solidFill>
                <a:srgbClr val="FEFFFF"/>
              </a:solidFill>
            </a:endParaRPr>
          </a:p>
        </p:txBody>
      </p:sp>
      <p:sp>
        <p:nvSpPr>
          <p:cNvPr id="5" name="矩形 4"/>
          <p:cNvSpPr/>
          <p:nvPr/>
        </p:nvSpPr>
        <p:spPr>
          <a:xfrm>
            <a:off x="914400" y="571500"/>
            <a:ext cx="4229100" cy="20574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7. Oxford is a “city university”, which means ________.</a:t>
            </a:r>
          </a:p>
        </p:txBody>
      </p:sp>
      <p:sp>
        <p:nvSpPr>
          <p:cNvPr id="6" name="矩形 5"/>
          <p:cNvSpPr/>
          <p:nvPr/>
        </p:nvSpPr>
        <p:spPr>
          <a:xfrm>
            <a:off x="1672431" y="2986144"/>
            <a:ext cx="387985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The university is as big as a city.</a:t>
            </a:r>
          </a:p>
        </p:txBody>
      </p:sp>
      <p:sp>
        <p:nvSpPr>
          <p:cNvPr id="7" name="矩形 6"/>
          <p:cNvSpPr/>
          <p:nvPr/>
        </p:nvSpPr>
        <p:spPr>
          <a:xfrm>
            <a:off x="1771650" y="4319588"/>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The university lies within a city.</a:t>
            </a:r>
            <a:endParaRPr lang="zh-CN" altLang="en-US" sz="2600" dirty="0">
              <a:solidFill>
                <a:srgbClr val="000000"/>
              </a:solidFill>
              <a:latin typeface="Georgia" panose="02040502050405020303" pitchFamily="18" charset="0"/>
            </a:endParaRPr>
          </a:p>
        </p:txBody>
      </p:sp>
      <p:sp>
        <p:nvSpPr>
          <p:cNvPr id="8" name="矩形 7"/>
          <p:cNvSpPr/>
          <p:nvPr/>
        </p:nvSpPr>
        <p:spPr>
          <a:xfrm>
            <a:off x="1714500" y="5421313"/>
            <a:ext cx="4000500" cy="12890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The university are scattered throughout the whole city.</a:t>
            </a:r>
            <a:endParaRPr lang="zh-CN" altLang="en-US" sz="2600" dirty="0">
              <a:solidFill>
                <a:srgbClr val="000000"/>
              </a:solidFill>
              <a:latin typeface="Georgia" panose="02040502050405020303" pitchFamily="18" charset="0"/>
            </a:endParaRPr>
          </a:p>
        </p:txBody>
      </p:sp>
      <p:sp>
        <p:nvSpPr>
          <p:cNvPr id="9" name="矩形 8"/>
          <p:cNvSpPr/>
          <p:nvPr/>
        </p:nvSpPr>
        <p:spPr>
          <a:xfrm>
            <a:off x="1771650" y="6848475"/>
            <a:ext cx="3681413"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The city itself is a university.</a:t>
            </a:r>
            <a:endParaRPr lang="zh-CN" altLang="en-US" sz="2600" dirty="0">
              <a:solidFill>
                <a:srgbClr val="000000"/>
              </a:solidFill>
              <a:latin typeface="Georgia" panose="02040502050405020303" pitchFamily="18" charset="0"/>
            </a:endParaRPr>
          </a:p>
        </p:txBody>
      </p:sp>
      <p:sp>
        <p:nvSpPr>
          <p:cNvPr id="10" name="椭圆 9"/>
          <p:cNvSpPr>
            <a:spLocks noChangeAspect="1"/>
          </p:cNvSpPr>
          <p:nvPr>
            <p:custDataLst>
              <p:tags r:id="rId2"/>
            </p:custDataLst>
          </p:nvPr>
        </p:nvSpPr>
        <p:spPr>
          <a:xfrm>
            <a:off x="914400" y="3200400"/>
            <a:ext cx="549275" cy="547688"/>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A</a:t>
            </a:r>
            <a:endParaRPr lang="zh-CN" altLang="en-US" sz="1600" dirty="0">
              <a:solidFill>
                <a:srgbClr val="FFFFFF"/>
              </a:solidFill>
            </a:endParaRPr>
          </a:p>
        </p:txBody>
      </p:sp>
      <p:sp>
        <p:nvSpPr>
          <p:cNvPr id="11" name="椭圆 10"/>
          <p:cNvSpPr>
            <a:spLocks noChangeAspect="1"/>
          </p:cNvSpPr>
          <p:nvPr>
            <p:custDataLst>
              <p:tags r:id="rId3"/>
            </p:custDataLst>
          </p:nvPr>
        </p:nvSpPr>
        <p:spPr>
          <a:xfrm>
            <a:off x="914400" y="4506913"/>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B</a:t>
            </a:r>
            <a:endParaRPr lang="zh-CN" altLang="en-US" sz="1600">
              <a:solidFill>
                <a:srgbClr val="FFFFFF"/>
              </a:solidFill>
            </a:endParaRPr>
          </a:p>
        </p:txBody>
      </p:sp>
      <p:sp>
        <p:nvSpPr>
          <p:cNvPr id="12" name="椭圆 11"/>
          <p:cNvSpPr>
            <a:spLocks noChangeAspect="1"/>
          </p:cNvSpPr>
          <p:nvPr>
            <p:custDataLst>
              <p:tags r:id="rId4"/>
            </p:custDataLst>
          </p:nvPr>
        </p:nvSpPr>
        <p:spPr>
          <a:xfrm>
            <a:off x="914400" y="5770563"/>
            <a:ext cx="549275"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C</a:t>
            </a:r>
            <a:endParaRPr lang="zh-CN" altLang="en-US" sz="1600">
              <a:solidFill>
                <a:srgbClr val="FFFFFF"/>
              </a:solidFill>
            </a:endParaRPr>
          </a:p>
        </p:txBody>
      </p:sp>
      <p:sp>
        <p:nvSpPr>
          <p:cNvPr id="13" name="椭圆 12"/>
          <p:cNvSpPr>
            <a:spLocks noChangeAspect="1"/>
          </p:cNvSpPr>
          <p:nvPr>
            <p:custDataLst>
              <p:tags r:id="rId5"/>
            </p:custDataLst>
          </p:nvPr>
        </p:nvSpPr>
        <p:spPr>
          <a:xfrm>
            <a:off x="914400" y="7035800"/>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D</a:t>
            </a:r>
            <a:endParaRPr lang="zh-CN" altLang="en-US" sz="1600">
              <a:solidFill>
                <a:srgbClr val="FFFFFF"/>
              </a:solidFill>
            </a:endParaRPr>
          </a:p>
        </p:txBody>
      </p:sp>
      <p:grpSp>
        <p:nvGrpSpPr>
          <p:cNvPr id="21" name="组合 20">
            <a:extLst>
              <a:ext uri="{FF2B5EF4-FFF2-40B4-BE49-F238E27FC236}">
                <a16:creationId xmlns:a16="http://schemas.microsoft.com/office/drawing/2014/main" id="{1163B18A-61F3-446E-90FE-F7797FA40AF3}"/>
              </a:ext>
            </a:extLst>
          </p:cNvPr>
          <p:cNvGrpSpPr/>
          <p:nvPr>
            <p:custDataLst>
              <p:tags r:id="rId6"/>
            </p:custDataLst>
          </p:nvPr>
        </p:nvGrpSpPr>
        <p:grpSpPr>
          <a:xfrm>
            <a:off x="0" y="0"/>
            <a:ext cx="5715000" cy="635000"/>
            <a:chOff x="0" y="0"/>
            <a:chExt cx="5715000" cy="635000"/>
          </a:xfrm>
        </p:grpSpPr>
        <p:sp>
          <p:nvSpPr>
            <p:cNvPr id="19" name="TitleBackground">
              <a:extLst>
                <a:ext uri="{FF2B5EF4-FFF2-40B4-BE49-F238E27FC236}">
                  <a16:creationId xmlns:a16="http://schemas.microsoft.com/office/drawing/2014/main" id="{038C0483-D850-4CFB-9760-68A8F51A1698}"/>
                </a:ext>
              </a:extLst>
            </p:cNvPr>
            <p:cNvSpPr/>
            <p:nvPr>
              <p:custDataLst>
                <p:tags r:id="rId8"/>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ColorBlock"/>
            <p:cNvSpPr/>
            <p:nvPr>
              <p:custDataLst>
                <p:tags r:id="rId9"/>
              </p:custDataLst>
            </p:nvPr>
          </p:nvSpPr>
          <p:spPr bwMode="auto">
            <a:xfrm>
              <a:off x="0" y="0"/>
              <a:ext cx="2540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Georgia" panose="02040502050405020303" pitchFamily="18" charset="0"/>
              </a:endParaRPr>
            </a:p>
          </p:txBody>
        </p:sp>
        <p:sp>
          <p:nvSpPr>
            <p:cNvPr id="16" name="TypeText"/>
            <p:cNvSpPr/>
            <p:nvPr>
              <p:custDataLst>
                <p:tags r:id="rId10"/>
              </p:custDataLst>
            </p:nvPr>
          </p:nvSpPr>
          <p:spPr bwMode="auto">
            <a:xfrm>
              <a:off x="254000" y="0"/>
              <a:ext cx="2079625"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latin typeface="Georgia" panose="02040502050405020303" pitchFamily="18" charset="0"/>
                </a:rPr>
                <a:t>单选题</a:t>
              </a:r>
              <a:endParaRPr lang="zh-CN" altLang="en-US" sz="2600" dirty="0">
                <a:solidFill>
                  <a:srgbClr val="000000"/>
                </a:solidFill>
                <a:latin typeface="Georgia" panose="02040502050405020303" pitchFamily="18" charset="0"/>
              </a:endParaRPr>
            </a:p>
          </p:txBody>
        </p:sp>
        <p:sp>
          <p:nvSpPr>
            <p:cNvPr id="20" name="TipText">
              <a:extLst>
                <a:ext uri="{FF2B5EF4-FFF2-40B4-BE49-F238E27FC236}">
                  <a16:creationId xmlns:a16="http://schemas.microsoft.com/office/drawing/2014/main" id="{BDB40D47-101E-42B9-A308-B5F630EE0993}"/>
                </a:ext>
              </a:extLst>
            </p:cNvPr>
            <p:cNvSpPr txBox="1"/>
            <p:nvPr>
              <p:custDataLst>
                <p:tags r:id="rId11"/>
              </p:custDataLst>
            </p:nvPr>
          </p:nvSpPr>
          <p:spPr>
            <a:xfrm>
              <a:off x="15068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18" name="图片 17">
            <a:extLst>
              <a:ext uri="{FF2B5EF4-FFF2-40B4-BE49-F238E27FC236}">
                <a16:creationId xmlns:a16="http://schemas.microsoft.com/office/drawing/2014/main" id="{D88B83B7-D014-456A-9DB4-44AF06BC7527}"/>
              </a:ext>
            </a:extLst>
          </p:cNvPr>
          <p:cNvPicPr>
            <a:picLocks/>
          </p:cNvPicPr>
          <p:nvPr>
            <p:custDataLst>
              <p:tags r:id="rId7"/>
            </p:custDataLst>
          </p:nvPr>
        </p:nvPicPr>
        <p:blipFill>
          <a:blip r:embed="rId14">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24119125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F52E952A-4136-4439-ABDA-DF47412E7745}" type="slidenum">
              <a:rPr lang="en-US" altLang="zh-CN" sz="1200">
                <a:solidFill>
                  <a:srgbClr val="FEFFFF"/>
                </a:solidFill>
              </a:rPr>
              <a:pPr/>
              <a:t>17</a:t>
            </a:fld>
            <a:endParaRPr lang="en-US" altLang="zh-CN" sz="1200">
              <a:solidFill>
                <a:srgbClr val="FEFFFF"/>
              </a:solidFill>
            </a:endParaRPr>
          </a:p>
        </p:txBody>
      </p:sp>
      <p:sp>
        <p:nvSpPr>
          <p:cNvPr id="5" name="矩形 4"/>
          <p:cNvSpPr/>
          <p:nvPr/>
        </p:nvSpPr>
        <p:spPr>
          <a:xfrm>
            <a:off x="914400" y="571500"/>
            <a:ext cx="4229100" cy="20574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a:solidFill>
                  <a:srgbClr val="000000"/>
                </a:solidFill>
                <a:latin typeface="Georgia" panose="02040502050405020303" pitchFamily="18" charset="0"/>
              </a:rPr>
              <a:t>8. Oxford alumni are called ________.</a:t>
            </a:r>
          </a:p>
        </p:txBody>
      </p:sp>
      <p:sp>
        <p:nvSpPr>
          <p:cNvPr id="6" name="矩形 5"/>
          <p:cNvSpPr/>
          <p:nvPr/>
        </p:nvSpPr>
        <p:spPr>
          <a:xfrm>
            <a:off x="1771650" y="304482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err="1">
                <a:solidFill>
                  <a:srgbClr val="000000"/>
                </a:solidFill>
                <a:latin typeface="Georgia" panose="02040502050405020303" pitchFamily="18" charset="0"/>
              </a:rPr>
              <a:t>Oxfordians</a:t>
            </a:r>
            <a:endParaRPr lang="zh-CN" altLang="en-US" sz="2600" dirty="0">
              <a:solidFill>
                <a:srgbClr val="000000"/>
              </a:solidFill>
              <a:latin typeface="Georgia" panose="02040502050405020303" pitchFamily="18" charset="0"/>
            </a:endParaRPr>
          </a:p>
        </p:txBody>
      </p:sp>
      <p:sp>
        <p:nvSpPr>
          <p:cNvPr id="7" name="矩形 6"/>
          <p:cNvSpPr/>
          <p:nvPr/>
        </p:nvSpPr>
        <p:spPr>
          <a:xfrm>
            <a:off x="1771650" y="4319588"/>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err="1">
                <a:solidFill>
                  <a:srgbClr val="000000"/>
                </a:solidFill>
                <a:latin typeface="Georgia" panose="02040502050405020303" pitchFamily="18" charset="0"/>
              </a:rPr>
              <a:t>Oxonians</a:t>
            </a:r>
            <a:endParaRPr lang="zh-CN" altLang="en-US" sz="2600" dirty="0">
              <a:solidFill>
                <a:srgbClr val="000000"/>
              </a:solidFill>
              <a:latin typeface="Georgia" panose="02040502050405020303" pitchFamily="18" charset="0"/>
            </a:endParaRPr>
          </a:p>
        </p:txBody>
      </p:sp>
      <p:sp>
        <p:nvSpPr>
          <p:cNvPr id="8" name="矩形 7"/>
          <p:cNvSpPr/>
          <p:nvPr/>
        </p:nvSpPr>
        <p:spPr>
          <a:xfrm>
            <a:off x="1714500" y="56165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err="1">
                <a:solidFill>
                  <a:srgbClr val="000000"/>
                </a:solidFill>
                <a:latin typeface="Georgia" panose="02040502050405020303" pitchFamily="18" charset="0"/>
              </a:rPr>
              <a:t>Oxons</a:t>
            </a:r>
            <a:endParaRPr lang="en-US" altLang="zh-CN" sz="2600" dirty="0">
              <a:solidFill>
                <a:srgbClr val="000000"/>
              </a:solidFill>
              <a:latin typeface="Georgia" panose="02040502050405020303" pitchFamily="18" charset="0"/>
            </a:endParaRPr>
          </a:p>
        </p:txBody>
      </p:sp>
      <p:sp>
        <p:nvSpPr>
          <p:cNvPr id="9" name="矩形 8"/>
          <p:cNvSpPr/>
          <p:nvPr/>
        </p:nvSpPr>
        <p:spPr>
          <a:xfrm>
            <a:off x="1771650" y="6848475"/>
            <a:ext cx="4000500" cy="85725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en-US" altLang="zh-CN" sz="2600" dirty="0" err="1">
                <a:solidFill>
                  <a:srgbClr val="000000"/>
                </a:solidFill>
                <a:latin typeface="Georgia" panose="02040502050405020303" pitchFamily="18" charset="0"/>
              </a:rPr>
              <a:t>Oxonaries</a:t>
            </a:r>
            <a:endParaRPr lang="zh-CN" altLang="en-US" sz="2600" dirty="0">
              <a:solidFill>
                <a:srgbClr val="000000"/>
              </a:solidFill>
              <a:latin typeface="Georgia" panose="02040502050405020303" pitchFamily="18" charset="0"/>
            </a:endParaRPr>
          </a:p>
        </p:txBody>
      </p:sp>
      <p:sp>
        <p:nvSpPr>
          <p:cNvPr id="10" name="椭圆 9"/>
          <p:cNvSpPr>
            <a:spLocks noChangeAspect="1"/>
          </p:cNvSpPr>
          <p:nvPr>
            <p:custDataLst>
              <p:tags r:id="rId2"/>
            </p:custDataLst>
          </p:nvPr>
        </p:nvSpPr>
        <p:spPr>
          <a:xfrm>
            <a:off x="914400" y="3200400"/>
            <a:ext cx="549275" cy="547688"/>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dirty="0">
                <a:solidFill>
                  <a:srgbClr val="FFFFFF"/>
                </a:solidFill>
              </a:rPr>
              <a:t>A</a:t>
            </a:r>
            <a:endParaRPr lang="zh-CN" altLang="en-US" sz="1600" dirty="0">
              <a:solidFill>
                <a:srgbClr val="FFFFFF"/>
              </a:solidFill>
            </a:endParaRPr>
          </a:p>
        </p:txBody>
      </p:sp>
      <p:sp>
        <p:nvSpPr>
          <p:cNvPr id="11" name="椭圆 10"/>
          <p:cNvSpPr>
            <a:spLocks noChangeAspect="1"/>
          </p:cNvSpPr>
          <p:nvPr>
            <p:custDataLst>
              <p:tags r:id="rId3"/>
            </p:custDataLst>
          </p:nvPr>
        </p:nvSpPr>
        <p:spPr>
          <a:xfrm>
            <a:off x="914400" y="4506913"/>
            <a:ext cx="549275" cy="549275"/>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B</a:t>
            </a:r>
            <a:endParaRPr lang="zh-CN" altLang="en-US" sz="1600">
              <a:solidFill>
                <a:srgbClr val="FFFFFF"/>
              </a:solidFill>
            </a:endParaRPr>
          </a:p>
        </p:txBody>
      </p:sp>
      <p:sp>
        <p:nvSpPr>
          <p:cNvPr id="12" name="椭圆 11"/>
          <p:cNvSpPr>
            <a:spLocks noChangeAspect="1"/>
          </p:cNvSpPr>
          <p:nvPr>
            <p:custDataLst>
              <p:tags r:id="rId4"/>
            </p:custDataLst>
          </p:nvPr>
        </p:nvSpPr>
        <p:spPr>
          <a:xfrm>
            <a:off x="914400" y="5770563"/>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C</a:t>
            </a:r>
            <a:endParaRPr lang="zh-CN" altLang="en-US" sz="1600">
              <a:solidFill>
                <a:srgbClr val="FFFFFF"/>
              </a:solidFill>
            </a:endParaRPr>
          </a:p>
        </p:txBody>
      </p:sp>
      <p:sp>
        <p:nvSpPr>
          <p:cNvPr id="13" name="椭圆 12"/>
          <p:cNvSpPr>
            <a:spLocks noChangeAspect="1"/>
          </p:cNvSpPr>
          <p:nvPr>
            <p:custDataLst>
              <p:tags r:id="rId5"/>
            </p:custDataLst>
          </p:nvPr>
        </p:nvSpPr>
        <p:spPr>
          <a:xfrm>
            <a:off x="914400" y="7035800"/>
            <a:ext cx="549275" cy="549275"/>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altLang="zh-CN" sz="1600">
                <a:solidFill>
                  <a:srgbClr val="FFFFFF"/>
                </a:solidFill>
              </a:rPr>
              <a:t>D</a:t>
            </a:r>
            <a:endParaRPr lang="zh-CN" altLang="en-US" sz="1600">
              <a:solidFill>
                <a:srgbClr val="FFFFFF"/>
              </a:solidFill>
            </a:endParaRPr>
          </a:p>
        </p:txBody>
      </p:sp>
      <p:grpSp>
        <p:nvGrpSpPr>
          <p:cNvPr id="21" name="组合 20">
            <a:extLst>
              <a:ext uri="{FF2B5EF4-FFF2-40B4-BE49-F238E27FC236}">
                <a16:creationId xmlns:a16="http://schemas.microsoft.com/office/drawing/2014/main" id="{25D96B0A-8F7B-4D26-9C6F-B6A2067D6587}"/>
              </a:ext>
            </a:extLst>
          </p:cNvPr>
          <p:cNvGrpSpPr/>
          <p:nvPr>
            <p:custDataLst>
              <p:tags r:id="rId6"/>
            </p:custDataLst>
          </p:nvPr>
        </p:nvGrpSpPr>
        <p:grpSpPr>
          <a:xfrm>
            <a:off x="0" y="0"/>
            <a:ext cx="5715000" cy="635000"/>
            <a:chOff x="0" y="0"/>
            <a:chExt cx="5715000" cy="635000"/>
          </a:xfrm>
        </p:grpSpPr>
        <p:sp>
          <p:nvSpPr>
            <p:cNvPr id="19" name="TitleBackground">
              <a:extLst>
                <a:ext uri="{FF2B5EF4-FFF2-40B4-BE49-F238E27FC236}">
                  <a16:creationId xmlns:a16="http://schemas.microsoft.com/office/drawing/2014/main" id="{1CEA824D-7906-4D68-9D46-77A6D568231B}"/>
                </a:ext>
              </a:extLst>
            </p:cNvPr>
            <p:cNvSpPr/>
            <p:nvPr>
              <p:custDataLst>
                <p:tags r:id="rId8"/>
              </p:custDataLst>
            </p:nvPr>
          </p:nvSpPr>
          <p:spPr>
            <a:xfrm>
              <a:off x="0" y="0"/>
              <a:ext cx="5715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ColorBlock"/>
            <p:cNvSpPr/>
            <p:nvPr>
              <p:custDataLst>
                <p:tags r:id="rId9"/>
              </p:custDataLst>
            </p:nvPr>
          </p:nvSpPr>
          <p:spPr bwMode="auto">
            <a:xfrm>
              <a:off x="0" y="0"/>
              <a:ext cx="2540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latin typeface="Georgia" panose="02040502050405020303" pitchFamily="18" charset="0"/>
              </a:endParaRPr>
            </a:p>
          </p:txBody>
        </p:sp>
        <p:sp>
          <p:nvSpPr>
            <p:cNvPr id="16" name="TypeText"/>
            <p:cNvSpPr/>
            <p:nvPr>
              <p:custDataLst>
                <p:tags r:id="rId10"/>
              </p:custDataLst>
            </p:nvPr>
          </p:nvSpPr>
          <p:spPr bwMode="auto">
            <a:xfrm>
              <a:off x="254000" y="0"/>
              <a:ext cx="2079625" cy="635000"/>
            </a:xfrm>
            <a:prstGeom prst="rect">
              <a:avLst/>
            </a:prstGeom>
            <a:noFill/>
            <a:ln w="15875" cap="rnd" cmpd="sng" algn="ctr">
              <a:noFill/>
              <a:prstDash val="solid"/>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2600">
                  <a:solidFill>
                    <a:srgbClr val="000000"/>
                  </a:solidFill>
                  <a:latin typeface="Georgia" panose="02040502050405020303" pitchFamily="18" charset="0"/>
                </a:rPr>
                <a:t>单选题</a:t>
              </a:r>
              <a:endParaRPr lang="zh-CN" altLang="en-US" sz="2600" dirty="0">
                <a:solidFill>
                  <a:srgbClr val="000000"/>
                </a:solidFill>
                <a:latin typeface="Georgia" panose="02040502050405020303" pitchFamily="18" charset="0"/>
              </a:endParaRPr>
            </a:p>
          </p:txBody>
        </p:sp>
        <p:sp>
          <p:nvSpPr>
            <p:cNvPr id="20" name="TipText">
              <a:extLst>
                <a:ext uri="{FF2B5EF4-FFF2-40B4-BE49-F238E27FC236}">
                  <a16:creationId xmlns:a16="http://schemas.microsoft.com/office/drawing/2014/main" id="{A29FE71F-5DCA-4B40-BE84-87F007D9BFE9}"/>
                </a:ext>
              </a:extLst>
            </p:cNvPr>
            <p:cNvSpPr txBox="1"/>
            <p:nvPr>
              <p:custDataLst>
                <p:tags r:id="rId11"/>
              </p:custDataLst>
            </p:nvPr>
          </p:nvSpPr>
          <p:spPr>
            <a:xfrm>
              <a:off x="1506855" y="109220"/>
              <a:ext cx="2286000" cy="508000"/>
            </a:xfrm>
            <a:prstGeom prst="rect">
              <a:avLst/>
            </a:prstGeom>
            <a:noFill/>
          </p:spPr>
          <p:txBody>
            <a:bodyPr vert="horz" wrap="none" rtlCol="0" anchor="ctr" anchorCtr="0">
              <a:noAutofit/>
            </a:bodyPr>
            <a:lstStyle/>
            <a:p>
              <a:r>
                <a:rPr lang="en-US" altLang="zh-CN"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1.5</a:t>
              </a:r>
              <a:r>
                <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p>
          </p:txBody>
        </p:sp>
      </p:grpSp>
      <p:pic>
        <p:nvPicPr>
          <p:cNvPr id="18" name="图片 17">
            <a:extLst>
              <a:ext uri="{FF2B5EF4-FFF2-40B4-BE49-F238E27FC236}">
                <a16:creationId xmlns:a16="http://schemas.microsoft.com/office/drawing/2014/main" id="{F30BE136-6A16-44EB-A308-DAED5C2BC78E}"/>
              </a:ext>
            </a:extLst>
          </p:cNvPr>
          <p:cNvPicPr>
            <a:picLocks/>
          </p:cNvPicPr>
          <p:nvPr>
            <p:custDataLst>
              <p:tags r:id="rId7"/>
            </p:custDataLst>
          </p:nvPr>
        </p:nvPicPr>
        <p:blipFill>
          <a:blip r:embed="rId13">
            <a:extLst>
              <a:ext uri="{28A0092B-C50C-407E-A947-70E740481C1C}">
                <a14:useLocalDpi xmlns:a14="http://schemas.microsoft.com/office/drawing/2010/main" val="0"/>
              </a:ext>
            </a:extLst>
          </a:blip>
          <a:stretch>
            <a:fillRect/>
          </a:stretch>
        </p:blipFill>
        <p:spPr>
          <a:xfrm>
            <a:off x="4165600" y="63500"/>
            <a:ext cx="1422400" cy="508000"/>
          </a:xfrm>
          <a:prstGeom prst="rect">
            <a:avLst/>
          </a:prstGeom>
        </p:spPr>
      </p:pic>
    </p:spTree>
    <p:custDataLst>
      <p:tags r:id="rId1"/>
    </p:custDataLst>
    <p:extLst>
      <p:ext uri="{BB962C8B-B14F-4D97-AF65-F5344CB8AC3E}">
        <p14:creationId xmlns:p14="http://schemas.microsoft.com/office/powerpoint/2010/main" val="48099947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200" dirty="0">
                <a:latin typeface="Georgia" panose="02040502050405020303" pitchFamily="18" charset="0"/>
              </a:rPr>
              <a:t>Homework</a:t>
            </a:r>
            <a:br>
              <a:rPr lang="en-US" altLang="zh-CN" sz="3200" dirty="0">
                <a:latin typeface="Georgia" panose="02040502050405020303" pitchFamily="18" charset="0"/>
              </a:rPr>
            </a:br>
            <a:r>
              <a:rPr lang="en-US" altLang="zh-CN" sz="3200" dirty="0">
                <a:latin typeface="Georgia" panose="02040502050405020303" pitchFamily="18" charset="0"/>
              </a:rPr>
              <a:t>Week 3</a:t>
            </a:r>
            <a:endParaRPr lang="zh-CN" altLang="en-US" sz="3200" dirty="0"/>
          </a:p>
        </p:txBody>
      </p:sp>
    </p:spTree>
    <p:extLst>
      <p:ext uri="{BB962C8B-B14F-4D97-AF65-F5344CB8AC3E}">
        <p14:creationId xmlns:p14="http://schemas.microsoft.com/office/powerpoint/2010/main" val="938241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1084263" y="1050925"/>
            <a:ext cx="4292600" cy="1816100"/>
          </a:xfrm>
          <a:prstGeom prst="rect">
            <a:avLst/>
          </a:prstGeom>
          <a:noFill/>
        </p:spPr>
        <p:txBody>
          <a:bodyPr>
            <a:spAutoFit/>
          </a:bodyPr>
          <a:lstStyle/>
          <a:p>
            <a:pPr defTabSz="713232" eaLnBrk="1" fontAlgn="auto" hangingPunct="1">
              <a:spcBef>
                <a:spcPts val="0"/>
              </a:spcBef>
              <a:spcAft>
                <a:spcPts val="0"/>
              </a:spcAft>
              <a:defRPr/>
            </a:pPr>
            <a:r>
              <a:rPr lang="en-US" altLang="zh-CN" sz="2800" b="1" dirty="0">
                <a:solidFill>
                  <a:schemeClr val="accent2">
                    <a:lumMod val="50000"/>
                  </a:schemeClr>
                </a:solidFill>
                <a:latin typeface="Georgia" panose="02040502050405020303" pitchFamily="18" charset="0"/>
              </a:rPr>
              <a:t>Reading Exercise:</a:t>
            </a:r>
          </a:p>
          <a:p>
            <a:pPr defTabSz="713232" eaLnBrk="1" fontAlgn="auto" hangingPunct="1">
              <a:spcBef>
                <a:spcPts val="0"/>
              </a:spcBef>
              <a:spcAft>
                <a:spcPts val="0"/>
              </a:spcAft>
              <a:defRPr/>
            </a:pPr>
            <a:endParaRPr lang="en-US" altLang="zh-CN" sz="2800" b="1" dirty="0">
              <a:solidFill>
                <a:schemeClr val="accent2">
                  <a:lumMod val="50000"/>
                </a:schemeClr>
              </a:solidFill>
              <a:latin typeface="Georgia" panose="02040502050405020303" pitchFamily="18" charset="0"/>
            </a:endParaRPr>
          </a:p>
          <a:p>
            <a:pPr defTabSz="713232" eaLnBrk="1" fontAlgn="auto" hangingPunct="1">
              <a:spcBef>
                <a:spcPts val="0"/>
              </a:spcBef>
              <a:spcAft>
                <a:spcPts val="0"/>
              </a:spcAft>
              <a:defRPr/>
            </a:pPr>
            <a:r>
              <a:rPr lang="en-US" altLang="zh-CN" sz="2800" b="1" dirty="0">
                <a:solidFill>
                  <a:schemeClr val="accent2">
                    <a:lumMod val="50000"/>
                  </a:schemeClr>
                </a:solidFill>
                <a:latin typeface="Georgia" panose="02040502050405020303" pitchFamily="18" charset="0"/>
              </a:rPr>
              <a:t>The University </a:t>
            </a:r>
          </a:p>
          <a:p>
            <a:pPr defTabSz="713232" eaLnBrk="1" fontAlgn="auto" hangingPunct="1">
              <a:spcBef>
                <a:spcPts val="0"/>
              </a:spcBef>
              <a:spcAft>
                <a:spcPts val="0"/>
              </a:spcAft>
              <a:defRPr/>
            </a:pPr>
            <a:r>
              <a:rPr lang="en-US" altLang="zh-CN" sz="2800" b="1" dirty="0">
                <a:solidFill>
                  <a:schemeClr val="accent2">
                    <a:lumMod val="50000"/>
                  </a:schemeClr>
                </a:solidFill>
                <a:latin typeface="Georgia" panose="02040502050405020303" pitchFamily="18" charset="0"/>
              </a:rPr>
              <a:t>of Oxford</a:t>
            </a:r>
            <a:endParaRPr lang="zh-CN" altLang="en-US" sz="2800" b="1" dirty="0">
              <a:solidFill>
                <a:schemeClr val="accent2">
                  <a:lumMod val="50000"/>
                </a:schemeClr>
              </a:solidFill>
              <a:latin typeface="Georgia" panose="02040502050405020303" pitchFamily="18" charset="0"/>
            </a:endParaRPr>
          </a:p>
        </p:txBody>
      </p:sp>
      <p:sp>
        <p:nvSpPr>
          <p:cNvPr id="21508" name="灯片编号占位符 3"/>
          <p:cNvSpPr>
            <a:spLocks noGrp="1"/>
          </p:cNvSpPr>
          <p:nvPr>
            <p:ph type="sldNum" sz="quarter" idx="12"/>
          </p:nvPr>
        </p:nvSpPr>
        <p:spPr>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5BE2B507-8B5A-4452-8EB5-B6FDDDE9A1F5}" type="slidenum">
              <a:rPr lang="en-US" altLang="zh-CN" sz="1200">
                <a:solidFill>
                  <a:srgbClr val="FEFFFF"/>
                </a:solidFill>
              </a:rPr>
              <a:pPr/>
              <a:t>3</a:t>
            </a:fld>
            <a:endParaRPr lang="en-US" altLang="zh-CN" sz="1200">
              <a:solidFill>
                <a:srgbClr val="FEFFFF"/>
              </a:solidFill>
            </a:endParaRPr>
          </a:p>
        </p:txBody>
      </p:sp>
      <p:pic>
        <p:nvPicPr>
          <p:cNvPr id="21509" name="Picture 9" descr="http://i.telegraph.co.uk/multimedia/archive/01252/oxford-skyline_1252209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3705225"/>
            <a:ext cx="4381500" cy="2819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91324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标题 1"/>
          <p:cNvSpPr>
            <a:spLocks noGrp="1"/>
          </p:cNvSpPr>
          <p:nvPr>
            <p:ph type="title"/>
          </p:nvPr>
        </p:nvSpPr>
        <p:spPr>
          <a:xfrm>
            <a:off x="833438" y="309563"/>
            <a:ext cx="4637087" cy="8018462"/>
          </a:xfrm>
        </p:spPr>
        <p:txBody>
          <a:bodyPr/>
          <a:lstStyle/>
          <a:p>
            <a:pPr eaLnBrk="1" hangingPunct="1"/>
            <a:r>
              <a:rPr lang="en-US" altLang="zh-CN" sz="2200" dirty="0">
                <a:latin typeface="Georgia" panose="02040502050405020303" pitchFamily="18" charset="0"/>
              </a:rPr>
              <a:t/>
            </a:r>
            <a:br>
              <a:rPr lang="en-US" altLang="zh-CN" sz="2200" dirty="0">
                <a:latin typeface="Georgia" panose="02040502050405020303" pitchFamily="18" charset="0"/>
              </a:rPr>
            </a:br>
            <a:r>
              <a:rPr lang="en-US" altLang="zh-CN" sz="2200" dirty="0">
                <a:latin typeface="Georgia" panose="02040502050405020303" pitchFamily="18" charset="0"/>
              </a:rPr>
              <a:t>There are about ninety universities in Great Britain, and the number has been growing. The biggest one is London University, but the oldest one is Oxford.</a:t>
            </a:r>
            <a:br>
              <a:rPr lang="en-US" altLang="zh-CN" sz="2200" dirty="0">
                <a:latin typeface="Georgia" panose="02040502050405020303" pitchFamily="18" charset="0"/>
              </a:rPr>
            </a:br>
            <a:r>
              <a:rPr lang="en-US" altLang="zh-CN" sz="2200" dirty="0">
                <a:latin typeface="Georgia" panose="02040502050405020303" pitchFamily="18" charset="0"/>
              </a:rPr>
              <a:t/>
            </a:r>
            <a:br>
              <a:rPr lang="en-US" altLang="zh-CN" sz="2200" dirty="0">
                <a:latin typeface="Georgia" panose="02040502050405020303" pitchFamily="18" charset="0"/>
              </a:rPr>
            </a:br>
            <a:r>
              <a:rPr lang="en-US" altLang="zh-CN" sz="2200" dirty="0">
                <a:latin typeface="Georgia" panose="02040502050405020303" pitchFamily="18" charset="0"/>
              </a:rPr>
              <a:t>The University of Oxford (informally Oxford University or simply Oxford) has been for centuries at Britain’s </a:t>
            </a:r>
            <a:r>
              <a:rPr lang="en-US" altLang="zh-CN" sz="2200" u="sng" dirty="0">
                <a:latin typeface="Georgia" panose="02040502050405020303" pitchFamily="18" charset="0"/>
              </a:rPr>
              <a:t>intellectual</a:t>
            </a:r>
            <a:r>
              <a:rPr lang="en-US" altLang="zh-CN" sz="2200" dirty="0">
                <a:latin typeface="Georgia" panose="02040502050405020303" pitchFamily="18" charset="0"/>
              </a:rPr>
              <a:t> heart, maybe the most </a:t>
            </a:r>
            <a:r>
              <a:rPr lang="en-US" altLang="zh-CN" sz="2200" u="sng" dirty="0">
                <a:latin typeface="Georgia" panose="02040502050405020303" pitchFamily="18" charset="0"/>
              </a:rPr>
              <a:t>prestigious</a:t>
            </a:r>
            <a:r>
              <a:rPr lang="en-US" altLang="zh-CN" sz="2200" dirty="0">
                <a:latin typeface="Georgia" panose="02040502050405020303" pitchFamily="18" charset="0"/>
              </a:rPr>
              <a:t> among Europe’s many ancient universities.</a:t>
            </a:r>
            <a:r>
              <a:rPr lang="zh-CN" altLang="en-US" sz="2200" dirty="0">
                <a:latin typeface="Georgia" panose="02040502050405020303" pitchFamily="18" charset="0"/>
              </a:rPr>
              <a:t/>
            </a:r>
            <a:br>
              <a:rPr lang="zh-CN" altLang="en-US" sz="2200" dirty="0">
                <a:latin typeface="Georgia" panose="02040502050405020303" pitchFamily="18" charset="0"/>
              </a:rPr>
            </a:br>
            <a:r>
              <a:rPr lang="en-US" altLang="zh-CN" dirty="0"/>
              <a:t/>
            </a:r>
            <a:br>
              <a:rPr lang="en-US" altLang="zh-CN" dirty="0"/>
            </a:br>
            <a:r>
              <a:rPr lang="en-US" altLang="zh-CN" dirty="0"/>
              <a:t/>
            </a:r>
            <a:br>
              <a:rPr lang="en-US" altLang="zh-CN" dirty="0"/>
            </a:br>
            <a:endParaRPr lang="zh-CN" altLang="en-US" dirty="0"/>
          </a:p>
        </p:txBody>
      </p:sp>
      <p:sp>
        <p:nvSpPr>
          <p:cNvPr id="22532" name="灯片编号占位符 3"/>
          <p:cNvSpPr>
            <a:spLocks noGrp="1"/>
          </p:cNvSpPr>
          <p:nvPr>
            <p:ph type="sldNum" sz="quarter" idx="12"/>
          </p:nvPr>
        </p:nvSpPr>
        <p:spPr>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3BFE6C86-1446-40C5-BE5F-66CA8DED2BDC}" type="slidenum">
              <a:rPr lang="en-US" altLang="zh-CN" sz="1200">
                <a:solidFill>
                  <a:srgbClr val="FEFFFF"/>
                </a:solidFill>
              </a:rPr>
              <a:pPr/>
              <a:t>4</a:t>
            </a:fld>
            <a:endParaRPr lang="en-US" altLang="zh-CN" sz="1200">
              <a:solidFill>
                <a:srgbClr val="FEFFFF"/>
              </a:solidFill>
            </a:endParaRPr>
          </a:p>
        </p:txBody>
      </p:sp>
      <p:pic>
        <p:nvPicPr>
          <p:cNvPr id="22533" name="Picture 11" descr="http://i.telegraph.co.uk/multimedia/archive/01497/oxford_1497458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2825" y="5776913"/>
            <a:ext cx="3600450" cy="225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4033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标题 1"/>
          <p:cNvSpPr>
            <a:spLocks noGrp="1"/>
          </p:cNvSpPr>
          <p:nvPr>
            <p:ph type="title"/>
          </p:nvPr>
        </p:nvSpPr>
        <p:spPr>
          <a:xfrm>
            <a:off x="981075" y="3052763"/>
            <a:ext cx="4357688" cy="5054600"/>
          </a:xfrm>
        </p:spPr>
        <p:txBody>
          <a:bodyPr>
            <a:normAutofit/>
          </a:bodyPr>
          <a:lstStyle/>
          <a:p>
            <a:pPr eaLnBrk="1" hangingPunct="1"/>
            <a:r>
              <a:rPr lang="en-US" altLang="zh-CN" sz="2200" dirty="0">
                <a:latin typeface="Georgia" panose="02040502050405020303" pitchFamily="18" charset="0"/>
              </a:rPr>
              <a:t>The above pictures are two versions of </a:t>
            </a:r>
            <a:r>
              <a:rPr lang="en-US" altLang="zh-CN" sz="2200" dirty="0">
                <a:solidFill>
                  <a:srgbClr val="7030A0"/>
                </a:solidFill>
                <a:latin typeface="Georgia" panose="02040502050405020303" pitchFamily="18" charset="0"/>
              </a:rPr>
              <a:t>heraldic arm </a:t>
            </a:r>
            <a:r>
              <a:rPr lang="en-US" altLang="zh-CN" sz="2200" dirty="0">
                <a:latin typeface="Georgia" panose="02040502050405020303" pitchFamily="18" charset="0"/>
              </a:rPr>
              <a:t>(</a:t>
            </a:r>
            <a:r>
              <a:rPr lang="zh-CN" altLang="en-US" sz="2200" dirty="0">
                <a:latin typeface="Georgia" panose="02040502050405020303" pitchFamily="18" charset="0"/>
              </a:rPr>
              <a:t>纹章</a:t>
            </a:r>
            <a:r>
              <a:rPr lang="en-US" altLang="zh-CN" sz="2200" dirty="0">
                <a:latin typeface="Georgia" panose="02040502050405020303" pitchFamily="18" charset="0"/>
              </a:rPr>
              <a:t>) of Oxford. The left one is arrayed as a </a:t>
            </a:r>
            <a:r>
              <a:rPr lang="en-US" altLang="zh-CN" sz="2200" u="sng" dirty="0">
                <a:latin typeface="Georgia" panose="02040502050405020303" pitchFamily="18" charset="0"/>
              </a:rPr>
              <a:t>seal</a:t>
            </a:r>
            <a:r>
              <a:rPr lang="en-US" altLang="zh-CN" sz="2200" dirty="0">
                <a:latin typeface="Georgia" panose="02040502050405020303" pitchFamily="18" charset="0"/>
              </a:rPr>
              <a:t> within a garter, while the right one is contained within a </a:t>
            </a:r>
            <a:r>
              <a:rPr lang="en-US" altLang="zh-CN" sz="2200" u="sng" dirty="0">
                <a:latin typeface="Georgia" panose="02040502050405020303" pitchFamily="18" charset="0"/>
              </a:rPr>
              <a:t>shield</a:t>
            </a:r>
            <a:r>
              <a:rPr lang="en-US" altLang="zh-CN" sz="2200" dirty="0">
                <a:latin typeface="Georgia" panose="02040502050405020303" pitchFamily="18" charset="0"/>
              </a:rPr>
              <a:t>. </a:t>
            </a:r>
            <a:br>
              <a:rPr lang="en-US" altLang="zh-CN" sz="2200" dirty="0">
                <a:latin typeface="Georgia" panose="02040502050405020303" pitchFamily="18" charset="0"/>
              </a:rPr>
            </a:br>
            <a:r>
              <a:rPr lang="en-US" altLang="zh-CN" sz="2200" dirty="0">
                <a:latin typeface="Georgia" panose="02040502050405020303" pitchFamily="18" charset="0"/>
              </a:rPr>
              <a:t/>
            </a:r>
            <a:br>
              <a:rPr lang="en-US" altLang="zh-CN" sz="2200" dirty="0">
                <a:latin typeface="Georgia" panose="02040502050405020303" pitchFamily="18" charset="0"/>
              </a:rPr>
            </a:br>
            <a:r>
              <a:rPr lang="en-US" altLang="zh-CN" sz="2200" dirty="0">
                <a:latin typeface="Georgia" panose="02040502050405020303" pitchFamily="18" charset="0"/>
              </a:rPr>
              <a:t>The Latin words on the opened book, “</a:t>
            </a:r>
            <a:r>
              <a:rPr lang="en-US" altLang="zh-CN" sz="2200" i="1" dirty="0">
                <a:latin typeface="Georgia" panose="02040502050405020303" pitchFamily="18" charset="0"/>
              </a:rPr>
              <a:t>Dominus </a:t>
            </a:r>
            <a:r>
              <a:rPr lang="en-US" altLang="zh-CN" sz="2200" i="1" dirty="0" err="1">
                <a:latin typeface="Georgia" panose="02040502050405020303" pitchFamily="18" charset="0"/>
              </a:rPr>
              <a:t>illunimatio</a:t>
            </a:r>
            <a:r>
              <a:rPr lang="en-US" altLang="zh-CN" sz="2200" i="1" dirty="0">
                <a:latin typeface="Georgia" panose="02040502050405020303" pitchFamily="18" charset="0"/>
              </a:rPr>
              <a:t> mea</a:t>
            </a:r>
            <a:r>
              <a:rPr lang="en-US" altLang="zh-CN" sz="2200" dirty="0">
                <a:latin typeface="Georgia" panose="02040502050405020303" pitchFamily="18" charset="0"/>
              </a:rPr>
              <a:t>”, is the motto of Oxford and the opening words of Psalm 27 of </a:t>
            </a:r>
            <a:r>
              <a:rPr lang="en-US" altLang="zh-CN" sz="2200" i="1" dirty="0">
                <a:latin typeface="Georgia" panose="02040502050405020303" pitchFamily="18" charset="0"/>
              </a:rPr>
              <a:t>The Bible</a:t>
            </a:r>
            <a:r>
              <a:rPr lang="en-US" altLang="zh-CN" sz="2200" dirty="0">
                <a:latin typeface="Georgia" panose="02040502050405020303" pitchFamily="18" charset="0"/>
              </a:rPr>
              <a:t>, meaning “The Lord is my light.”</a:t>
            </a:r>
            <a:endParaRPr lang="zh-CN" altLang="en-US" sz="2200" dirty="0">
              <a:latin typeface="Georgia" panose="02040502050405020303" pitchFamily="18" charset="0"/>
            </a:endParaRPr>
          </a:p>
        </p:txBody>
      </p:sp>
      <p:sp>
        <p:nvSpPr>
          <p:cNvPr id="23556" name="灯片编号占位符 3"/>
          <p:cNvSpPr>
            <a:spLocks noGrp="1"/>
          </p:cNvSpPr>
          <p:nvPr>
            <p:ph type="sldNum" sz="quarter" idx="12"/>
          </p:nvPr>
        </p:nvSpPr>
        <p:spPr>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62A1E36B-5952-4EED-9092-AC48510A6FD9}" type="slidenum">
              <a:rPr lang="en-US" altLang="zh-CN" sz="1200">
                <a:solidFill>
                  <a:srgbClr val="FEFFFF"/>
                </a:solidFill>
              </a:rPr>
              <a:pPr/>
              <a:t>5</a:t>
            </a:fld>
            <a:endParaRPr lang="en-US" altLang="zh-CN" sz="1200">
              <a:solidFill>
                <a:srgbClr val="FEFFFF"/>
              </a:solidFill>
            </a:endParaRPr>
          </a:p>
        </p:txBody>
      </p:sp>
      <p:pic>
        <p:nvPicPr>
          <p:cNvPr id="23557" name="Picture 7" descr="Oxford University Coat Of Arms.sv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08338" y="419100"/>
            <a:ext cx="1793875" cy="215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8"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2738" y="4567238"/>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9" name="Picture 15" descr="http://l.yimg.com/g/images/spaceou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34938" y="-106363"/>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0" name="Picture 17" descr="http://l.yimg.com/g/images/spaceout.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338" y="46038"/>
            <a:ext cx="9525" cy="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Picture 19" descr="http://upload.wikimedia.org/wikipedia/id/thumb/8/8a/Oxford_University.png/640px-Oxford_University.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1075" y="260350"/>
            <a:ext cx="1931988" cy="231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48833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title"/>
          </p:nvPr>
        </p:nvSpPr>
        <p:spPr>
          <a:xfrm>
            <a:off x="777875" y="2938463"/>
            <a:ext cx="4362450" cy="5553075"/>
          </a:xfrm>
        </p:spPr>
        <p:txBody>
          <a:bodyPr>
            <a:normAutofit/>
          </a:bodyPr>
          <a:lstStyle/>
          <a:p>
            <a:pPr eaLnBrk="1" hangingPunct="1"/>
            <a:r>
              <a:rPr lang="en-US" altLang="zh-CN" sz="2400" dirty="0">
                <a:latin typeface="Georgia" panose="02040502050405020303" pitchFamily="18" charset="0"/>
              </a:rPr>
              <a:t>Oxford was founded in the 12</a:t>
            </a:r>
            <a:r>
              <a:rPr lang="en-US" altLang="zh-CN" sz="2400" baseline="30000" dirty="0">
                <a:latin typeface="Georgia" panose="02040502050405020303" pitchFamily="18" charset="0"/>
              </a:rPr>
              <a:t>th</a:t>
            </a:r>
            <a:r>
              <a:rPr lang="en-US" altLang="zh-CN" sz="2400" dirty="0">
                <a:latin typeface="Georgia" panose="02040502050405020303" pitchFamily="18" charset="0"/>
              </a:rPr>
              <a:t> century as an aristocratic university and maintains its </a:t>
            </a:r>
            <a:r>
              <a:rPr lang="en-US" altLang="zh-CN" sz="2400" u="sng" dirty="0">
                <a:latin typeface="Georgia" panose="02040502050405020303" pitchFamily="18" charset="0"/>
              </a:rPr>
              <a:t>aristocratic character </a:t>
            </a:r>
            <a:r>
              <a:rPr lang="en-US" altLang="zh-CN" sz="2400" dirty="0">
                <a:latin typeface="Georgia" panose="02040502050405020303" pitchFamily="18" charset="0"/>
              </a:rPr>
              <a:t>till now. </a:t>
            </a:r>
            <a:br>
              <a:rPr lang="en-US" altLang="zh-CN" sz="2400" dirty="0">
                <a:latin typeface="Georgia" panose="02040502050405020303" pitchFamily="18" charset="0"/>
              </a:rPr>
            </a:br>
            <a:r>
              <a:rPr lang="en-US" altLang="zh-CN" sz="2400" dirty="0">
                <a:latin typeface="Georgia" panose="02040502050405020303" pitchFamily="18" charset="0"/>
              </a:rPr>
              <a:t/>
            </a:r>
            <a:br>
              <a:rPr lang="en-US" altLang="zh-CN" sz="2400" dirty="0">
                <a:latin typeface="Georgia" panose="02040502050405020303" pitchFamily="18" charset="0"/>
              </a:rPr>
            </a:br>
            <a:r>
              <a:rPr lang="en-US" altLang="zh-CN" sz="2400" dirty="0">
                <a:latin typeface="Georgia" panose="02040502050405020303" pitchFamily="18" charset="0"/>
              </a:rPr>
              <a:t>There are 38 colleges of the University of Oxford and six Permanent Private Halls. All the colleges are self-governing institutions as part of the university, each controlling its own </a:t>
            </a:r>
            <a:r>
              <a:rPr lang="en-US" altLang="zh-CN" sz="2400" u="sng" dirty="0">
                <a:latin typeface="Georgia" panose="02040502050405020303" pitchFamily="18" charset="0"/>
              </a:rPr>
              <a:t>membership</a:t>
            </a:r>
            <a:r>
              <a:rPr lang="en-US" altLang="zh-CN" sz="2400" dirty="0">
                <a:latin typeface="Georgia" panose="02040502050405020303" pitchFamily="18" charset="0"/>
              </a:rPr>
              <a:t> and with its own internal structure and activities. </a:t>
            </a:r>
            <a:endParaRPr lang="zh-CN" altLang="en-US" sz="2400" dirty="0">
              <a:latin typeface="Georgia" panose="02040502050405020303" pitchFamily="18" charset="0"/>
            </a:endParaRPr>
          </a:p>
        </p:txBody>
      </p:sp>
      <p:sp>
        <p:nvSpPr>
          <p:cNvPr id="24580" name="灯片编号占位符 3"/>
          <p:cNvSpPr>
            <a:spLocks noGrp="1"/>
          </p:cNvSpPr>
          <p:nvPr>
            <p:ph type="sldNum" sz="quarter" idx="12"/>
          </p:nvPr>
        </p:nvSpPr>
        <p:spPr>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A78CADE3-D434-47CA-87EC-3F759ED7514B}" type="slidenum">
              <a:rPr lang="en-US" altLang="zh-CN" sz="1200">
                <a:solidFill>
                  <a:srgbClr val="FEFFFF"/>
                </a:solidFill>
              </a:rPr>
              <a:pPr/>
              <a:t>6</a:t>
            </a:fld>
            <a:endParaRPr lang="en-US" altLang="zh-CN" sz="1200">
              <a:solidFill>
                <a:srgbClr val="FEFFFF"/>
              </a:solidFill>
            </a:endParaRPr>
          </a:p>
        </p:txBody>
      </p:sp>
      <p:pic>
        <p:nvPicPr>
          <p:cNvPr id="24581" name="Picture 7" descr="https://upload.wikimedia.org/wikipedia/commons/thumb/b/b4/Keble_College_Chapel_-_Oct_2006.jpg/1024px-Keble_College_Chapel_-_Oct_2006.jpg"/>
          <p:cNvPicPr>
            <a:picLocks noChangeAspect="1" noChangeArrowheads="1"/>
          </p:cNvPicPr>
          <p:nvPr/>
        </p:nvPicPr>
        <p:blipFill>
          <a:blip r:embed="rId2">
            <a:extLst>
              <a:ext uri="{28A0092B-C50C-407E-A947-70E740481C1C}">
                <a14:useLocalDpi xmlns:a14="http://schemas.microsoft.com/office/drawing/2010/main" val="0"/>
              </a:ext>
            </a:extLst>
          </a:blip>
          <a:srcRect b="13748"/>
          <a:stretch>
            <a:fillRect/>
          </a:stretch>
        </p:blipFill>
        <p:spPr bwMode="auto">
          <a:xfrm>
            <a:off x="1192213" y="300038"/>
            <a:ext cx="3267075" cy="2344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421270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标题 1"/>
          <p:cNvSpPr>
            <a:spLocks noGrp="1"/>
          </p:cNvSpPr>
          <p:nvPr>
            <p:ph type="title"/>
          </p:nvPr>
        </p:nvSpPr>
        <p:spPr>
          <a:xfrm>
            <a:off x="685129" y="2124075"/>
            <a:ext cx="4767263" cy="6384925"/>
          </a:xfrm>
        </p:spPr>
        <p:txBody>
          <a:bodyPr>
            <a:normAutofit/>
          </a:bodyPr>
          <a:lstStyle/>
          <a:p>
            <a:pPr eaLnBrk="1" hangingPunct="1"/>
            <a:r>
              <a:rPr lang="en-US" altLang="zh-CN" sz="2200" dirty="0">
                <a:latin typeface="Georgia" panose="02040502050405020303" pitchFamily="18" charset="0"/>
              </a:rPr>
              <a:t>The university is a "city university" in that it does not have a main campus; instead, colleges, departments, accommodation, and other facilities are scattered throughout the city </a:t>
            </a:r>
            <a:r>
              <a:rPr lang="en-US" altLang="zh-CN" sz="2200" dirty="0" err="1">
                <a:latin typeface="Georgia" panose="02040502050405020303" pitchFamily="18" charset="0"/>
              </a:rPr>
              <a:t>centre</a:t>
            </a:r>
            <a:r>
              <a:rPr lang="en-US" altLang="zh-CN" sz="2200" dirty="0">
                <a:latin typeface="Georgia" panose="02040502050405020303" pitchFamily="18" charset="0"/>
              </a:rPr>
              <a:t>. </a:t>
            </a:r>
            <a:br>
              <a:rPr lang="en-US" altLang="zh-CN" sz="2200" dirty="0">
                <a:latin typeface="Georgia" panose="02040502050405020303" pitchFamily="18" charset="0"/>
              </a:rPr>
            </a:br>
            <a:r>
              <a:rPr lang="en-US" altLang="zh-CN" sz="2200" dirty="0">
                <a:latin typeface="Georgia" panose="02040502050405020303" pitchFamily="18" charset="0"/>
              </a:rPr>
              <a:t/>
            </a:r>
            <a:br>
              <a:rPr lang="en-US" altLang="zh-CN" sz="2200" dirty="0">
                <a:latin typeface="Georgia" panose="02040502050405020303" pitchFamily="18" charset="0"/>
              </a:rPr>
            </a:br>
            <a:r>
              <a:rPr lang="en-US" altLang="zh-CN" sz="2200" dirty="0">
                <a:latin typeface="Georgia" panose="02040502050405020303" pitchFamily="18" charset="0"/>
              </a:rPr>
              <a:t>The tuition is </a:t>
            </a:r>
            <a:r>
              <a:rPr lang="en-US" altLang="zh-CN" sz="2200" u="sng" dirty="0">
                <a:latin typeface="Georgia" panose="02040502050405020303" pitchFamily="18" charset="0"/>
              </a:rPr>
              <a:t>comparatively</a:t>
            </a:r>
            <a:r>
              <a:rPr lang="en-US" altLang="zh-CN" sz="2200" dirty="0">
                <a:latin typeface="Georgia" panose="02040502050405020303" pitchFamily="18" charset="0"/>
              </a:rPr>
              <a:t> high. Students have to pay for using libraries and laboratories, as well as for taking exams. On the other hand, there are many opportunities for students at Oxford to receive financial help during their studies. </a:t>
            </a:r>
            <a:r>
              <a:rPr lang="en-US" altLang="zh-CN" sz="2200" u="sng" dirty="0">
                <a:latin typeface="Georgia" panose="02040502050405020303" pitchFamily="18" charset="0"/>
              </a:rPr>
              <a:t>Bursaries</a:t>
            </a:r>
            <a:r>
              <a:rPr lang="en-US" altLang="zh-CN" sz="2200" dirty="0">
                <a:latin typeface="Georgia" panose="02040502050405020303" pitchFamily="18" charset="0"/>
              </a:rPr>
              <a:t>, funds and scholarships are offered to help both undergraduate and graduate students. </a:t>
            </a:r>
            <a:endParaRPr lang="zh-CN" altLang="en-US" sz="2200" dirty="0">
              <a:latin typeface="Georgia" panose="02040502050405020303" pitchFamily="18" charset="0"/>
            </a:endParaRPr>
          </a:p>
        </p:txBody>
      </p:sp>
      <p:sp>
        <p:nvSpPr>
          <p:cNvPr id="25603" name="灯片编号占位符 3"/>
          <p:cNvSpPr>
            <a:spLocks noGrp="1"/>
          </p:cNvSpPr>
          <p:nvPr>
            <p:ph type="sldNum" sz="quarter" idx="12"/>
          </p:nvPr>
        </p:nvSpPr>
        <p:spPr>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8A3B382D-DAA4-4542-B7F6-2935587E9984}" type="slidenum">
              <a:rPr lang="en-US" altLang="zh-CN" sz="1200">
                <a:solidFill>
                  <a:srgbClr val="FEFFFF"/>
                </a:solidFill>
              </a:rPr>
              <a:pPr/>
              <a:t>7</a:t>
            </a:fld>
            <a:endParaRPr lang="en-US" altLang="zh-CN" sz="1200">
              <a:solidFill>
                <a:srgbClr val="FEFFFF"/>
              </a:solidFill>
            </a:endParaRPr>
          </a:p>
        </p:txBody>
      </p:sp>
      <p:pic>
        <p:nvPicPr>
          <p:cNvPr id="25604" name="Picture 4" descr="http://www.bestmastersprograms.org/wp-content/uploads/2012/10/duke-humfreys-in-the-bodleian-library-oxfor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3963" y="206375"/>
            <a:ext cx="3194050" cy="191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783905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标题 1"/>
          <p:cNvSpPr>
            <a:spLocks noGrp="1"/>
          </p:cNvSpPr>
          <p:nvPr>
            <p:ph type="title"/>
          </p:nvPr>
        </p:nvSpPr>
        <p:spPr>
          <a:xfrm>
            <a:off x="914399" y="342900"/>
            <a:ext cx="4556125" cy="7053263"/>
          </a:xfrm>
        </p:spPr>
        <p:txBody>
          <a:bodyPr>
            <a:normAutofit/>
          </a:bodyPr>
          <a:lstStyle/>
          <a:p>
            <a:pPr eaLnBrk="1" hangingPunct="1"/>
            <a:r>
              <a:rPr lang="en-US" altLang="zh-CN" sz="2000" dirty="0">
                <a:latin typeface="Georgia" panose="02040502050405020303" pitchFamily="18" charset="0"/>
              </a:rPr>
              <a:t/>
            </a:r>
            <a:br>
              <a:rPr lang="en-US" altLang="zh-CN" sz="2000" dirty="0">
                <a:latin typeface="Georgia" panose="02040502050405020303" pitchFamily="18" charset="0"/>
              </a:rPr>
            </a:br>
            <a:r>
              <a:rPr lang="en-US" altLang="zh-CN" sz="2000" dirty="0">
                <a:latin typeface="Georgia" panose="02040502050405020303" pitchFamily="18" charset="0"/>
              </a:rPr>
              <a:t>Throughout its history, a sizeable number of Oxford alumni, known as </a:t>
            </a:r>
            <a:r>
              <a:rPr lang="en-US" altLang="zh-CN" sz="2000" u="sng" dirty="0" err="1">
                <a:latin typeface="Georgia" panose="02040502050405020303" pitchFamily="18" charset="0"/>
              </a:rPr>
              <a:t>Oxonians</a:t>
            </a:r>
            <a:r>
              <a:rPr lang="en-US" altLang="zh-CN" sz="2000" dirty="0">
                <a:latin typeface="Georgia" panose="02040502050405020303" pitchFamily="18" charset="0"/>
              </a:rPr>
              <a:t>, have become notable in many varied fields.</a:t>
            </a:r>
            <a:r>
              <a:rPr lang="zh-CN" altLang="en-US" sz="2000" dirty="0">
                <a:latin typeface="Georgia" panose="02040502050405020303" pitchFamily="18" charset="0"/>
              </a:rPr>
              <a:t> </a:t>
            </a:r>
            <a:r>
              <a:rPr lang="en-US" altLang="zh-CN" sz="2000" dirty="0">
                <a:latin typeface="Georgia" panose="02040502050405020303" pitchFamily="18" charset="0"/>
              </a:rPr>
              <a:t>For example, 58 Nobel prize-winners have studied or taught at Oxford, with prizes won in all six categories; 26 British prime ministers have attended Oxford, including Margaret Thatcher, Tony Blair and most recently David Cameron. </a:t>
            </a:r>
            <a:br>
              <a:rPr lang="en-US" altLang="zh-CN" sz="2000" dirty="0">
                <a:latin typeface="Georgia" panose="02040502050405020303" pitchFamily="18" charset="0"/>
              </a:rPr>
            </a:br>
            <a:r>
              <a:rPr lang="en-US" altLang="zh-CN" sz="2000" dirty="0">
                <a:latin typeface="Georgia" panose="02040502050405020303" pitchFamily="18" charset="0"/>
              </a:rPr>
              <a:t/>
            </a:r>
            <a:br>
              <a:rPr lang="en-US" altLang="zh-CN" sz="2000" dirty="0">
                <a:latin typeface="Georgia" panose="02040502050405020303" pitchFamily="18" charset="0"/>
              </a:rPr>
            </a:br>
            <a:r>
              <a:rPr lang="en-US" altLang="zh-CN" sz="2000" dirty="0">
                <a:latin typeface="Georgia" panose="02040502050405020303" pitchFamily="18" charset="0"/>
              </a:rPr>
              <a:t>Besides, at least 30 other international leaders have been educated at Oxford, including Aung San Suu Kyi, Benazir Bhutto, and Bill Clinton.</a:t>
            </a:r>
            <a:endParaRPr lang="zh-CN" altLang="en-US" sz="2000" dirty="0">
              <a:latin typeface="Georgia" panose="02040502050405020303" pitchFamily="18" charset="0"/>
            </a:endParaRPr>
          </a:p>
        </p:txBody>
      </p:sp>
      <p:sp>
        <p:nvSpPr>
          <p:cNvPr id="26628" name="灯片编号占位符 3"/>
          <p:cNvSpPr>
            <a:spLocks noGrp="1"/>
          </p:cNvSpPr>
          <p:nvPr>
            <p:ph type="sldNum" sz="quarter" idx="12"/>
          </p:nvPr>
        </p:nvSpPr>
        <p:spPr>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B0097A6C-5137-4572-8280-F3FF9D876ACC}" type="slidenum">
              <a:rPr lang="en-US" altLang="zh-CN" sz="1200">
                <a:solidFill>
                  <a:srgbClr val="FEFFFF"/>
                </a:solidFill>
              </a:rPr>
              <a:pPr/>
              <a:t>8</a:t>
            </a:fld>
            <a:endParaRPr lang="en-US" altLang="zh-CN" sz="1200">
              <a:solidFill>
                <a:srgbClr val="FEFFFF"/>
              </a:solidFill>
            </a:endParaRPr>
          </a:p>
        </p:txBody>
      </p:sp>
      <p:pic>
        <p:nvPicPr>
          <p:cNvPr id="26629" name="图片 1"/>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14399" y="5788026"/>
            <a:ext cx="4333875" cy="2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9701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标题 1"/>
          <p:cNvSpPr>
            <a:spLocks noGrp="1"/>
          </p:cNvSpPr>
          <p:nvPr>
            <p:ph type="title"/>
          </p:nvPr>
        </p:nvSpPr>
        <p:spPr>
          <a:xfrm>
            <a:off x="685800" y="2579688"/>
            <a:ext cx="4841875" cy="5423411"/>
          </a:xfrm>
        </p:spPr>
        <p:txBody>
          <a:bodyPr>
            <a:normAutofit/>
          </a:bodyPr>
          <a:lstStyle/>
          <a:p>
            <a:pPr eaLnBrk="1" hangingPunct="1"/>
            <a:r>
              <a:rPr lang="en-US" altLang="zh-CN" sz="2000" dirty="0">
                <a:latin typeface="Georgia" panose="02040502050405020303" pitchFamily="18" charset="0"/>
              </a:rPr>
              <a:t>Another renowned alumnus is Stephen Hawking. He studied mathematics and physics at University College, Oxford between 1959 and 1962 and received a first-class BA (Hons.) degree upon graduation.</a:t>
            </a:r>
            <a:br>
              <a:rPr lang="en-US" altLang="zh-CN" sz="2000" dirty="0">
                <a:latin typeface="Georgia" panose="02040502050405020303" pitchFamily="18" charset="0"/>
              </a:rPr>
            </a:br>
            <a:r>
              <a:rPr lang="en-US" altLang="zh-CN" sz="2000" dirty="0">
                <a:latin typeface="Georgia" panose="02040502050405020303" pitchFamily="18" charset="0"/>
              </a:rPr>
              <a:t/>
            </a:r>
            <a:br>
              <a:rPr lang="en-US" altLang="zh-CN" sz="2000" dirty="0">
                <a:latin typeface="Georgia" panose="02040502050405020303" pitchFamily="18" charset="0"/>
              </a:rPr>
            </a:br>
            <a:r>
              <a:rPr lang="en-US" altLang="zh-CN" sz="2000" dirty="0">
                <a:latin typeface="Georgia" panose="02040502050405020303" pitchFamily="18" charset="0"/>
              </a:rPr>
              <a:t>Hawking worked primarily in the field of general relativity and particularly on the physics of black holes. His work greatly spurred efforts to theoretically delineate the properties of black holes. His contribution to physics earned him many exceptional </a:t>
            </a:r>
            <a:r>
              <a:rPr lang="en-US" altLang="zh-CN" sz="2000" dirty="0" err="1">
                <a:latin typeface="Georgia" panose="02040502050405020303" pitchFamily="18" charset="0"/>
              </a:rPr>
              <a:t>honours</a:t>
            </a:r>
            <a:r>
              <a:rPr lang="en-US" altLang="zh-CN" sz="2000" dirty="0">
                <a:latin typeface="Georgia" panose="02040502050405020303" pitchFamily="18" charset="0"/>
              </a:rPr>
              <a:t>. His </a:t>
            </a:r>
            <a:r>
              <a:rPr lang="en-US" altLang="zh-CN" sz="2000" i="1" dirty="0">
                <a:latin typeface="Georgia" panose="02040502050405020303" pitchFamily="18" charset="0"/>
              </a:rPr>
              <a:t>book A Brief History of Time: From the Big Bang to Black Holes</a:t>
            </a:r>
            <a:r>
              <a:rPr lang="en-US" altLang="zh-CN" sz="2000" dirty="0">
                <a:latin typeface="Georgia" panose="02040502050405020303" pitchFamily="18" charset="0"/>
              </a:rPr>
              <a:t> is a bestseller and sold more than 10 million copies in 20 years.</a:t>
            </a:r>
            <a:endParaRPr lang="zh-CN" altLang="en-US" sz="2000" dirty="0">
              <a:latin typeface="Georgia" panose="02040502050405020303" pitchFamily="18" charset="0"/>
            </a:endParaRPr>
          </a:p>
        </p:txBody>
      </p:sp>
      <p:sp>
        <p:nvSpPr>
          <p:cNvPr id="27652" name="灯片编号占位符 3"/>
          <p:cNvSpPr>
            <a:spLocks noGrp="1"/>
          </p:cNvSpPr>
          <p:nvPr>
            <p:ph type="sldNum" sz="quarter" idx="12"/>
          </p:nvPr>
        </p:nvSpPr>
        <p:spPr>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DB7F84A5-04CD-4F54-8921-36BE656A9B23}" type="slidenum">
              <a:rPr lang="en-US" altLang="zh-CN" sz="1200">
                <a:solidFill>
                  <a:srgbClr val="FEFFFF"/>
                </a:solidFill>
              </a:rPr>
              <a:pPr/>
              <a:t>9</a:t>
            </a:fld>
            <a:endParaRPr lang="en-US" altLang="zh-CN" sz="1200">
              <a:solidFill>
                <a:srgbClr val="FEFFFF"/>
              </a:solidFill>
            </a:endParaRPr>
          </a:p>
        </p:txBody>
      </p:sp>
      <p:pic>
        <p:nvPicPr>
          <p:cNvPr id="27653" name="Picture 7" descr="http://www.tuzonaelite.com/wp-content/uploads/2013/07/stephen-hawkin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55675" y="365125"/>
            <a:ext cx="2667000" cy="180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7" descr="BriefHistoryTime.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14775" y="376238"/>
            <a:ext cx="1171575"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1332531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AINPAPER" val="PaperTitle"/>
</p:tagLst>
</file>

<file path=ppt/tags/tag1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4.xml><?xml version="1.0" encoding="utf-8"?>
<p:tagLst xmlns:a="http://schemas.openxmlformats.org/drawingml/2006/main" xmlns:r="http://schemas.openxmlformats.org/officeDocument/2006/relationships" xmlns:p="http://schemas.openxmlformats.org/presentationml/2006/main">
  <p:tag name="RAINPROBLEM" val="MultipleChoice"/>
  <p:tag name="PROBLEMSCORE" val="0.5"/>
</p:tagLst>
</file>

<file path=ppt/tags/tag1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xml><?xml version="1.0" encoding="utf-8"?>
<p:tagLst xmlns:a="http://schemas.openxmlformats.org/drawingml/2006/main" xmlns:r="http://schemas.openxmlformats.org/officeDocument/2006/relationships" xmlns:p="http://schemas.openxmlformats.org/presentationml/2006/main">
  <p:tag name="RAINPAPER" val="PaperScore"/>
</p:tagLst>
</file>

<file path=ppt/tags/tag2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3.xml><?xml version="1.0" encoding="utf-8"?>
<p:tagLst xmlns:a="http://schemas.openxmlformats.org/drawingml/2006/main" xmlns:r="http://schemas.openxmlformats.org/officeDocument/2006/relationships" xmlns:p="http://schemas.openxmlformats.org/presentationml/2006/main">
  <p:tag name="RAINPROBLEM" val="MultipleChoice"/>
  <p:tag name="PROBLEMSCORE" val="0.5"/>
</p:tagLst>
</file>

<file path=ppt/tags/tag2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2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2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7.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2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xml><?xml version="1.0" encoding="utf-8"?>
<p:tagLst xmlns:a="http://schemas.openxmlformats.org/drawingml/2006/main" xmlns:r="http://schemas.openxmlformats.org/officeDocument/2006/relationships" xmlns:p="http://schemas.openxmlformats.org/presentationml/2006/main">
  <p:tag name="RAINPROBLEM" val="MultipleChoice"/>
  <p:tag name="PROBLEMSCORE" val="1.5"/>
</p:tagLst>
</file>

<file path=ppt/tags/tag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xml><?xml version="1.0" encoding="utf-8"?>
<p:tagLst xmlns:a="http://schemas.openxmlformats.org/drawingml/2006/main" xmlns:r="http://schemas.openxmlformats.org/officeDocument/2006/relationships" xmlns:p="http://schemas.openxmlformats.org/presentationml/2006/main">
  <p:tag name="RAINPROBLEM" val="MultipleChoice"/>
  <p:tag name="PROBLEMSCORE" val="1.5"/>
</p:tagLst>
</file>

<file path=ppt/tags/tag3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3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3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3.xml><?xml version="1.0" encoding="utf-8"?>
<p:tagLst xmlns:a="http://schemas.openxmlformats.org/drawingml/2006/main" xmlns:r="http://schemas.openxmlformats.org/officeDocument/2006/relationships" xmlns:p="http://schemas.openxmlformats.org/presentationml/2006/main">
  <p:tag name="RAINPROBLEM" val="MultipleChoice"/>
  <p:tag name="PROBLEMSCORE" val="1.5"/>
</p:tagLst>
</file>

<file path=ppt/tags/tag4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4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5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4.xml><?xml version="1.0" encoding="utf-8"?>
<p:tagLst xmlns:a="http://schemas.openxmlformats.org/drawingml/2006/main" xmlns:r="http://schemas.openxmlformats.org/officeDocument/2006/relationships" xmlns:p="http://schemas.openxmlformats.org/presentationml/2006/main">
  <p:tag name="RAINPROBLEM" val="MultipleChoice"/>
  <p:tag name="PROBLEMSCORE" val="1.5"/>
</p:tagLst>
</file>

<file path=ppt/tags/tag5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5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5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0.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6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65.xml><?xml version="1.0" encoding="utf-8"?>
<p:tagLst xmlns:a="http://schemas.openxmlformats.org/drawingml/2006/main" xmlns:r="http://schemas.openxmlformats.org/officeDocument/2006/relationships" xmlns:p="http://schemas.openxmlformats.org/presentationml/2006/main">
  <p:tag name="RAINPROBLEM" val="MultipleChoice"/>
  <p:tag name="PROBLEMSCORE" val="1.5"/>
</p:tagLst>
</file>

<file path=ppt/tags/tag66.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6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6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1.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7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76.xml><?xml version="1.0" encoding="utf-8"?>
<p:tagLst xmlns:a="http://schemas.openxmlformats.org/drawingml/2006/main" xmlns:r="http://schemas.openxmlformats.org/officeDocument/2006/relationships" xmlns:p="http://schemas.openxmlformats.org/presentationml/2006/main">
  <p:tag name="RAINPROBLEM" val="MultipleChoice"/>
  <p:tag name="PROBLEMSCORE" val="1.5"/>
</p:tagLst>
</file>

<file path=ppt/tags/tag7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7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7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2.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83.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8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9.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heme/theme1.xml><?xml version="1.0" encoding="utf-8"?>
<a:theme xmlns:a="http://schemas.openxmlformats.org/drawingml/2006/main" name="丝状">
  <a:themeElements>
    <a:clrScheme name="丝状">
      <a:dk1>
        <a:sysClr val="windowText" lastClr="000000"/>
      </a:dk1>
      <a:lt1>
        <a:sysClr val="window" lastClr="FFFFFF"/>
      </a:lt1>
      <a:dk2>
        <a:srgbClr val="2E5369"/>
      </a:dk2>
      <a:lt2>
        <a:srgbClr val="CFE2E7"/>
      </a:lt2>
      <a:accent1>
        <a:srgbClr val="353535"/>
      </a:accent1>
      <a:accent2>
        <a:srgbClr val="1CACE3"/>
      </a:accent2>
      <a:accent3>
        <a:srgbClr val="265991"/>
      </a:accent3>
      <a:accent4>
        <a:srgbClr val="7E40CC"/>
      </a:accent4>
      <a:accent5>
        <a:srgbClr val="B927E9"/>
      </a:accent5>
      <a:accent6>
        <a:srgbClr val="E833BF"/>
      </a:accent6>
      <a:hlink>
        <a:srgbClr val="2DA0F1"/>
      </a:hlink>
      <a:folHlink>
        <a:srgbClr val="7ED1E6"/>
      </a:folHlink>
    </a:clrScheme>
    <a:fontScheme name="丝状">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丝状">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Wisp</Template>
  <TotalTime>44</TotalTime>
  <Words>370</Words>
  <Application>Microsoft Office PowerPoint</Application>
  <PresentationFormat>全屏显示(16:10)</PresentationFormat>
  <Paragraphs>112</Paragraphs>
  <Slides>17</Slides>
  <Notes>2</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17</vt:i4>
      </vt:variant>
    </vt:vector>
  </HeadingPairs>
  <TitlesOfParts>
    <vt:vector size="27" baseType="lpstr">
      <vt:lpstr>Microsoft Yahei</vt:lpstr>
      <vt:lpstr>宋体</vt:lpstr>
      <vt:lpstr>微软雅黑</vt:lpstr>
      <vt:lpstr>幼圆</vt:lpstr>
      <vt:lpstr>Arial</vt:lpstr>
      <vt:lpstr>Calibri</vt:lpstr>
      <vt:lpstr>Century Gothic</vt:lpstr>
      <vt:lpstr>Georgia</vt:lpstr>
      <vt:lpstr>Wingdings 3</vt:lpstr>
      <vt:lpstr>丝状</vt:lpstr>
      <vt:lpstr>Homework  Week 3</vt:lpstr>
      <vt:lpstr>Homework Week 3</vt:lpstr>
      <vt:lpstr>PowerPoint 演示文稿</vt:lpstr>
      <vt:lpstr> There are about ninety universities in Great Britain, and the number has been growing. The biggest one is London University, but the oldest one is Oxford.  The University of Oxford (informally Oxford University or simply Oxford) has been for centuries at Britain’s intellectual heart, maybe the most prestigious among Europe’s many ancient universities.   </vt:lpstr>
      <vt:lpstr>The above pictures are two versions of heraldic arm (纹章) of Oxford. The left one is arrayed as a seal within a garter, while the right one is contained within a shield.   The Latin words on the opened book, “Dominus illunimatio mea”, is the motto of Oxford and the opening words of Psalm 27 of The Bible, meaning “The Lord is my light.”</vt:lpstr>
      <vt:lpstr>Oxford was founded in the 12th century as an aristocratic university and maintains its aristocratic character till now.   There are 38 colleges of the University of Oxford and six Permanent Private Halls. All the colleges are self-governing institutions as part of the university, each controlling its own membership and with its own internal structure and activities. </vt:lpstr>
      <vt:lpstr>The university is a "city university" in that it does not have a main campus; instead, colleges, departments, accommodation, and other facilities are scattered throughout the city centre.   The tuition is comparatively high. Students have to pay for using libraries and laboratories, as well as for taking exams. On the other hand, there are many opportunities for students at Oxford to receive financial help during their studies. Bursaries, funds and scholarships are offered to help both undergraduate and graduate students. </vt:lpstr>
      <vt:lpstr> Throughout its history, a sizeable number of Oxford alumni, known as Oxonians, have become notable in many varied fields. For example, 58 Nobel prize-winners have studied or taught at Oxford, with prizes won in all six categories; 26 British prime ministers have attended Oxford, including Margaret Thatcher, Tony Blair and most recently David Cameron.   Besides, at least 30 other international leaders have been educated at Oxford, including Aung San Suu Kyi, Benazir Bhutto, and Bill Clinton.</vt:lpstr>
      <vt:lpstr>Another renowned alumnus is Stephen Hawking. He studied mathematics and physics at University College, Oxford between 1959 and 1962 and received a first-class BA (Hons.) degree upon graduation.  Hawking worked primarily in the field of general relativity and particularly on the physics of black holes. His work greatly spurred efforts to theoretically delineate the properties of black holes. His contribution to physics earned him many exceptional honours. His book A Brief History of Time: From the Big Bang to Black Holes is a bestseller and sold more than 10 million copies in 20 years.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Chinese 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Homework  Week 3</dc:title>
  <dc:creator>Chinese User</dc:creator>
  <cp:lastModifiedBy>liuchuntang</cp:lastModifiedBy>
  <cp:revision>19</cp:revision>
  <dcterms:created xsi:type="dcterms:W3CDTF">2016-09-14T00:34:03Z</dcterms:created>
  <dcterms:modified xsi:type="dcterms:W3CDTF">2018-12-19T09:39:43Z</dcterms:modified>
</cp:coreProperties>
</file>