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5.xml" ContentType="application/vnd.openxmlformats-officedocument.presentationml.notesSlide+xml"/>
  <Override PartName="/ppt/comments/comment1.xml" ContentType="application/vnd.openxmlformats-officedocument.presentationml.comment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530" r:id="rId1"/>
  </p:sldMasterIdLst>
  <p:notesMasterIdLst>
    <p:notesMasterId r:id="rId42"/>
  </p:notesMasterIdLst>
  <p:sldIdLst>
    <p:sldId id="353" r:id="rId2"/>
    <p:sldId id="342" r:id="rId3"/>
    <p:sldId id="277" r:id="rId4"/>
    <p:sldId id="357" r:id="rId5"/>
    <p:sldId id="276" r:id="rId6"/>
    <p:sldId id="286" r:id="rId7"/>
    <p:sldId id="292" r:id="rId8"/>
    <p:sldId id="293" r:id="rId9"/>
    <p:sldId id="358" r:id="rId10"/>
    <p:sldId id="297" r:id="rId11"/>
    <p:sldId id="298" r:id="rId12"/>
    <p:sldId id="299" r:id="rId13"/>
    <p:sldId id="300" r:id="rId14"/>
    <p:sldId id="345" r:id="rId15"/>
    <p:sldId id="332" r:id="rId16"/>
    <p:sldId id="309" r:id="rId17"/>
    <p:sldId id="310" r:id="rId18"/>
    <p:sldId id="333" r:id="rId19"/>
    <p:sldId id="319" r:id="rId20"/>
    <p:sldId id="321" r:id="rId21"/>
    <p:sldId id="322" r:id="rId22"/>
    <p:sldId id="359" r:id="rId23"/>
    <p:sldId id="311" r:id="rId24"/>
    <p:sldId id="348" r:id="rId25"/>
    <p:sldId id="349" r:id="rId26"/>
    <p:sldId id="360" r:id="rId27"/>
    <p:sldId id="334" r:id="rId28"/>
    <p:sldId id="329" r:id="rId29"/>
    <p:sldId id="327" r:id="rId30"/>
    <p:sldId id="326" r:id="rId31"/>
    <p:sldId id="338" r:id="rId32"/>
    <p:sldId id="335" r:id="rId33"/>
    <p:sldId id="336" r:id="rId34"/>
    <p:sldId id="337" r:id="rId35"/>
    <p:sldId id="290" r:id="rId36"/>
    <p:sldId id="354" r:id="rId37"/>
    <p:sldId id="339" r:id="rId38"/>
    <p:sldId id="340" r:id="rId39"/>
    <p:sldId id="355" r:id="rId40"/>
    <p:sldId id="356" r:id="rId41"/>
  </p:sldIdLst>
  <p:sldSz cx="12192000" cy="6858000"/>
  <p:notesSz cx="6858000" cy="9144000"/>
  <p:defaultTextStyle>
    <a:defPPr>
      <a:defRPr lang="zh-CN"/>
    </a:defPPr>
    <a:lvl1pPr algn="l" defTabSz="712788" rtl="0" eaLnBrk="0" fontAlgn="base" hangingPunct="0">
      <a:spcBef>
        <a:spcPct val="0"/>
      </a:spcBef>
      <a:spcAft>
        <a:spcPct val="0"/>
      </a:spcAft>
      <a:defRPr sz="1400" kern="1200">
        <a:solidFill>
          <a:schemeClr val="tx1"/>
        </a:solidFill>
        <a:latin typeface="Georgia" panose="02040502050405020303" pitchFamily="18" charset="0"/>
        <a:ea typeface="微软雅黑" panose="020B0503020204020204" pitchFamily="34" charset="-122"/>
        <a:cs typeface="+mn-cs"/>
      </a:defRPr>
    </a:lvl1pPr>
    <a:lvl2pPr marL="355600" indent="101600" algn="l" defTabSz="712788" rtl="0" eaLnBrk="0" fontAlgn="base" hangingPunct="0">
      <a:spcBef>
        <a:spcPct val="0"/>
      </a:spcBef>
      <a:spcAft>
        <a:spcPct val="0"/>
      </a:spcAft>
      <a:defRPr sz="1400" kern="1200">
        <a:solidFill>
          <a:schemeClr val="tx1"/>
        </a:solidFill>
        <a:latin typeface="Georgia" panose="02040502050405020303" pitchFamily="18" charset="0"/>
        <a:ea typeface="微软雅黑" panose="020B0503020204020204" pitchFamily="34" charset="-122"/>
        <a:cs typeface="+mn-cs"/>
      </a:defRPr>
    </a:lvl2pPr>
    <a:lvl3pPr marL="712788" indent="201613" algn="l" defTabSz="712788" rtl="0" eaLnBrk="0" fontAlgn="base" hangingPunct="0">
      <a:spcBef>
        <a:spcPct val="0"/>
      </a:spcBef>
      <a:spcAft>
        <a:spcPct val="0"/>
      </a:spcAft>
      <a:defRPr sz="1400" kern="1200">
        <a:solidFill>
          <a:schemeClr val="tx1"/>
        </a:solidFill>
        <a:latin typeface="Georgia" panose="02040502050405020303" pitchFamily="18" charset="0"/>
        <a:ea typeface="微软雅黑" panose="020B0503020204020204" pitchFamily="34" charset="-122"/>
        <a:cs typeface="+mn-cs"/>
      </a:defRPr>
    </a:lvl3pPr>
    <a:lvl4pPr marL="1068388" indent="303213" algn="l" defTabSz="712788" rtl="0" eaLnBrk="0" fontAlgn="base" hangingPunct="0">
      <a:spcBef>
        <a:spcPct val="0"/>
      </a:spcBef>
      <a:spcAft>
        <a:spcPct val="0"/>
      </a:spcAft>
      <a:defRPr sz="1400" kern="1200">
        <a:solidFill>
          <a:schemeClr val="tx1"/>
        </a:solidFill>
        <a:latin typeface="Georgia" panose="02040502050405020303" pitchFamily="18" charset="0"/>
        <a:ea typeface="微软雅黑" panose="020B0503020204020204" pitchFamily="34" charset="-122"/>
        <a:cs typeface="+mn-cs"/>
      </a:defRPr>
    </a:lvl4pPr>
    <a:lvl5pPr marL="1425575" indent="403225" algn="l" defTabSz="712788" rtl="0" eaLnBrk="0" fontAlgn="base" hangingPunct="0">
      <a:spcBef>
        <a:spcPct val="0"/>
      </a:spcBef>
      <a:spcAft>
        <a:spcPct val="0"/>
      </a:spcAft>
      <a:defRPr sz="1400" kern="1200">
        <a:solidFill>
          <a:schemeClr val="tx1"/>
        </a:solidFill>
        <a:latin typeface="Georgia" panose="02040502050405020303" pitchFamily="18" charset="0"/>
        <a:ea typeface="微软雅黑" panose="020B0503020204020204" pitchFamily="34" charset="-122"/>
        <a:cs typeface="+mn-cs"/>
      </a:defRPr>
    </a:lvl5pPr>
    <a:lvl6pPr marL="2286000" algn="l" defTabSz="914400" rtl="0" eaLnBrk="1" latinLnBrk="0" hangingPunct="1">
      <a:defRPr sz="1400" kern="1200">
        <a:solidFill>
          <a:schemeClr val="tx1"/>
        </a:solidFill>
        <a:latin typeface="Georgia" panose="02040502050405020303" pitchFamily="18" charset="0"/>
        <a:ea typeface="微软雅黑" panose="020B0503020204020204" pitchFamily="34" charset="-122"/>
        <a:cs typeface="+mn-cs"/>
      </a:defRPr>
    </a:lvl6pPr>
    <a:lvl7pPr marL="2743200" algn="l" defTabSz="914400" rtl="0" eaLnBrk="1" latinLnBrk="0" hangingPunct="1">
      <a:defRPr sz="1400" kern="1200">
        <a:solidFill>
          <a:schemeClr val="tx1"/>
        </a:solidFill>
        <a:latin typeface="Georgia" panose="02040502050405020303" pitchFamily="18" charset="0"/>
        <a:ea typeface="微软雅黑" panose="020B0503020204020204" pitchFamily="34" charset="-122"/>
        <a:cs typeface="+mn-cs"/>
      </a:defRPr>
    </a:lvl7pPr>
    <a:lvl8pPr marL="3200400" algn="l" defTabSz="914400" rtl="0" eaLnBrk="1" latinLnBrk="0" hangingPunct="1">
      <a:defRPr sz="1400" kern="1200">
        <a:solidFill>
          <a:schemeClr val="tx1"/>
        </a:solidFill>
        <a:latin typeface="Georgia" panose="02040502050405020303" pitchFamily="18" charset="0"/>
        <a:ea typeface="微软雅黑" panose="020B0503020204020204" pitchFamily="34" charset="-122"/>
        <a:cs typeface="+mn-cs"/>
      </a:defRPr>
    </a:lvl8pPr>
    <a:lvl9pPr marL="3657600" algn="l" defTabSz="914400" rtl="0" eaLnBrk="1" latinLnBrk="0" hangingPunct="1">
      <a:defRPr sz="1400" kern="1200">
        <a:solidFill>
          <a:schemeClr val="tx1"/>
        </a:solidFill>
        <a:latin typeface="Georgia" panose="02040502050405020303" pitchFamily="18" charset="0"/>
        <a:ea typeface="微软雅黑" panose="020B0503020204020204" pitchFamily="34" charset="-122"/>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liuchuntang" initials="l" lastIdx="4" clrIdx="0">
    <p:extLst>
      <p:ext uri="{19B8F6BF-5375-455C-9EA6-DF929625EA0E}">
        <p15:presenceInfo xmlns:p15="http://schemas.microsoft.com/office/powerpoint/2012/main" userId="liuchunta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CCFF"/>
    <a:srgbClr val="FF5050"/>
    <a:srgbClr val="FF3300"/>
    <a:srgbClr val="0099FF"/>
    <a:srgbClr val="00CCFF"/>
    <a:srgbClr val="CC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75" autoAdjust="0"/>
    <p:restoredTop sz="86234" autoAdjust="0"/>
  </p:normalViewPr>
  <p:slideViewPr>
    <p:cSldViewPr snapToGrid="0">
      <p:cViewPr varScale="1">
        <p:scale>
          <a:sx n="58" d="100"/>
          <a:sy n="58" d="100"/>
        </p:scale>
        <p:origin x="494" y="67"/>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commentAuthors" Target="commentAuthor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7-24T14:46:12.216" idx="3">
    <p:pos x="10" y="10"/>
    <p:text>插入超链接，上课是可以点击直接跳转到网页的</p:text>
    <p:extLst>
      <p:ext uri="{C676402C-5697-4E1C-873F-D02D1690AC5C}">
        <p15:threadingInfo xmlns:p15="http://schemas.microsoft.com/office/powerpoint/2012/main" timeZoneBias="-48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4C655A60-E1E6-47F5-8C04-71DA7C02A3D7}" type="datetimeFigureOut">
              <a:rPr lang="zh-CN" altLang="en-US"/>
              <a:pPr>
                <a:defRPr/>
              </a:pPr>
              <a:t>2018/12/19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pPr>
              <a:defRPr/>
            </a:pPr>
            <a:fld id="{96E58DA2-EC57-490A-B5F5-389740BA8BCF}" type="slidenum">
              <a:rPr lang="zh-CN" altLang="en-US"/>
              <a:pPr>
                <a:defRPr/>
              </a:pPr>
              <a:t>‹#›</a:t>
            </a:fld>
            <a:endParaRPr lang="zh-CN" altLang="en-US"/>
          </a:p>
        </p:txBody>
      </p:sp>
    </p:spTree>
    <p:extLst>
      <p:ext uri="{BB962C8B-B14F-4D97-AF65-F5344CB8AC3E}">
        <p14:creationId xmlns:p14="http://schemas.microsoft.com/office/powerpoint/2010/main" val="87514505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dirty="0">
              <a:solidFill>
                <a:srgbClr val="009999"/>
              </a:solidFill>
            </a:endParaRPr>
          </a:p>
        </p:txBody>
      </p:sp>
      <p:sp>
        <p:nvSpPr>
          <p:cNvPr id="4" name="灯片编号占位符 3"/>
          <p:cNvSpPr>
            <a:spLocks noGrp="1"/>
          </p:cNvSpPr>
          <p:nvPr>
            <p:ph type="sldNum" sz="quarter" idx="10"/>
          </p:nvPr>
        </p:nvSpPr>
        <p:spPr/>
        <p:txBody>
          <a:bodyPr/>
          <a:lstStyle/>
          <a:p>
            <a:fld id="{F600D815-1699-4E5B-B1FD-819C9AEDBAD9}" type="slidenum">
              <a:rPr lang="zh-CN" altLang="en-US" smtClean="0"/>
              <a:pPr/>
              <a:t>1</a:t>
            </a:fld>
            <a:endParaRPr lang="zh-CN" altLang="en-US"/>
          </a:p>
        </p:txBody>
      </p:sp>
    </p:spTree>
    <p:extLst>
      <p:ext uri="{BB962C8B-B14F-4D97-AF65-F5344CB8AC3E}">
        <p14:creationId xmlns:p14="http://schemas.microsoft.com/office/powerpoint/2010/main" val="6850220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xfrm>
            <a:off x="681038" y="4665663"/>
            <a:ext cx="5446712" cy="4421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a:t>Introducing an antagonist (the problem) rallies the audience around the hero. </a:t>
            </a:r>
          </a:p>
        </p:txBody>
      </p:sp>
      <p:sp>
        <p:nvSpPr>
          <p:cNvPr id="30724" name="Slide Number Placeholder 3"/>
          <p:cNvSpPr txBox="1">
            <a:spLocks noGrp="1"/>
          </p:cNvSpPr>
          <p:nvPr/>
        </p:nvSpPr>
        <p:spPr bwMode="auto">
          <a:xfrm>
            <a:off x="3856038" y="9331325"/>
            <a:ext cx="2951162"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pPr algn="r" eaLnBrk="1" hangingPunct="1"/>
            <a:fld id="{81D73C03-F370-49C9-AC69-DCB868CFB6E9}" type="slidenum">
              <a:rPr lang="en-US" altLang="zh-CN" sz="1200">
                <a:latin typeface="Calibri" panose="020F0502020204030204" pitchFamily="34" charset="0"/>
                <a:ea typeface="宋体" panose="02010600030101010101" pitchFamily="2" charset="-122"/>
              </a:rPr>
              <a:pPr algn="r" eaLnBrk="1" hangingPunct="1"/>
              <a:t>13</a:t>
            </a:fld>
            <a:endParaRPr lang="en-US" altLang="zh-CN"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8346295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3795" name="Notes Placeholder 2"/>
          <p:cNvSpPr>
            <a:spLocks noGrp="1"/>
          </p:cNvSpPr>
          <p:nvPr>
            <p:ph type="body" idx="1"/>
          </p:nvPr>
        </p:nvSpPr>
        <p:spPr bwMode="auto">
          <a:xfrm>
            <a:off x="681038" y="4665663"/>
            <a:ext cx="5446712" cy="4421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a:solidFill>
                  <a:schemeClr val="bg1"/>
                </a:solidFill>
              </a:rPr>
              <a:t>. They would try to squeeze every piece of information onto one slide – along with different font styles, colors, etc. </a:t>
            </a:r>
          </a:p>
          <a:p>
            <a:pPr eaLnBrk="1" hangingPunct="1">
              <a:spcBef>
                <a:spcPct val="0"/>
              </a:spcBef>
            </a:pPr>
            <a:endParaRPr lang="en-US" altLang="zh-CN"/>
          </a:p>
        </p:txBody>
      </p:sp>
      <p:sp>
        <p:nvSpPr>
          <p:cNvPr id="33796" name="Slide Number Placeholder 3"/>
          <p:cNvSpPr txBox="1">
            <a:spLocks noGrp="1"/>
          </p:cNvSpPr>
          <p:nvPr/>
        </p:nvSpPr>
        <p:spPr bwMode="auto">
          <a:xfrm>
            <a:off x="3856038" y="9331325"/>
            <a:ext cx="2951162"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pPr algn="r" eaLnBrk="1" hangingPunct="1"/>
            <a:fld id="{F3A62A24-8BD5-4254-B687-CD45E60B8436}" type="slidenum">
              <a:rPr lang="en-US" altLang="zh-CN" sz="1200">
                <a:latin typeface="Calibri" panose="020F0502020204030204" pitchFamily="34" charset="0"/>
                <a:ea typeface="宋体" panose="02010600030101010101" pitchFamily="2" charset="-122"/>
              </a:rPr>
              <a:pPr algn="r" eaLnBrk="1" hangingPunct="1"/>
              <a:t>16</a:t>
            </a:fld>
            <a:endParaRPr lang="en-US" altLang="zh-CN"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2511899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5843" name="Notes Placeholder 2"/>
          <p:cNvSpPr>
            <a:spLocks noGrp="1"/>
          </p:cNvSpPr>
          <p:nvPr>
            <p:ph type="body" idx="1"/>
          </p:nvPr>
        </p:nvSpPr>
        <p:spPr bwMode="auto">
          <a:xfrm>
            <a:off x="681038" y="4665663"/>
            <a:ext cx="5446712" cy="4421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a:solidFill>
                  <a:schemeClr val="bg1"/>
                </a:solidFill>
              </a:rPr>
              <a:t>Here is Steve Jobs’s slide. What’s the difference? First, no words. Why use words when you’re simply trying to show that the computer is so thin, it fits in an office envelope? Challenge yourself to use fewer words and more visuals. It does take more thought, but you’ll never deliver an Apple worthy presentation if don’t.</a:t>
            </a:r>
          </a:p>
        </p:txBody>
      </p:sp>
      <p:sp>
        <p:nvSpPr>
          <p:cNvPr id="35844" name="Slide Number Placeholder 3"/>
          <p:cNvSpPr txBox="1">
            <a:spLocks noGrp="1"/>
          </p:cNvSpPr>
          <p:nvPr/>
        </p:nvSpPr>
        <p:spPr bwMode="auto">
          <a:xfrm>
            <a:off x="3856038" y="9331325"/>
            <a:ext cx="2951162"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pPr algn="r" eaLnBrk="1" hangingPunct="1"/>
            <a:fld id="{A6A3FE05-3199-49C7-84E8-BAA17021BC1A}" type="slidenum">
              <a:rPr lang="en-US" altLang="zh-CN" sz="1200">
                <a:latin typeface="Calibri" panose="020F0502020204030204" pitchFamily="34" charset="0"/>
                <a:ea typeface="宋体" panose="02010600030101010101" pitchFamily="2" charset="-122"/>
              </a:rPr>
              <a:pPr algn="r" eaLnBrk="1" hangingPunct="1"/>
              <a:t>17</a:t>
            </a:fld>
            <a:endParaRPr lang="en-US" altLang="zh-CN"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99530878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es Placeholder 2"/>
          <p:cNvSpPr>
            <a:spLocks noGrp="1"/>
          </p:cNvSpPr>
          <p:nvPr>
            <p:ph type="body" idx="1"/>
          </p:nvPr>
        </p:nvSpPr>
        <p:spPr bwMode="auto">
          <a:xfrm>
            <a:off x="681038" y="4665663"/>
            <a:ext cx="5446712" cy="4421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a:p>
        </p:txBody>
      </p:sp>
      <p:sp>
        <p:nvSpPr>
          <p:cNvPr id="39940" name="Slide Number Placeholder 3"/>
          <p:cNvSpPr txBox="1">
            <a:spLocks noGrp="1"/>
          </p:cNvSpPr>
          <p:nvPr/>
        </p:nvSpPr>
        <p:spPr bwMode="auto">
          <a:xfrm>
            <a:off x="3856038" y="9331325"/>
            <a:ext cx="2951162"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pPr algn="r" eaLnBrk="1" hangingPunct="1"/>
            <a:fld id="{043CB9E5-3964-4AEA-A5D5-C89457635493}" type="slidenum">
              <a:rPr lang="en-US" altLang="zh-CN" sz="1200">
                <a:latin typeface="Calibri" panose="020F0502020204030204" pitchFamily="34" charset="0"/>
                <a:ea typeface="宋体" panose="02010600030101010101" pitchFamily="2" charset="-122"/>
              </a:rPr>
              <a:pPr algn="r" eaLnBrk="1" hangingPunct="1"/>
              <a:t>20</a:t>
            </a:fld>
            <a:endParaRPr lang="en-US" altLang="zh-CN"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016442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1987" name="Notes Placeholder 2"/>
          <p:cNvSpPr>
            <a:spLocks noGrp="1"/>
          </p:cNvSpPr>
          <p:nvPr>
            <p:ph type="body" idx="1"/>
          </p:nvPr>
        </p:nvSpPr>
        <p:spPr bwMode="auto">
          <a:xfrm>
            <a:off x="681038" y="4665663"/>
            <a:ext cx="5446712" cy="4421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a:solidFill>
                  <a:srgbClr val="BFBFBF"/>
                </a:solidFill>
              </a:rPr>
              <a:t>By the way, the Holy Shit moment was completely planned – press releases had been written, web site landing pages created and advertisements ready to run. Jobs raises a product launch to art form</a:t>
            </a:r>
          </a:p>
          <a:p>
            <a:pPr eaLnBrk="1" hangingPunct="1">
              <a:spcBef>
                <a:spcPct val="0"/>
              </a:spcBef>
            </a:pPr>
            <a:endParaRPr lang="en-US" altLang="zh-CN"/>
          </a:p>
        </p:txBody>
      </p:sp>
      <p:sp>
        <p:nvSpPr>
          <p:cNvPr id="41988" name="Slide Number Placeholder 3"/>
          <p:cNvSpPr txBox="1">
            <a:spLocks noGrp="1"/>
          </p:cNvSpPr>
          <p:nvPr/>
        </p:nvSpPr>
        <p:spPr bwMode="auto">
          <a:xfrm>
            <a:off x="3856038" y="9331325"/>
            <a:ext cx="2951162"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pPr algn="r" eaLnBrk="1" hangingPunct="1"/>
            <a:fld id="{0AC30E99-2984-46FE-BB7D-AE538B6722BD}" type="slidenum">
              <a:rPr lang="en-US" altLang="zh-CN" sz="1200">
                <a:latin typeface="Calibri" panose="020F0502020204030204" pitchFamily="34" charset="0"/>
                <a:ea typeface="宋体" panose="02010600030101010101" pitchFamily="2" charset="-122"/>
              </a:rPr>
              <a:pPr algn="r" eaLnBrk="1" hangingPunct="1"/>
              <a:t>21</a:t>
            </a:fld>
            <a:endParaRPr lang="en-US" altLang="zh-CN"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3244635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4035" name="Notes Placeholder 2"/>
          <p:cNvSpPr>
            <a:spLocks noGrp="1"/>
          </p:cNvSpPr>
          <p:nvPr>
            <p:ph type="body" idx="1"/>
          </p:nvPr>
        </p:nvSpPr>
        <p:spPr bwMode="auto">
          <a:xfrm>
            <a:off x="681038" y="4665663"/>
            <a:ext cx="5446712" cy="4421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dirty="0"/>
              <a:t>Lexical density</a:t>
            </a:r>
          </a:p>
          <a:p>
            <a:pPr eaLnBrk="1" hangingPunct="1">
              <a:spcBef>
                <a:spcPct val="0"/>
              </a:spcBef>
            </a:pPr>
            <a:r>
              <a:rPr lang="en-US" altLang="zh-CN" dirty="0"/>
              <a:t>Seattle Post Intelligencer ran transcripts through a software tool intended to measure “lexical density,” how difficult or easy it was to understand the language. The tool measured things like average number of words per sentence, number of hard words, how many years of education are required to understand the language. They ran two pieces of text through the tool: Steve Jobs Macworld 2007 and Bill Gates CES 2007. </a:t>
            </a:r>
            <a:r>
              <a:rPr lang="en-US" altLang="zh-CN" dirty="0" err="1"/>
              <a:t>Jobs’s</a:t>
            </a:r>
            <a:r>
              <a:rPr lang="en-US" altLang="zh-CN" dirty="0"/>
              <a:t> words are simpler, phrases less abstract, and uses fewer words per sentence. </a:t>
            </a:r>
            <a:r>
              <a:rPr lang="en-US" altLang="zh-CN" b="1" dirty="0"/>
              <a:t>He was much easier to understand.</a:t>
            </a:r>
          </a:p>
          <a:p>
            <a:pPr eaLnBrk="1" hangingPunct="1">
              <a:spcBef>
                <a:spcPct val="0"/>
              </a:spcBef>
            </a:pPr>
            <a:endParaRPr lang="en-US" altLang="zh-CN" dirty="0"/>
          </a:p>
          <a:p>
            <a:pPr eaLnBrk="1" hangingPunct="1">
              <a:spcBef>
                <a:spcPct val="0"/>
              </a:spcBef>
            </a:pPr>
            <a:r>
              <a:rPr lang="en-US" altLang="zh-CN" dirty="0"/>
              <a:t>Strive for simplicity – in slides and message.</a:t>
            </a:r>
          </a:p>
          <a:p>
            <a:pPr eaLnBrk="1" hangingPunct="1">
              <a:spcBef>
                <a:spcPct val="0"/>
              </a:spcBef>
            </a:pPr>
            <a:endParaRPr lang="en-US" altLang="zh-CN" dirty="0"/>
          </a:p>
          <a:p>
            <a:pPr eaLnBrk="1" hangingPunct="1">
              <a:spcBef>
                <a:spcPct val="0"/>
              </a:spcBef>
            </a:pPr>
            <a:endParaRPr lang="en-US" altLang="zh-CN" dirty="0"/>
          </a:p>
        </p:txBody>
      </p:sp>
      <p:sp>
        <p:nvSpPr>
          <p:cNvPr id="44036" name="Slide Number Placeholder 3"/>
          <p:cNvSpPr txBox="1">
            <a:spLocks noGrp="1"/>
          </p:cNvSpPr>
          <p:nvPr/>
        </p:nvSpPr>
        <p:spPr bwMode="auto">
          <a:xfrm>
            <a:off x="3856038" y="9331325"/>
            <a:ext cx="2951162"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pPr algn="r" eaLnBrk="1" hangingPunct="1"/>
            <a:fld id="{DDEA22B3-41DF-48E1-A365-852F37B0CB4D}" type="slidenum">
              <a:rPr lang="en-US" altLang="zh-CN" sz="1200">
                <a:latin typeface="Calibri" panose="020F0502020204030204" pitchFamily="34" charset="0"/>
                <a:ea typeface="宋体" panose="02010600030101010101" pitchFamily="2" charset="-122"/>
              </a:rPr>
              <a:pPr algn="r" eaLnBrk="1" hangingPunct="1"/>
              <a:t>23</a:t>
            </a:fld>
            <a:endParaRPr lang="en-US" altLang="zh-CN"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4803657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7" name="Notes Placeholder 2"/>
          <p:cNvSpPr>
            <a:spLocks noGrp="1"/>
          </p:cNvSpPr>
          <p:nvPr>
            <p:ph type="body" idx="1"/>
          </p:nvPr>
        </p:nvSpPr>
        <p:spPr bwMode="auto">
          <a:xfrm>
            <a:off x="681038" y="4665663"/>
            <a:ext cx="5446712" cy="4421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a:solidFill>
                  <a:srgbClr val="BFBFBF"/>
                </a:solidFill>
              </a:rPr>
              <a:t>2007, Jobs took the stage at Macworld to introduce the iPhone. It was without question his greatest presentation to date – from start to finish. He hit a home run. But he was a vastly more comfortable presenter than he was twenty years earlier. The more he presents, the better he gets.</a:t>
            </a:r>
          </a:p>
        </p:txBody>
      </p:sp>
      <p:sp>
        <p:nvSpPr>
          <p:cNvPr id="47108" name="Slide Number Placeholder 3"/>
          <p:cNvSpPr txBox="1">
            <a:spLocks noGrp="1"/>
          </p:cNvSpPr>
          <p:nvPr/>
        </p:nvSpPr>
        <p:spPr bwMode="auto">
          <a:xfrm>
            <a:off x="3856038" y="9331325"/>
            <a:ext cx="2951162"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pPr algn="r" eaLnBrk="1" hangingPunct="1"/>
            <a:fld id="{CE290E75-88B2-4F4F-B477-FBEE4844A6F6}" type="slidenum">
              <a:rPr lang="en-US" altLang="zh-CN" sz="1200">
                <a:latin typeface="Calibri" panose="020F0502020204030204" pitchFamily="34" charset="0"/>
                <a:ea typeface="宋体" panose="02010600030101010101" pitchFamily="2" charset="-122"/>
              </a:rPr>
              <a:pPr algn="r" eaLnBrk="1" hangingPunct="1"/>
              <a:t>28</a:t>
            </a:fld>
            <a:endParaRPr lang="en-US" altLang="zh-CN"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9767362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9155" name="Notes Placeholder 2"/>
          <p:cNvSpPr>
            <a:spLocks noGrp="1"/>
          </p:cNvSpPr>
          <p:nvPr>
            <p:ph type="body" idx="1"/>
          </p:nvPr>
        </p:nvSpPr>
        <p:spPr bwMode="auto">
          <a:xfrm>
            <a:off x="681038" y="4665663"/>
            <a:ext cx="5446712" cy="4421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a:p>
        </p:txBody>
      </p:sp>
      <p:sp>
        <p:nvSpPr>
          <p:cNvPr id="49156" name="Slide Number Placeholder 3"/>
          <p:cNvSpPr txBox="1">
            <a:spLocks noGrp="1"/>
          </p:cNvSpPr>
          <p:nvPr/>
        </p:nvSpPr>
        <p:spPr bwMode="auto">
          <a:xfrm>
            <a:off x="3856038" y="9331325"/>
            <a:ext cx="2951162"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pPr algn="r" eaLnBrk="1" hangingPunct="1"/>
            <a:fld id="{16F9C712-0484-48B7-A183-78B4FB78706B}" type="slidenum">
              <a:rPr lang="en-US" altLang="zh-CN" sz="1200">
                <a:latin typeface="Calibri" panose="020F0502020204030204" pitchFamily="34" charset="0"/>
                <a:ea typeface="宋体" panose="02010600030101010101" pitchFamily="2" charset="-122"/>
              </a:rPr>
              <a:pPr algn="r" eaLnBrk="1" hangingPunct="1"/>
              <a:t>29</a:t>
            </a:fld>
            <a:endParaRPr lang="en-US" altLang="zh-CN"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6660894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03" name="Notes Placeholder 2"/>
          <p:cNvSpPr>
            <a:spLocks noGrp="1"/>
          </p:cNvSpPr>
          <p:nvPr>
            <p:ph type="body" idx="1"/>
          </p:nvPr>
        </p:nvSpPr>
        <p:spPr bwMode="auto">
          <a:xfrm>
            <a:off x="681038" y="4665663"/>
            <a:ext cx="5446712" cy="4421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zh-CN"/>
              <a:t>Steve Jobs rehearses for many hours over many days. A BusinessWeek reporter who profiled Jobs wrote, “His sense of informality comes after grueling hours of practice.” </a:t>
            </a:r>
          </a:p>
          <a:p>
            <a:endParaRPr lang="en-US" altLang="zh-CN"/>
          </a:p>
          <a:p>
            <a:r>
              <a:rPr lang="en-US" altLang="zh-CN"/>
              <a:t>When is the last time you devoted hours of grueling practice to a presentation?</a:t>
            </a:r>
          </a:p>
          <a:p>
            <a:pPr eaLnBrk="1" hangingPunct="1">
              <a:spcBef>
                <a:spcPct val="0"/>
              </a:spcBef>
            </a:pPr>
            <a:endParaRPr lang="en-US" altLang="zh-CN"/>
          </a:p>
        </p:txBody>
      </p:sp>
      <p:sp>
        <p:nvSpPr>
          <p:cNvPr id="51204" name="Slide Number Placeholder 3"/>
          <p:cNvSpPr txBox="1">
            <a:spLocks noGrp="1"/>
          </p:cNvSpPr>
          <p:nvPr/>
        </p:nvSpPr>
        <p:spPr bwMode="auto">
          <a:xfrm>
            <a:off x="3856038" y="9331325"/>
            <a:ext cx="2951162"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pPr algn="r" eaLnBrk="1" hangingPunct="1"/>
            <a:fld id="{A05709CF-FA21-4473-B5C1-2DDEB9A3F8F5}" type="slidenum">
              <a:rPr lang="en-US" altLang="zh-CN" sz="1200">
                <a:latin typeface="Calibri" panose="020F0502020204030204" pitchFamily="34" charset="0"/>
                <a:ea typeface="宋体" panose="02010600030101010101" pitchFamily="2" charset="-122"/>
              </a:rPr>
              <a:pPr algn="r" eaLnBrk="1" hangingPunct="1"/>
              <a:t>30</a:t>
            </a:fld>
            <a:endParaRPr lang="en-US" altLang="zh-CN"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0103558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3251" name="Notes Placeholder 2"/>
          <p:cNvSpPr>
            <a:spLocks noGrp="1"/>
          </p:cNvSpPr>
          <p:nvPr>
            <p:ph type="body" idx="1"/>
          </p:nvPr>
        </p:nvSpPr>
        <p:spPr bwMode="auto">
          <a:xfrm>
            <a:off x="681038" y="4665663"/>
            <a:ext cx="5446712" cy="4421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a:t> </a:t>
            </a:r>
          </a:p>
          <a:p>
            <a:pPr eaLnBrk="1" hangingPunct="1">
              <a:spcBef>
                <a:spcPct val="0"/>
              </a:spcBef>
            </a:pPr>
            <a:r>
              <a:rPr lang="en-US" altLang="zh-CN"/>
              <a:t>Act 1: Create the Story</a:t>
            </a:r>
          </a:p>
          <a:p>
            <a:pPr eaLnBrk="1" hangingPunct="1">
              <a:spcBef>
                <a:spcPct val="0"/>
              </a:spcBef>
            </a:pPr>
            <a:r>
              <a:rPr lang="en-US" altLang="zh-CN"/>
              <a:t> </a:t>
            </a:r>
          </a:p>
          <a:p>
            <a:pPr eaLnBrk="1" hangingPunct="1">
              <a:spcBef>
                <a:spcPct val="0"/>
              </a:spcBef>
            </a:pPr>
            <a:endParaRPr lang="en-US" altLang="zh-CN"/>
          </a:p>
        </p:txBody>
      </p:sp>
      <p:sp>
        <p:nvSpPr>
          <p:cNvPr id="53252" name="Slide Number Placeholder 3"/>
          <p:cNvSpPr txBox="1">
            <a:spLocks noGrp="1"/>
          </p:cNvSpPr>
          <p:nvPr/>
        </p:nvSpPr>
        <p:spPr bwMode="auto">
          <a:xfrm>
            <a:off x="3856038" y="9331325"/>
            <a:ext cx="2951162"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pPr algn="r" eaLnBrk="1" hangingPunct="1"/>
            <a:fld id="{A292EC91-24FE-4EBA-9BEA-20C84E7154EE}" type="slidenum">
              <a:rPr lang="en-US" altLang="zh-CN" sz="1200">
                <a:latin typeface="Calibri" panose="020F0502020204030204" pitchFamily="34" charset="0"/>
                <a:ea typeface="宋体" panose="02010600030101010101" pitchFamily="2" charset="-122"/>
              </a:rPr>
              <a:pPr algn="r" eaLnBrk="1" hangingPunct="1"/>
              <a:t>31</a:t>
            </a:fld>
            <a:endParaRPr lang="en-US" altLang="zh-CN"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512188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zh-CN" baseline="0" dirty="0"/>
          </a:p>
          <a:p>
            <a:pPr eaLnBrk="1" hangingPunct="1">
              <a:spcBef>
                <a:spcPct val="0"/>
              </a:spcBef>
            </a:pPr>
            <a:endParaRPr lang="en-US" altLang="zh-CN" baseline="0" dirty="0"/>
          </a:p>
          <a:p>
            <a:pPr eaLnBrk="1" hangingPunct="1">
              <a:spcBef>
                <a:spcPct val="0"/>
              </a:spcBef>
            </a:pPr>
            <a:endParaRPr lang="en-US" altLang="zh-CN" baseline="0" dirty="0"/>
          </a:p>
          <a:p>
            <a:pPr eaLnBrk="1" hangingPunct="1">
              <a:spcBef>
                <a:spcPct val="0"/>
              </a:spcBef>
            </a:pPr>
            <a:endParaRPr lang="en-US" altLang="zh-CN" baseline="0" dirty="0"/>
          </a:p>
          <a:p>
            <a:pPr eaLnBrk="1" hangingPunct="1">
              <a:spcBef>
                <a:spcPct val="0"/>
              </a:spcBef>
            </a:pPr>
            <a:endParaRPr lang="en-US" altLang="zh-CN" baseline="0" dirty="0"/>
          </a:p>
          <a:p>
            <a:pPr eaLnBrk="1" hangingPunct="1">
              <a:spcBef>
                <a:spcPct val="0"/>
              </a:spcBef>
            </a:pPr>
            <a:endParaRPr lang="en-US" altLang="zh-CN" baseline="0" dirty="0"/>
          </a:p>
          <a:p>
            <a:pPr eaLnBrk="1" hangingPunct="1">
              <a:spcBef>
                <a:spcPct val="0"/>
              </a:spcBef>
            </a:pPr>
            <a:endParaRPr lang="en-US" altLang="zh-CN" baseline="0" dirty="0"/>
          </a:p>
          <a:p>
            <a:pPr eaLnBrk="1" hangingPunct="1">
              <a:spcBef>
                <a:spcPct val="0"/>
              </a:spcBef>
            </a:pPr>
            <a:endParaRPr lang="en-US" altLang="zh-CN" baseline="0" dirty="0"/>
          </a:p>
          <a:p>
            <a:pPr eaLnBrk="1" hangingPunct="1">
              <a:spcBef>
                <a:spcPct val="0"/>
              </a:spcBef>
            </a:pPr>
            <a:endParaRPr lang="en-US" altLang="zh-CN" baseline="0" dirty="0"/>
          </a:p>
          <a:p>
            <a:pPr eaLnBrk="1" hangingPunct="1">
              <a:spcBef>
                <a:spcPct val="0"/>
              </a:spcBef>
            </a:pPr>
            <a:endParaRPr lang="en-US" altLang="zh-CN" baseline="0" dirty="0"/>
          </a:p>
          <a:p>
            <a:pPr eaLnBrk="1" hangingPunct="1">
              <a:spcBef>
                <a:spcPct val="0"/>
              </a:spcBef>
            </a:pPr>
            <a:endParaRPr lang="en-US" altLang="zh-CN" baseline="0" dirty="0"/>
          </a:p>
          <a:p>
            <a:pPr eaLnBrk="1" hangingPunct="1">
              <a:spcBef>
                <a:spcPct val="0"/>
              </a:spcBef>
            </a:pPr>
            <a:endParaRPr lang="en-US" altLang="zh-CN" baseline="0" dirty="0"/>
          </a:p>
          <a:p>
            <a:pPr eaLnBrk="1" hangingPunct="1">
              <a:spcBef>
                <a:spcPct val="0"/>
              </a:spcBef>
            </a:pPr>
            <a:endParaRPr lang="en-US" altLang="zh-CN" baseline="0" dirty="0"/>
          </a:p>
          <a:p>
            <a:pPr eaLnBrk="1" hangingPunct="1">
              <a:spcBef>
                <a:spcPct val="0"/>
              </a:spcBef>
            </a:pPr>
            <a:endParaRPr lang="en-US" altLang="zh-CN" baseline="0" dirty="0"/>
          </a:p>
          <a:p>
            <a:pPr eaLnBrk="1" hangingPunct="1">
              <a:spcBef>
                <a:spcPct val="0"/>
              </a:spcBef>
            </a:pPr>
            <a:endParaRPr lang="en-US" altLang="zh-CN" baseline="0" dirty="0"/>
          </a:p>
          <a:p>
            <a:pPr eaLnBrk="1" hangingPunct="1">
              <a:spcBef>
                <a:spcPct val="0"/>
              </a:spcBef>
            </a:pPr>
            <a:endParaRPr lang="en-US" altLang="zh-CN" baseline="0" dirty="0"/>
          </a:p>
        </p:txBody>
      </p:sp>
      <p:sp>
        <p:nvSpPr>
          <p:cNvPr id="133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1B781F98-E3B3-438C-B87D-532BF61C8021}" type="slidenum">
              <a:rPr lang="zh-CN" altLang="en-US" sz="1200" smtClean="0"/>
              <a:pPr/>
              <a:t>2</a:t>
            </a:fld>
            <a:endParaRPr lang="zh-CN" altLang="en-US" sz="1200"/>
          </a:p>
        </p:txBody>
      </p:sp>
    </p:spTree>
    <p:extLst>
      <p:ext uri="{BB962C8B-B14F-4D97-AF65-F5344CB8AC3E}">
        <p14:creationId xmlns:p14="http://schemas.microsoft.com/office/powerpoint/2010/main" val="14600809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52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dirty="0"/>
              <a:t>Q:  …….Steve Job’s    present</a:t>
            </a:r>
            <a:r>
              <a:rPr lang="en-US" altLang="zh-CN" baseline="0" dirty="0"/>
              <a:t>  information……Why persuasive  instead of  informative?</a:t>
            </a:r>
          </a:p>
          <a:p>
            <a:pPr eaLnBrk="1" hangingPunct="1">
              <a:spcBef>
                <a:spcPct val="0"/>
              </a:spcBef>
            </a:pPr>
            <a:endParaRPr lang="en-US" altLang="zh-CN" baseline="0" dirty="0"/>
          </a:p>
          <a:p>
            <a:pPr eaLnBrk="1" hangingPunct="1">
              <a:spcBef>
                <a:spcPct val="0"/>
              </a:spcBef>
            </a:pPr>
            <a:r>
              <a:rPr lang="en-US" altLang="zh-CN" baseline="0" dirty="0"/>
              <a:t>Typical  persuasive …</a:t>
            </a:r>
          </a:p>
          <a:p>
            <a:pPr eaLnBrk="1" hangingPunct="1">
              <a:spcBef>
                <a:spcPct val="0"/>
              </a:spcBef>
            </a:pPr>
            <a:endParaRPr lang="zh-CN" altLang="en-US" dirty="0"/>
          </a:p>
        </p:txBody>
      </p:sp>
      <p:sp>
        <p:nvSpPr>
          <p:cNvPr id="553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FDBC69CC-01CF-4FBA-B6A9-510461E6384D}" type="slidenum">
              <a:rPr lang="zh-CN" altLang="en-US" sz="1200" smtClean="0"/>
              <a:pPr/>
              <a:t>32</a:t>
            </a:fld>
            <a:endParaRPr lang="zh-CN" altLang="en-US" sz="1200"/>
          </a:p>
        </p:txBody>
      </p:sp>
    </p:spTree>
    <p:extLst>
      <p:ext uri="{BB962C8B-B14F-4D97-AF65-F5344CB8AC3E}">
        <p14:creationId xmlns:p14="http://schemas.microsoft.com/office/powerpoint/2010/main" val="184239167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73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dirty="0"/>
              <a:t>Ethos is an appeal to the authority or honesty of the speaker. It is how well the speaker convinces the audience that he or she is qualified to speak on the particular subject. It can be done in many ways: By being a notable figure in the field in question, such as a college professor or an executive of a company whose business is that of the subject. By having a vested interest in a matter, such as the person being related to the subject in question. By using impressive logos that shows to the audience that the speaker is knowledgeable on the topic. By appealing to a person's ethics or character.</a:t>
            </a:r>
          </a:p>
          <a:p>
            <a:pPr eaLnBrk="1" hangingPunct="1">
              <a:spcBef>
                <a:spcPct val="0"/>
              </a:spcBef>
            </a:pPr>
            <a:endParaRPr lang="en-US" altLang="zh-CN" dirty="0"/>
          </a:p>
          <a:p>
            <a:pPr eaLnBrk="1" hangingPunct="1">
              <a:spcBef>
                <a:spcPct val="0"/>
              </a:spcBef>
            </a:pPr>
            <a:r>
              <a:rPr lang="en-US" altLang="zh-CN" dirty="0"/>
              <a:t>Pathos: Emotional appeal can be accomplished in a multitude of ways: by a metaphor or story telling, common as a hook, by a general passion in the delivery and an overall number of emotional items in the text of the speech, or in writing.</a:t>
            </a:r>
          </a:p>
          <a:p>
            <a:pPr eaLnBrk="1" hangingPunct="1">
              <a:spcBef>
                <a:spcPct val="0"/>
              </a:spcBef>
            </a:pPr>
            <a:endParaRPr lang="en-US" altLang="zh-CN" dirty="0"/>
          </a:p>
          <a:p>
            <a:pPr eaLnBrk="1" hangingPunct="1">
              <a:spcBef>
                <a:spcPct val="0"/>
              </a:spcBef>
            </a:pPr>
            <a:endParaRPr lang="en-US" altLang="zh-CN" dirty="0"/>
          </a:p>
          <a:p>
            <a:pPr eaLnBrk="1" hangingPunct="1">
              <a:spcBef>
                <a:spcPct val="0"/>
              </a:spcBef>
            </a:pPr>
            <a:r>
              <a:rPr lang="en-US" altLang="zh-CN" dirty="0"/>
              <a:t> Aristotle believed </a:t>
            </a:r>
            <a:r>
              <a:rPr lang="en-US" altLang="zh-CN" i="1" dirty="0"/>
              <a:t>logos </a:t>
            </a:r>
            <a:r>
              <a:rPr lang="en-US" altLang="zh-CN" dirty="0"/>
              <a:t>to be the superior persuasive appeal and that all arguments should be won or lost on reason alone. However, he recognized that at times an audience would not be sophisticated enough to follow arguments based solely on scientific and logical principles and so the other appeals needed to be used as well.</a:t>
            </a:r>
          </a:p>
          <a:p>
            <a:pPr eaLnBrk="1" hangingPunct="1">
              <a:spcBef>
                <a:spcPct val="0"/>
              </a:spcBef>
            </a:pPr>
            <a:endParaRPr lang="en-US" altLang="zh-CN" dirty="0"/>
          </a:p>
          <a:p>
            <a:pPr eaLnBrk="1" hangingPunct="1">
              <a:spcBef>
                <a:spcPct val="0"/>
              </a:spcBef>
            </a:pPr>
            <a:endParaRPr lang="en-US" altLang="zh-CN" dirty="0"/>
          </a:p>
          <a:p>
            <a:pPr eaLnBrk="1" hangingPunct="1">
              <a:spcBef>
                <a:spcPct val="0"/>
              </a:spcBef>
            </a:pPr>
            <a:endParaRPr lang="en-US" altLang="zh-CN" dirty="0"/>
          </a:p>
          <a:p>
            <a:pPr eaLnBrk="1" hangingPunct="1">
              <a:spcBef>
                <a:spcPct val="0"/>
              </a:spcBef>
            </a:pPr>
            <a:endParaRPr lang="en-US" altLang="zh-CN" dirty="0"/>
          </a:p>
          <a:p>
            <a:pPr eaLnBrk="1" hangingPunct="1">
              <a:spcBef>
                <a:spcPct val="0"/>
              </a:spcBef>
            </a:pPr>
            <a:endParaRPr lang="en-US" altLang="zh-CN" dirty="0"/>
          </a:p>
          <a:p>
            <a:pPr eaLnBrk="1" hangingPunct="1">
              <a:spcBef>
                <a:spcPct val="0"/>
              </a:spcBef>
            </a:pPr>
            <a:endParaRPr lang="zh-CN" altLang="en-US" dirty="0"/>
          </a:p>
        </p:txBody>
      </p:sp>
      <p:sp>
        <p:nvSpPr>
          <p:cNvPr id="573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85FCD12D-D1DE-473C-8137-E654287AD2FB}" type="slidenum">
              <a:rPr lang="zh-CN" altLang="en-US" sz="1200" smtClean="0"/>
              <a:pPr/>
              <a:t>33</a:t>
            </a:fld>
            <a:endParaRPr lang="zh-CN" altLang="en-US" sz="1200"/>
          </a:p>
        </p:txBody>
      </p:sp>
    </p:spTree>
    <p:extLst>
      <p:ext uri="{BB962C8B-B14F-4D97-AF65-F5344CB8AC3E}">
        <p14:creationId xmlns:p14="http://schemas.microsoft.com/office/powerpoint/2010/main" val="131503942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939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5939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E29992F8-0BE6-477C-886B-B6FE3C73CE2A}" type="slidenum">
              <a:rPr lang="zh-CN" altLang="en-US" sz="1200" smtClean="0"/>
              <a:pPr/>
              <a:t>34</a:t>
            </a:fld>
            <a:endParaRPr lang="zh-CN" altLang="en-US" sz="1200"/>
          </a:p>
        </p:txBody>
      </p:sp>
    </p:spTree>
    <p:extLst>
      <p:ext uri="{BB962C8B-B14F-4D97-AF65-F5344CB8AC3E}">
        <p14:creationId xmlns:p14="http://schemas.microsoft.com/office/powerpoint/2010/main" val="28361654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4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6144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EB163F3C-2713-4313-821C-0FCB14116B13}" type="slidenum">
              <a:rPr lang="zh-CN" altLang="en-US" sz="1200" smtClean="0"/>
              <a:pPr/>
              <a:t>35</a:t>
            </a:fld>
            <a:endParaRPr lang="zh-CN" altLang="en-US" sz="1200"/>
          </a:p>
        </p:txBody>
      </p:sp>
    </p:spTree>
    <p:extLst>
      <p:ext uri="{BB962C8B-B14F-4D97-AF65-F5344CB8AC3E}">
        <p14:creationId xmlns:p14="http://schemas.microsoft.com/office/powerpoint/2010/main" val="105170817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3491"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zh-CN"/>
          </a:p>
        </p:txBody>
      </p:sp>
    </p:spTree>
    <p:extLst>
      <p:ext uri="{BB962C8B-B14F-4D97-AF65-F5344CB8AC3E}">
        <p14:creationId xmlns:p14="http://schemas.microsoft.com/office/powerpoint/2010/main" val="416841511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zh-CN"/>
          </a:p>
        </p:txBody>
      </p:sp>
    </p:spTree>
    <p:extLst>
      <p:ext uri="{BB962C8B-B14F-4D97-AF65-F5344CB8AC3E}">
        <p14:creationId xmlns:p14="http://schemas.microsoft.com/office/powerpoint/2010/main" val="39104947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3A0C8418-69A2-44AB-9055-4B2F276AF370}" type="slidenum">
              <a:rPr lang="zh-CN" altLang="en-US" sz="1200" smtClean="0"/>
              <a:pPr/>
              <a:t>39</a:t>
            </a:fld>
            <a:endParaRPr lang="zh-CN" altLang="en-US" sz="1200"/>
          </a:p>
        </p:txBody>
      </p:sp>
    </p:spTree>
    <p:extLst>
      <p:ext uri="{BB962C8B-B14F-4D97-AF65-F5344CB8AC3E}">
        <p14:creationId xmlns:p14="http://schemas.microsoft.com/office/powerpoint/2010/main" val="111656405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427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dirty="0"/>
          </a:p>
        </p:txBody>
      </p:sp>
      <p:sp>
        <p:nvSpPr>
          <p:cNvPr id="5427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3A0C8418-69A2-44AB-9055-4B2F276AF370}" type="slidenum">
              <a:rPr lang="zh-CN" altLang="en-US" sz="1200" smtClean="0"/>
              <a:pPr/>
              <a:t>40</a:t>
            </a:fld>
            <a:endParaRPr lang="zh-CN" altLang="en-US" sz="1200"/>
          </a:p>
        </p:txBody>
      </p:sp>
    </p:spTree>
    <p:extLst>
      <p:ext uri="{BB962C8B-B14F-4D97-AF65-F5344CB8AC3E}">
        <p14:creationId xmlns:p14="http://schemas.microsoft.com/office/powerpoint/2010/main" val="6688765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1536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FBCC83CC-0DA0-4C36-8ACA-F47438B76C74}" type="slidenum">
              <a:rPr lang="zh-CN" altLang="en-US" sz="1200" smtClean="0"/>
              <a:pPr/>
              <a:t>3</a:t>
            </a:fld>
            <a:endParaRPr lang="zh-CN" altLang="en-US" sz="1200"/>
          </a:p>
        </p:txBody>
      </p:sp>
    </p:spTree>
    <p:extLst>
      <p:ext uri="{BB962C8B-B14F-4D97-AF65-F5344CB8AC3E}">
        <p14:creationId xmlns:p14="http://schemas.microsoft.com/office/powerpoint/2010/main" val="30581548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a:t>1. </a:t>
            </a:r>
            <a:r>
              <a:rPr lang="zh-CN" altLang="en-US"/>
              <a:t>中文视频：介绍一支笔</a:t>
            </a:r>
          </a:p>
        </p:txBody>
      </p:sp>
      <p:sp>
        <p:nvSpPr>
          <p:cNvPr id="17412"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643152F5-0434-4089-B3F7-BAB9B421E037}" type="slidenum">
              <a:rPr lang="zh-CN" altLang="en-US" sz="1200" smtClean="0"/>
              <a:pPr/>
              <a:t>5</a:t>
            </a:fld>
            <a:endParaRPr lang="zh-CN" altLang="en-US" sz="1200"/>
          </a:p>
        </p:txBody>
      </p:sp>
    </p:spTree>
    <p:extLst>
      <p:ext uri="{BB962C8B-B14F-4D97-AF65-F5344CB8AC3E}">
        <p14:creationId xmlns:p14="http://schemas.microsoft.com/office/powerpoint/2010/main" val="8423373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zh-CN" altLang="en-US"/>
          </a:p>
        </p:txBody>
      </p:sp>
      <p:sp>
        <p:nvSpPr>
          <p:cNvPr id="1946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94954DFA-4E73-4914-BB94-CDBB1955B280}" type="slidenum">
              <a:rPr lang="zh-CN" altLang="en-US" sz="1200" smtClean="0"/>
              <a:pPr/>
              <a:t>6</a:t>
            </a:fld>
            <a:endParaRPr lang="zh-CN" altLang="en-US" sz="1200"/>
          </a:p>
        </p:txBody>
      </p:sp>
    </p:spTree>
    <p:extLst>
      <p:ext uri="{BB962C8B-B14F-4D97-AF65-F5344CB8AC3E}">
        <p14:creationId xmlns:p14="http://schemas.microsoft.com/office/powerpoint/2010/main" val="18831320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幻灯片图像占位符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zh-CN" altLang="en-US"/>
          </a:p>
        </p:txBody>
      </p:sp>
      <p:sp>
        <p:nvSpPr>
          <p:cNvPr id="2150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E0570C03-BA27-4BE8-A502-5E1BD88EC83F}" type="slidenum">
              <a:rPr lang="zh-CN" altLang="en-US" smtClean="0"/>
              <a:pPr/>
              <a:t>7</a:t>
            </a:fld>
            <a:endParaRPr lang="zh-CN" altLang="en-US"/>
          </a:p>
        </p:txBody>
      </p:sp>
    </p:spTree>
    <p:extLst>
      <p:ext uri="{BB962C8B-B14F-4D97-AF65-F5344CB8AC3E}">
        <p14:creationId xmlns:p14="http://schemas.microsoft.com/office/powerpoint/2010/main" val="30755231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p:cNvSpPr>
            <a:spLocks noGrp="1"/>
          </p:cNvSpPr>
          <p:nvPr>
            <p:ph type="body" idx="1"/>
          </p:nvPr>
        </p:nvSpPr>
        <p:spPr bwMode="auto">
          <a:xfrm>
            <a:off x="681038" y="4665663"/>
            <a:ext cx="5446712" cy="4421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a:t> </a:t>
            </a:r>
          </a:p>
          <a:p>
            <a:pPr eaLnBrk="1" hangingPunct="1">
              <a:spcBef>
                <a:spcPct val="0"/>
              </a:spcBef>
            </a:pPr>
            <a:r>
              <a:rPr lang="en-US" altLang="zh-CN"/>
              <a:t>Act 1: Create the Story</a:t>
            </a:r>
          </a:p>
          <a:p>
            <a:pPr eaLnBrk="1" hangingPunct="1">
              <a:spcBef>
                <a:spcPct val="0"/>
              </a:spcBef>
            </a:pPr>
            <a:r>
              <a:rPr lang="en-US" altLang="zh-CN"/>
              <a:t> </a:t>
            </a:r>
          </a:p>
          <a:p>
            <a:pPr eaLnBrk="1" hangingPunct="1">
              <a:spcBef>
                <a:spcPct val="0"/>
              </a:spcBef>
            </a:pPr>
            <a:endParaRPr lang="en-US" altLang="zh-CN"/>
          </a:p>
        </p:txBody>
      </p:sp>
      <p:sp>
        <p:nvSpPr>
          <p:cNvPr id="23556" name="Slide Number Placeholder 3"/>
          <p:cNvSpPr txBox="1">
            <a:spLocks noGrp="1"/>
          </p:cNvSpPr>
          <p:nvPr/>
        </p:nvSpPr>
        <p:spPr bwMode="auto">
          <a:xfrm>
            <a:off x="3856038" y="9331325"/>
            <a:ext cx="2951162"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pPr algn="r" eaLnBrk="1" hangingPunct="1"/>
            <a:fld id="{52334816-C1D7-4343-870D-20E922191668}" type="slidenum">
              <a:rPr lang="en-US" altLang="zh-CN" sz="1200">
                <a:latin typeface="Calibri" panose="020F0502020204030204" pitchFamily="34" charset="0"/>
                <a:ea typeface="宋体" panose="02010600030101010101" pitchFamily="2" charset="-122"/>
              </a:rPr>
              <a:pPr algn="r" eaLnBrk="1" hangingPunct="1"/>
              <a:t>8</a:t>
            </a:fld>
            <a:endParaRPr lang="en-US" altLang="zh-CN"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692826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xfrm>
            <a:off x="681038" y="4665663"/>
            <a:ext cx="5446712" cy="4421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a:t>In every classic story, the hero fights the villain. The same storytelling principle applies to every Steve Jobs presentation. </a:t>
            </a:r>
          </a:p>
          <a:p>
            <a:pPr eaLnBrk="1" hangingPunct="1">
              <a:spcBef>
                <a:spcPct val="0"/>
              </a:spcBef>
            </a:pPr>
            <a:endParaRPr lang="en-US" altLang="zh-CN"/>
          </a:p>
        </p:txBody>
      </p:sp>
      <p:sp>
        <p:nvSpPr>
          <p:cNvPr id="26628" name="Slide Number Placeholder 3"/>
          <p:cNvSpPr txBox="1">
            <a:spLocks noGrp="1"/>
          </p:cNvSpPr>
          <p:nvPr/>
        </p:nvSpPr>
        <p:spPr bwMode="auto">
          <a:xfrm>
            <a:off x="3856038" y="9331325"/>
            <a:ext cx="2951162"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pPr algn="r" eaLnBrk="1" hangingPunct="1"/>
            <a:fld id="{1B90D633-B301-4AD7-9FE0-F43597F751FB}" type="slidenum">
              <a:rPr lang="en-US" altLang="zh-CN" sz="1200">
                <a:latin typeface="Calibri" panose="020F0502020204030204" pitchFamily="34" charset="0"/>
                <a:ea typeface="宋体" panose="02010600030101010101" pitchFamily="2" charset="-122"/>
              </a:rPr>
              <a:pPr algn="r" eaLnBrk="1" hangingPunct="1"/>
              <a:t>11</a:t>
            </a:fld>
            <a:endParaRPr lang="en-US" altLang="zh-CN"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36283926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xfrm>
            <a:off x="681038" y="4665663"/>
            <a:ext cx="5446712" cy="442118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zh-CN"/>
              <a:t>In 1984 when he introduced the Macintosh, Big Blue, IBM represented the villain. </a:t>
            </a:r>
          </a:p>
        </p:txBody>
      </p:sp>
      <p:sp>
        <p:nvSpPr>
          <p:cNvPr id="28676" name="Slide Number Placeholder 3"/>
          <p:cNvSpPr txBox="1">
            <a:spLocks noGrp="1"/>
          </p:cNvSpPr>
          <p:nvPr/>
        </p:nvSpPr>
        <p:spPr bwMode="auto">
          <a:xfrm>
            <a:off x="3856038" y="9331325"/>
            <a:ext cx="2951162" cy="490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pPr algn="r" eaLnBrk="1" hangingPunct="1"/>
            <a:fld id="{E3C3BB87-0F67-4172-951B-8DAA89CA8473}" type="slidenum">
              <a:rPr lang="en-US" altLang="zh-CN" sz="1200">
                <a:latin typeface="Calibri" panose="020F0502020204030204" pitchFamily="34" charset="0"/>
                <a:ea typeface="宋体" panose="02010600030101010101" pitchFamily="2" charset="-122"/>
              </a:rPr>
              <a:pPr algn="r" eaLnBrk="1" hangingPunct="1"/>
              <a:t>12</a:t>
            </a:fld>
            <a:endParaRPr lang="en-US" altLang="zh-CN"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53373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4" name="Freeform 6"/>
          <p:cNvSpPr>
            <a:spLocks/>
          </p:cNvSpPr>
          <p:nvPr/>
        </p:nvSpPr>
        <p:spPr bwMode="auto">
          <a:xfrm>
            <a:off x="0" y="3122613"/>
            <a:ext cx="1744663" cy="779462"/>
          </a:xfrm>
          <a:custGeom>
            <a:avLst/>
            <a:gdLst>
              <a:gd name="T0" fmla="*/ 2147483646 w 372"/>
              <a:gd name="T1" fmla="*/ 2147483646 h 166"/>
              <a:gd name="T2" fmla="*/ 2147483646 w 372"/>
              <a:gd name="T3" fmla="*/ 2147483646 h 166"/>
              <a:gd name="T4" fmla="*/ 2147483646 w 372"/>
              <a:gd name="T5" fmla="*/ 2147483646 h 166"/>
              <a:gd name="T6" fmla="*/ 2147483646 w 372"/>
              <a:gd name="T7" fmla="*/ 2147483646 h 166"/>
              <a:gd name="T8" fmla="*/ 2147483646 w 372"/>
              <a:gd name="T9" fmla="*/ 2147483646 h 166"/>
              <a:gd name="T10" fmla="*/ 2147483646 w 372"/>
              <a:gd name="T11" fmla="*/ 2147483646 h 166"/>
              <a:gd name="T12" fmla="*/ 2147483646 w 372"/>
              <a:gd name="T13" fmla="*/ 2147483646 h 166"/>
              <a:gd name="T14" fmla="*/ 2147483646 w 372"/>
              <a:gd name="T15" fmla="*/ 0 h 166"/>
              <a:gd name="T16" fmla="*/ 0 w 372"/>
              <a:gd name="T17" fmla="*/ 0 h 166"/>
              <a:gd name="T18" fmla="*/ 0 w 372"/>
              <a:gd name="T19" fmla="*/ 2147483646 h 166"/>
              <a:gd name="T20" fmla="*/ 2147483646 w 372"/>
              <a:gd name="T21" fmla="*/ 2147483646 h 16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 name="Title 1"/>
          <p:cNvSpPr>
            <a:spLocks noGrp="1"/>
          </p:cNvSpPr>
          <p:nvPr>
            <p:ph type="ctrTitle"/>
          </p:nvPr>
        </p:nvSpPr>
        <p:spPr>
          <a:xfrm>
            <a:off x="2589213" y="1723772"/>
            <a:ext cx="8915399" cy="2262781"/>
          </a:xfrm>
        </p:spPr>
        <p:txBody>
          <a:bodyPr anchor="b">
            <a:normAutofit/>
          </a:bodyPr>
          <a:lstStyle>
            <a:lvl1pPr>
              <a:defRPr sz="5400" b="1"/>
            </a:lvl1pPr>
          </a:lstStyle>
          <a:p>
            <a:r>
              <a:rPr lang="zh-CN" altLang="en-US"/>
              <a:t>单击此处编辑母版标题样式</a:t>
            </a:r>
            <a:endParaRPr lang="en-US" dirty="0"/>
          </a:p>
        </p:txBody>
      </p:sp>
      <p:sp>
        <p:nvSpPr>
          <p:cNvPr id="3" name="Subtitle 2"/>
          <p:cNvSpPr>
            <a:spLocks noGrp="1"/>
          </p:cNvSpPr>
          <p:nvPr>
            <p:ph type="subTitle" idx="1"/>
          </p:nvPr>
        </p:nvSpPr>
        <p:spPr>
          <a:xfrm>
            <a:off x="2589213" y="4331523"/>
            <a:ext cx="8915399" cy="1126283"/>
          </a:xfr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endParaRPr lang="en-US" dirty="0"/>
          </a:p>
        </p:txBody>
      </p:sp>
    </p:spTree>
    <p:extLst>
      <p:ext uri="{BB962C8B-B14F-4D97-AF65-F5344CB8AC3E}">
        <p14:creationId xmlns:p14="http://schemas.microsoft.com/office/powerpoint/2010/main" val="8327066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4" name="Freeform 11"/>
          <p:cNvSpPr>
            <a:spLocks/>
          </p:cNvSpPr>
          <p:nvPr/>
        </p:nvSpPr>
        <p:spPr bwMode="auto">
          <a:xfrm flipV="1">
            <a:off x="-4763" y="714375"/>
            <a:ext cx="1589088" cy="508000"/>
          </a:xfrm>
          <a:custGeom>
            <a:avLst/>
            <a:gdLst>
              <a:gd name="T0" fmla="*/ 2147483646 w 9248"/>
              <a:gd name="T1" fmla="*/ 2147483646 h 10000"/>
              <a:gd name="T2" fmla="*/ 2147483646 w 9248"/>
              <a:gd name="T3" fmla="*/ 1251971690 h 10000"/>
              <a:gd name="T4" fmla="*/ 2147483646 w 9248"/>
              <a:gd name="T5" fmla="*/ 625985845 h 10000"/>
              <a:gd name="T6" fmla="*/ 2147483646 w 9248"/>
              <a:gd name="T7" fmla="*/ 0 h 10000"/>
              <a:gd name="T8" fmla="*/ 2147483646 w 9248"/>
              <a:gd name="T9" fmla="*/ 0 h 10000"/>
              <a:gd name="T10" fmla="*/ 0 w 9248"/>
              <a:gd name="T11" fmla="*/ 466179713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 name="Title 1"/>
          <p:cNvSpPr>
            <a:spLocks noGrp="1"/>
          </p:cNvSpPr>
          <p:nvPr>
            <p:ph type="title"/>
          </p:nvPr>
        </p:nvSpPr>
        <p:spPr>
          <a:xfrm>
            <a:off x="2205991" y="624110"/>
            <a:ext cx="9298621" cy="1280890"/>
          </a:xfrm>
        </p:spPr>
        <p:txBody>
          <a:bodyPr/>
          <a:lstStyle/>
          <a:p>
            <a:r>
              <a:rPr lang="zh-CN" altLang="en-US"/>
              <a:t>单击此处编辑母版标题样式</a:t>
            </a:r>
            <a:endParaRPr lang="en-US" dirty="0"/>
          </a:p>
        </p:txBody>
      </p:sp>
      <p:sp>
        <p:nvSpPr>
          <p:cNvPr id="3" name="Content Placeholder 2"/>
          <p:cNvSpPr>
            <a:spLocks noGrp="1"/>
          </p:cNvSpPr>
          <p:nvPr>
            <p:ph idx="1"/>
          </p:nvPr>
        </p:nvSpPr>
        <p:spPr>
          <a:xfrm>
            <a:off x="2205991" y="2133600"/>
            <a:ext cx="9298621" cy="3777622"/>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3"/>
          <p:cNvSpPr>
            <a:spLocks noGrp="1"/>
          </p:cNvSpPr>
          <p:nvPr>
            <p:ph type="dt" sz="half" idx="10"/>
          </p:nvPr>
        </p:nvSpPr>
        <p:spPr>
          <a:xfrm>
            <a:off x="9532938" y="6130925"/>
            <a:ext cx="1974850" cy="369888"/>
          </a:xfrm>
          <a:prstGeom prst="rect">
            <a:avLst/>
          </a:prstGeom>
        </p:spPr>
        <p:txBody>
          <a:bodyPr/>
          <a:lstStyle>
            <a:lvl1pPr>
              <a:defRPr smtClean="0"/>
            </a:lvl1pPr>
          </a:lstStyle>
          <a:p>
            <a:pPr>
              <a:defRPr/>
            </a:pPr>
            <a:fld id="{5D6FEC6C-CA13-4AD3-BE39-603F9894CE20}" type="datetime3">
              <a:rPr lang="en-US" altLang="zh-CN"/>
              <a:pPr>
                <a:defRPr/>
              </a:pPr>
              <a:t>19 December 2018</a:t>
            </a:fld>
            <a:endParaRPr lang="en-US" dirty="0"/>
          </a:p>
        </p:txBody>
      </p:sp>
      <p:sp>
        <p:nvSpPr>
          <p:cNvPr id="6" name="Footer Placeholder 4"/>
          <p:cNvSpPr>
            <a:spLocks noGrp="1"/>
          </p:cNvSpPr>
          <p:nvPr>
            <p:ph type="ftr" sz="quarter" idx="11"/>
          </p:nvPr>
        </p:nvSpPr>
        <p:spPr>
          <a:xfrm>
            <a:off x="2206625" y="6130925"/>
            <a:ext cx="6926263" cy="365125"/>
          </a:xfrm>
          <a:prstGeom prst="rect">
            <a:avLst/>
          </a:prstGeom>
        </p:spPr>
        <p:txBody>
          <a:bodyPr/>
          <a:lstStyle>
            <a:lvl1pPr>
              <a:defRPr smtClean="0"/>
            </a:lvl1pPr>
          </a:lstStyle>
          <a:p>
            <a:pPr>
              <a:defRPr/>
            </a:pPr>
            <a:r>
              <a:rPr lang="en-US"/>
              <a:t>Week 3</a:t>
            </a:r>
          </a:p>
        </p:txBody>
      </p:sp>
      <p:sp>
        <p:nvSpPr>
          <p:cNvPr id="7" name="Slide Number Placeholder 5"/>
          <p:cNvSpPr>
            <a:spLocks noGrp="1"/>
          </p:cNvSpPr>
          <p:nvPr>
            <p:ph type="sldNum" sz="quarter" idx="12"/>
          </p:nvPr>
        </p:nvSpPr>
        <p:spPr>
          <a:xfrm>
            <a:off x="184150" y="785813"/>
            <a:ext cx="1211263" cy="365125"/>
          </a:xfrm>
        </p:spPr>
        <p:txBody>
          <a:bodyPr/>
          <a:lstStyle>
            <a:lvl1pPr>
              <a:defRPr/>
            </a:lvl1pPr>
          </a:lstStyle>
          <a:p>
            <a:pPr>
              <a:defRPr/>
            </a:pPr>
            <a:r>
              <a:rPr lang="en-US" altLang="zh-CN"/>
              <a:t>Page </a:t>
            </a:r>
            <a:fld id="{23E0356F-212F-422A-90F5-D7B0BE08B997}" type="slidenum">
              <a:rPr lang="en-US" altLang="zh-CN"/>
              <a:pPr>
                <a:defRPr/>
              </a:pPr>
              <a:t>‹#›</a:t>
            </a:fld>
            <a:endParaRPr lang="en-US" altLang="zh-CN"/>
          </a:p>
        </p:txBody>
      </p:sp>
    </p:spTree>
    <p:extLst>
      <p:ext uri="{BB962C8B-B14F-4D97-AF65-F5344CB8AC3E}">
        <p14:creationId xmlns:p14="http://schemas.microsoft.com/office/powerpoint/2010/main" val="905786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4" name="Freeform 11"/>
          <p:cNvSpPr>
            <a:spLocks/>
          </p:cNvSpPr>
          <p:nvPr/>
        </p:nvSpPr>
        <p:spPr bwMode="auto">
          <a:xfrm flipV="1">
            <a:off x="-4763" y="3178175"/>
            <a:ext cx="1589088" cy="508000"/>
          </a:xfrm>
          <a:custGeom>
            <a:avLst/>
            <a:gdLst>
              <a:gd name="T0" fmla="*/ 2147483646 w 9248"/>
              <a:gd name="T1" fmla="*/ 2147483646 h 10000"/>
              <a:gd name="T2" fmla="*/ 2147483646 w 9248"/>
              <a:gd name="T3" fmla="*/ 1251971690 h 10000"/>
              <a:gd name="T4" fmla="*/ 2147483646 w 9248"/>
              <a:gd name="T5" fmla="*/ 625985845 h 10000"/>
              <a:gd name="T6" fmla="*/ 2147483646 w 9248"/>
              <a:gd name="T7" fmla="*/ 0 h 10000"/>
              <a:gd name="T8" fmla="*/ 2147483646 w 9248"/>
              <a:gd name="T9" fmla="*/ 0 h 10000"/>
              <a:gd name="T10" fmla="*/ 0 w 9248"/>
              <a:gd name="T11" fmla="*/ 466179713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 name="Title 1"/>
          <p:cNvSpPr>
            <a:spLocks noGrp="1"/>
          </p:cNvSpPr>
          <p:nvPr>
            <p:ph type="title"/>
          </p:nvPr>
        </p:nvSpPr>
        <p:spPr>
          <a:xfrm>
            <a:off x="2205992" y="2058750"/>
            <a:ext cx="9298620" cy="1468800"/>
          </a:xfrm>
        </p:spPr>
        <p:txBody>
          <a:bodyPr anchor="b"/>
          <a:lstStyle>
            <a:lvl1pPr algn="l">
              <a:defRPr sz="4000" b="1" cap="none"/>
            </a:lvl1pPr>
          </a:lstStyle>
          <a:p>
            <a:r>
              <a:rPr lang="zh-CN" altLang="en-US"/>
              <a:t>单击此处编辑母版标题样式</a:t>
            </a:r>
            <a:endParaRPr lang="en-US" dirty="0"/>
          </a:p>
        </p:txBody>
      </p:sp>
      <p:sp>
        <p:nvSpPr>
          <p:cNvPr id="3" name="Text Placeholder 2"/>
          <p:cNvSpPr>
            <a:spLocks noGrp="1"/>
          </p:cNvSpPr>
          <p:nvPr>
            <p:ph type="body" idx="1"/>
          </p:nvPr>
        </p:nvSpPr>
        <p:spPr>
          <a:xfrm>
            <a:off x="2205992" y="3530129"/>
            <a:ext cx="9298620" cy="860400"/>
          </a:xfrm>
        </p:spPr>
        <p:txBody>
          <a:bodyPr/>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5" name="Date Placeholder 3"/>
          <p:cNvSpPr>
            <a:spLocks noGrp="1"/>
          </p:cNvSpPr>
          <p:nvPr>
            <p:ph type="dt" sz="half" idx="10"/>
          </p:nvPr>
        </p:nvSpPr>
        <p:spPr>
          <a:xfrm>
            <a:off x="9532938" y="6130925"/>
            <a:ext cx="1974850" cy="369888"/>
          </a:xfrm>
          <a:prstGeom prst="rect">
            <a:avLst/>
          </a:prstGeom>
        </p:spPr>
        <p:txBody>
          <a:bodyPr/>
          <a:lstStyle>
            <a:lvl1pPr>
              <a:defRPr sz="1600" smtClean="0"/>
            </a:lvl1pPr>
          </a:lstStyle>
          <a:p>
            <a:pPr>
              <a:defRPr/>
            </a:pPr>
            <a:fld id="{E3166EA5-CAEF-4DF9-8B94-D96486B45ADE}" type="datetime3">
              <a:rPr lang="en-US" altLang="zh-CN"/>
              <a:pPr>
                <a:defRPr/>
              </a:pPr>
              <a:t>19 December 2018</a:t>
            </a:fld>
            <a:endParaRPr lang="en-US" dirty="0"/>
          </a:p>
        </p:txBody>
      </p:sp>
      <p:sp>
        <p:nvSpPr>
          <p:cNvPr id="6" name="Footer Placeholder 4"/>
          <p:cNvSpPr>
            <a:spLocks noGrp="1"/>
          </p:cNvSpPr>
          <p:nvPr>
            <p:ph type="ftr" sz="quarter" idx="11"/>
          </p:nvPr>
        </p:nvSpPr>
        <p:spPr>
          <a:xfrm>
            <a:off x="2206625" y="6130925"/>
            <a:ext cx="6926263" cy="365125"/>
          </a:xfrm>
          <a:prstGeom prst="rect">
            <a:avLst/>
          </a:prstGeom>
        </p:spPr>
        <p:txBody>
          <a:bodyPr/>
          <a:lstStyle>
            <a:lvl1pPr>
              <a:defRPr smtClean="0"/>
            </a:lvl1pPr>
          </a:lstStyle>
          <a:p>
            <a:pPr>
              <a:defRPr/>
            </a:pPr>
            <a:r>
              <a:rPr lang="en-US"/>
              <a:t>Week 3</a:t>
            </a:r>
          </a:p>
        </p:txBody>
      </p:sp>
      <p:sp>
        <p:nvSpPr>
          <p:cNvPr id="7" name="Slide Number Placeholder 5"/>
          <p:cNvSpPr>
            <a:spLocks noGrp="1"/>
          </p:cNvSpPr>
          <p:nvPr>
            <p:ph type="sldNum" sz="quarter" idx="12"/>
          </p:nvPr>
        </p:nvSpPr>
        <p:spPr>
          <a:xfrm>
            <a:off x="531813" y="3244850"/>
            <a:ext cx="779462" cy="365125"/>
          </a:xfrm>
        </p:spPr>
        <p:txBody>
          <a:bodyPr/>
          <a:lstStyle>
            <a:lvl1pPr>
              <a:defRPr/>
            </a:lvl1pPr>
          </a:lstStyle>
          <a:p>
            <a:pPr>
              <a:defRPr/>
            </a:pPr>
            <a:fld id="{39A95DAC-51DD-4C17-ADC7-26347DDEC3D3}" type="slidenum">
              <a:rPr lang="en-US" altLang="zh-CN"/>
              <a:pPr>
                <a:defRPr/>
              </a:pPr>
              <a:t>‹#›</a:t>
            </a:fld>
            <a:endParaRPr lang="en-US" altLang="zh-CN"/>
          </a:p>
        </p:txBody>
      </p:sp>
    </p:spTree>
    <p:extLst>
      <p:ext uri="{BB962C8B-B14F-4D97-AF65-F5344CB8AC3E}">
        <p14:creationId xmlns:p14="http://schemas.microsoft.com/office/powerpoint/2010/main" val="1297470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5" name="Freeform 11"/>
          <p:cNvSpPr>
            <a:spLocks/>
          </p:cNvSpPr>
          <p:nvPr/>
        </p:nvSpPr>
        <p:spPr bwMode="auto">
          <a:xfrm flipV="1">
            <a:off x="-4763" y="714375"/>
            <a:ext cx="1589088" cy="508000"/>
          </a:xfrm>
          <a:custGeom>
            <a:avLst/>
            <a:gdLst>
              <a:gd name="T0" fmla="*/ 2147483646 w 9248"/>
              <a:gd name="T1" fmla="*/ 2147483646 h 10000"/>
              <a:gd name="T2" fmla="*/ 2147483646 w 9248"/>
              <a:gd name="T3" fmla="*/ 1251971690 h 10000"/>
              <a:gd name="T4" fmla="*/ 2147483646 w 9248"/>
              <a:gd name="T5" fmla="*/ 625985845 h 10000"/>
              <a:gd name="T6" fmla="*/ 2147483646 w 9248"/>
              <a:gd name="T7" fmla="*/ 0 h 10000"/>
              <a:gd name="T8" fmla="*/ 2147483646 w 9248"/>
              <a:gd name="T9" fmla="*/ 0 h 10000"/>
              <a:gd name="T10" fmla="*/ 0 w 9248"/>
              <a:gd name="T11" fmla="*/ 466179713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8" name="Title 7"/>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2205991" y="2126222"/>
            <a:ext cx="4313864" cy="3777622"/>
          </a:xfrm>
        </p:spPr>
        <p:txBody>
          <a:bodyPr>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6" name="Date Placeholder 4"/>
          <p:cNvSpPr>
            <a:spLocks noGrp="1"/>
          </p:cNvSpPr>
          <p:nvPr>
            <p:ph type="dt" sz="half" idx="10"/>
          </p:nvPr>
        </p:nvSpPr>
        <p:spPr>
          <a:xfrm>
            <a:off x="9532938" y="6130925"/>
            <a:ext cx="1974850" cy="369888"/>
          </a:xfrm>
          <a:prstGeom prst="rect">
            <a:avLst/>
          </a:prstGeom>
        </p:spPr>
        <p:txBody>
          <a:bodyPr/>
          <a:lstStyle>
            <a:lvl1pPr>
              <a:defRPr smtClean="0"/>
            </a:lvl1pPr>
          </a:lstStyle>
          <a:p>
            <a:pPr>
              <a:defRPr/>
            </a:pPr>
            <a:fld id="{EDC32949-0F76-4858-8ADB-95A529D9481A}" type="datetime3">
              <a:rPr lang="en-US" altLang="zh-CN"/>
              <a:pPr>
                <a:defRPr/>
              </a:pPr>
              <a:t>19 December 2018</a:t>
            </a:fld>
            <a:endParaRPr lang="en-US" dirty="0"/>
          </a:p>
        </p:txBody>
      </p:sp>
      <p:sp>
        <p:nvSpPr>
          <p:cNvPr id="7" name="Footer Placeholder 5"/>
          <p:cNvSpPr>
            <a:spLocks noGrp="1"/>
          </p:cNvSpPr>
          <p:nvPr>
            <p:ph type="ftr" sz="quarter" idx="11"/>
          </p:nvPr>
        </p:nvSpPr>
        <p:spPr>
          <a:xfrm>
            <a:off x="2206625" y="6130925"/>
            <a:ext cx="6926263" cy="365125"/>
          </a:xfrm>
          <a:prstGeom prst="rect">
            <a:avLst/>
          </a:prstGeom>
        </p:spPr>
        <p:txBody>
          <a:bodyPr/>
          <a:lstStyle>
            <a:lvl1pPr>
              <a:defRPr smtClean="0"/>
            </a:lvl1pPr>
          </a:lstStyle>
          <a:p>
            <a:pPr>
              <a:defRPr/>
            </a:pPr>
            <a:r>
              <a:rPr lang="en-US"/>
              <a:t>Week 3</a:t>
            </a:r>
          </a:p>
        </p:txBody>
      </p:sp>
      <p:sp>
        <p:nvSpPr>
          <p:cNvPr id="9" name="Slide Number Placeholder 5"/>
          <p:cNvSpPr>
            <a:spLocks noGrp="1"/>
          </p:cNvSpPr>
          <p:nvPr>
            <p:ph type="sldNum" sz="quarter" idx="12"/>
          </p:nvPr>
        </p:nvSpPr>
        <p:spPr/>
        <p:txBody>
          <a:bodyPr/>
          <a:lstStyle>
            <a:lvl1pPr>
              <a:defRPr/>
            </a:lvl1pPr>
          </a:lstStyle>
          <a:p>
            <a:pPr>
              <a:defRPr/>
            </a:pPr>
            <a:fld id="{D388E9B5-CAC0-4373-AB2E-11476AA9B0FC}" type="slidenum">
              <a:rPr lang="en-US" altLang="zh-CN"/>
              <a:pPr>
                <a:defRPr/>
              </a:pPr>
              <a:t>‹#›</a:t>
            </a:fld>
            <a:endParaRPr lang="en-US" altLang="zh-CN"/>
          </a:p>
        </p:txBody>
      </p:sp>
    </p:spTree>
    <p:extLst>
      <p:ext uri="{BB962C8B-B14F-4D97-AF65-F5344CB8AC3E}">
        <p14:creationId xmlns:p14="http://schemas.microsoft.com/office/powerpoint/2010/main" val="41602043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7" name="Freeform 11"/>
          <p:cNvSpPr>
            <a:spLocks/>
          </p:cNvSpPr>
          <p:nvPr/>
        </p:nvSpPr>
        <p:spPr bwMode="auto">
          <a:xfrm flipV="1">
            <a:off x="-4763" y="714375"/>
            <a:ext cx="1589088" cy="508000"/>
          </a:xfrm>
          <a:custGeom>
            <a:avLst/>
            <a:gdLst>
              <a:gd name="T0" fmla="*/ 2147483646 w 9248"/>
              <a:gd name="T1" fmla="*/ 2147483646 h 10000"/>
              <a:gd name="T2" fmla="*/ 2147483646 w 9248"/>
              <a:gd name="T3" fmla="*/ 1251971690 h 10000"/>
              <a:gd name="T4" fmla="*/ 2147483646 w 9248"/>
              <a:gd name="T5" fmla="*/ 625985845 h 10000"/>
              <a:gd name="T6" fmla="*/ 2147483646 w 9248"/>
              <a:gd name="T7" fmla="*/ 0 h 10000"/>
              <a:gd name="T8" fmla="*/ 2147483646 w 9248"/>
              <a:gd name="T9" fmla="*/ 0 h 10000"/>
              <a:gd name="T10" fmla="*/ 0 w 9248"/>
              <a:gd name="T11" fmla="*/ 466179713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 name="Title 9"/>
          <p:cNvSpPr>
            <a:spLocks noGrp="1"/>
          </p:cNvSpPr>
          <p:nvPr>
            <p:ph type="title"/>
          </p:nvPr>
        </p:nvSpPr>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8" name="Date Placeholder 6"/>
          <p:cNvSpPr>
            <a:spLocks noGrp="1"/>
          </p:cNvSpPr>
          <p:nvPr>
            <p:ph type="dt" sz="half" idx="10"/>
          </p:nvPr>
        </p:nvSpPr>
        <p:spPr>
          <a:xfrm>
            <a:off x="9532938" y="6130925"/>
            <a:ext cx="1974850" cy="369888"/>
          </a:xfrm>
          <a:prstGeom prst="rect">
            <a:avLst/>
          </a:prstGeom>
        </p:spPr>
        <p:txBody>
          <a:bodyPr/>
          <a:lstStyle>
            <a:lvl1pPr>
              <a:defRPr smtClean="0"/>
            </a:lvl1pPr>
          </a:lstStyle>
          <a:p>
            <a:pPr>
              <a:defRPr/>
            </a:pPr>
            <a:fld id="{5BA77D85-AB63-4D39-9899-E516AA5E6409}" type="datetime3">
              <a:rPr lang="en-US" altLang="zh-CN"/>
              <a:pPr>
                <a:defRPr/>
              </a:pPr>
              <a:t>19 December 2018</a:t>
            </a:fld>
            <a:endParaRPr lang="en-US" dirty="0"/>
          </a:p>
        </p:txBody>
      </p:sp>
      <p:sp>
        <p:nvSpPr>
          <p:cNvPr id="9" name="Footer Placeholder 7"/>
          <p:cNvSpPr>
            <a:spLocks noGrp="1"/>
          </p:cNvSpPr>
          <p:nvPr>
            <p:ph type="ftr" sz="quarter" idx="11"/>
          </p:nvPr>
        </p:nvSpPr>
        <p:spPr>
          <a:xfrm>
            <a:off x="2206625" y="6130925"/>
            <a:ext cx="6926263" cy="365125"/>
          </a:xfrm>
          <a:prstGeom prst="rect">
            <a:avLst/>
          </a:prstGeom>
        </p:spPr>
        <p:txBody>
          <a:bodyPr/>
          <a:lstStyle>
            <a:lvl1pPr>
              <a:defRPr smtClean="0"/>
            </a:lvl1pPr>
          </a:lstStyle>
          <a:p>
            <a:pPr>
              <a:defRPr/>
            </a:pPr>
            <a:r>
              <a:rPr lang="en-US"/>
              <a:t>Week 3</a:t>
            </a:r>
          </a:p>
        </p:txBody>
      </p:sp>
      <p:sp>
        <p:nvSpPr>
          <p:cNvPr id="11" name="Slide Number Placeholder 5"/>
          <p:cNvSpPr>
            <a:spLocks noGrp="1"/>
          </p:cNvSpPr>
          <p:nvPr>
            <p:ph type="sldNum" sz="quarter" idx="12"/>
          </p:nvPr>
        </p:nvSpPr>
        <p:spPr/>
        <p:txBody>
          <a:bodyPr/>
          <a:lstStyle>
            <a:lvl1pPr>
              <a:defRPr/>
            </a:lvl1pPr>
          </a:lstStyle>
          <a:p>
            <a:pPr>
              <a:defRPr/>
            </a:pPr>
            <a:fld id="{3BA70EC2-1991-46D4-8984-9BE7B3F42D45}" type="slidenum">
              <a:rPr lang="en-US" altLang="zh-CN"/>
              <a:pPr>
                <a:defRPr/>
              </a:pPr>
              <a:t>‹#›</a:t>
            </a:fld>
            <a:endParaRPr lang="en-US" altLang="zh-CN"/>
          </a:p>
        </p:txBody>
      </p:sp>
    </p:spTree>
    <p:extLst>
      <p:ext uri="{BB962C8B-B14F-4D97-AF65-F5344CB8AC3E}">
        <p14:creationId xmlns:p14="http://schemas.microsoft.com/office/powerpoint/2010/main" val="3654308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3" name="Freeform 11"/>
          <p:cNvSpPr>
            <a:spLocks/>
          </p:cNvSpPr>
          <p:nvPr/>
        </p:nvSpPr>
        <p:spPr bwMode="auto">
          <a:xfrm flipV="1">
            <a:off x="-4763" y="714375"/>
            <a:ext cx="1589088" cy="508000"/>
          </a:xfrm>
          <a:custGeom>
            <a:avLst/>
            <a:gdLst>
              <a:gd name="T0" fmla="*/ 2147483646 w 9248"/>
              <a:gd name="T1" fmla="*/ 2147483646 h 10000"/>
              <a:gd name="T2" fmla="*/ 2147483646 w 9248"/>
              <a:gd name="T3" fmla="*/ 1251971690 h 10000"/>
              <a:gd name="T4" fmla="*/ 2147483646 w 9248"/>
              <a:gd name="T5" fmla="*/ 625985845 h 10000"/>
              <a:gd name="T6" fmla="*/ 2147483646 w 9248"/>
              <a:gd name="T7" fmla="*/ 0 h 10000"/>
              <a:gd name="T8" fmla="*/ 2147483646 w 9248"/>
              <a:gd name="T9" fmla="*/ 0 h 10000"/>
              <a:gd name="T10" fmla="*/ 0 w 9248"/>
              <a:gd name="T11" fmla="*/ 466179713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 name="Title 1"/>
          <p:cNvSpPr>
            <a:spLocks noGrp="1"/>
          </p:cNvSpPr>
          <p:nvPr>
            <p:ph type="title"/>
          </p:nvPr>
        </p:nvSpPr>
        <p:spPr/>
        <p:txBody>
          <a:bodyPr/>
          <a:lstStyle/>
          <a:p>
            <a:r>
              <a:rPr lang="zh-CN" altLang="en-US"/>
              <a:t>单击此处编辑母版标题样式</a:t>
            </a:r>
            <a:endParaRPr lang="en-US" dirty="0"/>
          </a:p>
        </p:txBody>
      </p:sp>
      <p:sp>
        <p:nvSpPr>
          <p:cNvPr id="4" name="Date Placeholder 2"/>
          <p:cNvSpPr>
            <a:spLocks noGrp="1"/>
          </p:cNvSpPr>
          <p:nvPr>
            <p:ph type="dt" sz="half" idx="10"/>
          </p:nvPr>
        </p:nvSpPr>
        <p:spPr>
          <a:xfrm>
            <a:off x="9532938" y="6130925"/>
            <a:ext cx="1974850" cy="369888"/>
          </a:xfrm>
          <a:prstGeom prst="rect">
            <a:avLst/>
          </a:prstGeom>
        </p:spPr>
        <p:txBody>
          <a:bodyPr/>
          <a:lstStyle>
            <a:lvl1pPr>
              <a:defRPr smtClean="0"/>
            </a:lvl1pPr>
          </a:lstStyle>
          <a:p>
            <a:pPr>
              <a:defRPr/>
            </a:pPr>
            <a:fld id="{C902B911-AC6C-40ED-8770-523DAFB381BC}" type="datetime3">
              <a:rPr lang="en-US" altLang="zh-CN"/>
              <a:pPr>
                <a:defRPr/>
              </a:pPr>
              <a:t>19 December 2018</a:t>
            </a:fld>
            <a:endParaRPr lang="en-US" dirty="0"/>
          </a:p>
        </p:txBody>
      </p:sp>
      <p:sp>
        <p:nvSpPr>
          <p:cNvPr id="5" name="Footer Placeholder 3"/>
          <p:cNvSpPr>
            <a:spLocks noGrp="1"/>
          </p:cNvSpPr>
          <p:nvPr>
            <p:ph type="ftr" sz="quarter" idx="11"/>
          </p:nvPr>
        </p:nvSpPr>
        <p:spPr>
          <a:xfrm>
            <a:off x="2206625" y="6130925"/>
            <a:ext cx="6926263" cy="365125"/>
          </a:xfrm>
          <a:prstGeom prst="rect">
            <a:avLst/>
          </a:prstGeom>
        </p:spPr>
        <p:txBody>
          <a:bodyPr/>
          <a:lstStyle>
            <a:lvl1pPr>
              <a:defRPr smtClean="0"/>
            </a:lvl1pPr>
          </a:lstStyle>
          <a:p>
            <a:pPr>
              <a:defRPr/>
            </a:pPr>
            <a:r>
              <a:rPr lang="en-US"/>
              <a:t>Week 3</a:t>
            </a:r>
          </a:p>
        </p:txBody>
      </p:sp>
      <p:sp>
        <p:nvSpPr>
          <p:cNvPr id="6" name="Slide Number Placeholder 4"/>
          <p:cNvSpPr>
            <a:spLocks noGrp="1"/>
          </p:cNvSpPr>
          <p:nvPr>
            <p:ph type="sldNum" sz="quarter" idx="12"/>
          </p:nvPr>
        </p:nvSpPr>
        <p:spPr/>
        <p:txBody>
          <a:bodyPr/>
          <a:lstStyle>
            <a:lvl1pPr>
              <a:defRPr/>
            </a:lvl1pPr>
          </a:lstStyle>
          <a:p>
            <a:pPr>
              <a:defRPr/>
            </a:pPr>
            <a:fld id="{23E70B84-B172-43C8-8956-0EC62D44E88D}" type="slidenum">
              <a:rPr lang="en-US" altLang="zh-CN"/>
              <a:pPr>
                <a:defRPr/>
              </a:pPr>
              <a:t>‹#›</a:t>
            </a:fld>
            <a:endParaRPr lang="en-US" altLang="zh-CN"/>
          </a:p>
        </p:txBody>
      </p:sp>
    </p:spTree>
    <p:extLst>
      <p:ext uri="{BB962C8B-B14F-4D97-AF65-F5344CB8AC3E}">
        <p14:creationId xmlns:p14="http://schemas.microsoft.com/office/powerpoint/2010/main" val="15981906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Freeform 11"/>
          <p:cNvSpPr>
            <a:spLocks/>
          </p:cNvSpPr>
          <p:nvPr/>
        </p:nvSpPr>
        <p:spPr bwMode="auto">
          <a:xfrm flipV="1">
            <a:off x="-4763" y="714375"/>
            <a:ext cx="1589088" cy="508000"/>
          </a:xfrm>
          <a:custGeom>
            <a:avLst/>
            <a:gdLst>
              <a:gd name="T0" fmla="*/ 2147483646 w 9248"/>
              <a:gd name="T1" fmla="*/ 2147483646 h 10000"/>
              <a:gd name="T2" fmla="*/ 2147483646 w 9248"/>
              <a:gd name="T3" fmla="*/ 1251971690 h 10000"/>
              <a:gd name="T4" fmla="*/ 2147483646 w 9248"/>
              <a:gd name="T5" fmla="*/ 625985845 h 10000"/>
              <a:gd name="T6" fmla="*/ 2147483646 w 9248"/>
              <a:gd name="T7" fmla="*/ 0 h 10000"/>
              <a:gd name="T8" fmla="*/ 2147483646 w 9248"/>
              <a:gd name="T9" fmla="*/ 0 h 10000"/>
              <a:gd name="T10" fmla="*/ 0 w 9248"/>
              <a:gd name="T11" fmla="*/ 466179713 h 10000"/>
              <a:gd name="T12" fmla="*/ 2147483646 w 9248"/>
              <a:gd name="T13" fmla="*/ 2147483646 h 10000"/>
              <a:gd name="T14" fmla="*/ 2147483646 w 9248"/>
              <a:gd name="T15" fmla="*/ 2147483646 h 10000"/>
              <a:gd name="T16" fmla="*/ 2147483646 w 9248"/>
              <a:gd name="T17" fmla="*/ 2147483646 h 10000"/>
              <a:gd name="T18" fmla="*/ 2147483646 w 9248"/>
              <a:gd name="T19" fmla="*/ 2147483646 h 10000"/>
              <a:gd name="T20" fmla="*/ 2147483646 w 9248"/>
              <a:gd name="T21" fmla="*/ 2147483646 h 10000"/>
              <a:gd name="T22" fmla="*/ 2147483646 w 9248"/>
              <a:gd name="T23" fmla="*/ 2147483646 h 10000"/>
              <a:gd name="T24" fmla="*/ 2147483646 w 9248"/>
              <a:gd name="T25" fmla="*/ 2147483646 h 10000"/>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 name="Date Placeholder 1"/>
          <p:cNvSpPr>
            <a:spLocks noGrp="1"/>
          </p:cNvSpPr>
          <p:nvPr>
            <p:ph type="dt" sz="half" idx="10"/>
          </p:nvPr>
        </p:nvSpPr>
        <p:spPr>
          <a:xfrm>
            <a:off x="9532938" y="6130925"/>
            <a:ext cx="1974850" cy="369888"/>
          </a:xfrm>
          <a:prstGeom prst="rect">
            <a:avLst/>
          </a:prstGeom>
        </p:spPr>
        <p:txBody>
          <a:bodyPr/>
          <a:lstStyle>
            <a:lvl1pPr>
              <a:defRPr smtClean="0"/>
            </a:lvl1pPr>
          </a:lstStyle>
          <a:p>
            <a:pPr>
              <a:defRPr/>
            </a:pPr>
            <a:fld id="{18880BED-2357-41CA-B91E-D1DFE8E48035}" type="datetime3">
              <a:rPr lang="en-US" altLang="zh-CN"/>
              <a:pPr>
                <a:defRPr/>
              </a:pPr>
              <a:t>19 December 2018</a:t>
            </a:fld>
            <a:endParaRPr lang="en-US" dirty="0"/>
          </a:p>
        </p:txBody>
      </p:sp>
      <p:sp>
        <p:nvSpPr>
          <p:cNvPr id="4" name="Footer Placeholder 2"/>
          <p:cNvSpPr>
            <a:spLocks noGrp="1"/>
          </p:cNvSpPr>
          <p:nvPr>
            <p:ph type="ftr" sz="quarter" idx="11"/>
          </p:nvPr>
        </p:nvSpPr>
        <p:spPr>
          <a:xfrm>
            <a:off x="2206625" y="6130925"/>
            <a:ext cx="6926263" cy="365125"/>
          </a:xfrm>
          <a:prstGeom prst="rect">
            <a:avLst/>
          </a:prstGeom>
        </p:spPr>
        <p:txBody>
          <a:bodyPr/>
          <a:lstStyle>
            <a:lvl1pPr>
              <a:defRPr smtClean="0"/>
            </a:lvl1pPr>
          </a:lstStyle>
          <a:p>
            <a:pPr>
              <a:defRPr/>
            </a:pPr>
            <a:r>
              <a:rPr lang="en-US"/>
              <a:t>Week 3</a:t>
            </a:r>
          </a:p>
        </p:txBody>
      </p:sp>
      <p:sp>
        <p:nvSpPr>
          <p:cNvPr id="5" name="Slide Number Placeholder 3"/>
          <p:cNvSpPr>
            <a:spLocks noGrp="1"/>
          </p:cNvSpPr>
          <p:nvPr>
            <p:ph type="sldNum" sz="quarter" idx="12"/>
          </p:nvPr>
        </p:nvSpPr>
        <p:spPr/>
        <p:txBody>
          <a:bodyPr/>
          <a:lstStyle>
            <a:lvl1pPr>
              <a:defRPr/>
            </a:lvl1pPr>
          </a:lstStyle>
          <a:p>
            <a:pPr>
              <a:defRPr/>
            </a:pPr>
            <a:fld id="{B9CD83E8-B815-4C1E-91FB-59E6E4035235}" type="slidenum">
              <a:rPr lang="en-US" altLang="zh-CN"/>
              <a:pPr>
                <a:defRPr/>
              </a:pPr>
              <a:t>‹#›</a:t>
            </a:fld>
            <a:endParaRPr lang="en-US" altLang="zh-CN"/>
          </a:p>
        </p:txBody>
      </p:sp>
    </p:spTree>
    <p:extLst>
      <p:ext uri="{BB962C8B-B14F-4D97-AF65-F5344CB8AC3E}">
        <p14:creationId xmlns:p14="http://schemas.microsoft.com/office/powerpoint/2010/main" val="12060110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1026" name="Group 22"/>
          <p:cNvGrpSpPr>
            <a:grpSpLocks/>
          </p:cNvGrpSpPr>
          <p:nvPr/>
        </p:nvGrpSpPr>
        <p:grpSpPr bwMode="auto">
          <a:xfrm>
            <a:off x="0" y="228600"/>
            <a:ext cx="2851150" cy="6638925"/>
            <a:chOff x="2487613" y="285750"/>
            <a:chExt cx="2428875" cy="5654676"/>
          </a:xfrm>
        </p:grpSpPr>
        <p:sp>
          <p:nvSpPr>
            <p:cNvPr id="1047" name="Freeform 11"/>
            <p:cNvSpPr>
              <a:spLocks/>
            </p:cNvSpPr>
            <p:nvPr/>
          </p:nvSpPr>
          <p:spPr bwMode="auto">
            <a:xfrm>
              <a:off x="2487613" y="2284413"/>
              <a:ext cx="85725" cy="533400"/>
            </a:xfrm>
            <a:custGeom>
              <a:avLst/>
              <a:gdLst>
                <a:gd name="T0" fmla="*/ 2147483646 w 22"/>
                <a:gd name="T1" fmla="*/ 2147483646 h 136"/>
                <a:gd name="T2" fmla="*/ 2147483646 w 22"/>
                <a:gd name="T3" fmla="*/ 2147483646 h 136"/>
                <a:gd name="T4" fmla="*/ 0 w 22"/>
                <a:gd name="T5" fmla="*/ 0 h 136"/>
                <a:gd name="T6" fmla="*/ 0 w 22"/>
                <a:gd name="T7" fmla="*/ 2147483646 h 136"/>
                <a:gd name="T8" fmla="*/ 2147483646 w 22"/>
                <a:gd name="T9" fmla="*/ 2147483646 h 136"/>
                <a:gd name="T10" fmla="*/ 2147483646 w 22"/>
                <a:gd name="T11" fmla="*/ 2147483646 h 13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8" name="Freeform 12"/>
            <p:cNvSpPr>
              <a:spLocks/>
            </p:cNvSpPr>
            <p:nvPr/>
          </p:nvSpPr>
          <p:spPr bwMode="auto">
            <a:xfrm>
              <a:off x="2597151" y="2779713"/>
              <a:ext cx="550863" cy="1978025"/>
            </a:xfrm>
            <a:custGeom>
              <a:avLst/>
              <a:gdLst>
                <a:gd name="T0" fmla="*/ 2147483646 w 140"/>
                <a:gd name="T1" fmla="*/ 2147483646 h 504"/>
                <a:gd name="T2" fmla="*/ 2147483646 w 140"/>
                <a:gd name="T3" fmla="*/ 2147483646 h 504"/>
                <a:gd name="T4" fmla="*/ 2147483646 w 140"/>
                <a:gd name="T5" fmla="*/ 2147483646 h 504"/>
                <a:gd name="T6" fmla="*/ 2147483646 w 140"/>
                <a:gd name="T7" fmla="*/ 2147483646 h 504"/>
                <a:gd name="T8" fmla="*/ 0 w 140"/>
                <a:gd name="T9" fmla="*/ 0 h 504"/>
                <a:gd name="T10" fmla="*/ 2147483646 w 140"/>
                <a:gd name="T11" fmla="*/ 2147483646 h 504"/>
                <a:gd name="T12" fmla="*/ 2147483646 w 140"/>
                <a:gd name="T13" fmla="*/ 2147483646 h 50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9" name="Freeform 13"/>
            <p:cNvSpPr>
              <a:spLocks/>
            </p:cNvSpPr>
            <p:nvPr/>
          </p:nvSpPr>
          <p:spPr bwMode="auto">
            <a:xfrm>
              <a:off x="3175001" y="4730750"/>
              <a:ext cx="519113" cy="1209675"/>
            </a:xfrm>
            <a:custGeom>
              <a:avLst/>
              <a:gdLst>
                <a:gd name="T0" fmla="*/ 2147483646 w 132"/>
                <a:gd name="T1" fmla="*/ 2147483646 h 308"/>
                <a:gd name="T2" fmla="*/ 0 w 132"/>
                <a:gd name="T3" fmla="*/ 0 h 308"/>
                <a:gd name="T4" fmla="*/ 0 w 132"/>
                <a:gd name="T5" fmla="*/ 2147483646 h 308"/>
                <a:gd name="T6" fmla="*/ 2147483646 w 132"/>
                <a:gd name="T7" fmla="*/ 2147483646 h 308"/>
                <a:gd name="T8" fmla="*/ 2147483646 w 132"/>
                <a:gd name="T9" fmla="*/ 2147483646 h 308"/>
                <a:gd name="T10" fmla="*/ 2147483646 w 132"/>
                <a:gd name="T11" fmla="*/ 2147483646 h 308"/>
                <a:gd name="T12" fmla="*/ 2147483646 w 132"/>
                <a:gd name="T13" fmla="*/ 2147483646 h 308"/>
                <a:gd name="T14" fmla="*/ 2147483646 w 132"/>
                <a:gd name="T15" fmla="*/ 2147483646 h 30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0" name="Freeform 14"/>
            <p:cNvSpPr>
              <a:spLocks/>
            </p:cNvSpPr>
            <p:nvPr/>
          </p:nvSpPr>
          <p:spPr bwMode="auto">
            <a:xfrm>
              <a:off x="3305176" y="5630863"/>
              <a:ext cx="146050" cy="309563"/>
            </a:xfrm>
            <a:custGeom>
              <a:avLst/>
              <a:gdLst>
                <a:gd name="T0" fmla="*/ 2147483646 w 37"/>
                <a:gd name="T1" fmla="*/ 2147483646 h 79"/>
                <a:gd name="T2" fmla="*/ 2147483646 w 37"/>
                <a:gd name="T3" fmla="*/ 2147483646 h 79"/>
                <a:gd name="T4" fmla="*/ 0 w 37"/>
                <a:gd name="T5" fmla="*/ 0 h 79"/>
                <a:gd name="T6" fmla="*/ 2147483646 w 37"/>
                <a:gd name="T7" fmla="*/ 2147483646 h 7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1" name="Freeform 15"/>
            <p:cNvSpPr>
              <a:spLocks/>
            </p:cNvSpPr>
            <p:nvPr/>
          </p:nvSpPr>
          <p:spPr bwMode="auto">
            <a:xfrm>
              <a:off x="2573338" y="2817813"/>
              <a:ext cx="700088" cy="2835275"/>
            </a:xfrm>
            <a:custGeom>
              <a:avLst/>
              <a:gdLst>
                <a:gd name="T0" fmla="*/ 2147483646 w 178"/>
                <a:gd name="T1" fmla="*/ 2147483646 h 722"/>
                <a:gd name="T2" fmla="*/ 2147483646 w 178"/>
                <a:gd name="T3" fmla="*/ 2147483646 h 722"/>
                <a:gd name="T4" fmla="*/ 2147483646 w 178"/>
                <a:gd name="T5" fmla="*/ 2147483646 h 722"/>
                <a:gd name="T6" fmla="*/ 2147483646 w 178"/>
                <a:gd name="T7" fmla="*/ 2147483646 h 722"/>
                <a:gd name="T8" fmla="*/ 0 w 178"/>
                <a:gd name="T9" fmla="*/ 0 h 722"/>
                <a:gd name="T10" fmla="*/ 2147483646 w 178"/>
                <a:gd name="T11" fmla="*/ 2147483646 h 722"/>
                <a:gd name="T12" fmla="*/ 2147483646 w 178"/>
                <a:gd name="T13" fmla="*/ 2147483646 h 722"/>
                <a:gd name="T14" fmla="*/ 2147483646 w 178"/>
                <a:gd name="T15" fmla="*/ 2147483646 h 722"/>
                <a:gd name="T16" fmla="*/ 2147483646 w 178"/>
                <a:gd name="T17" fmla="*/ 2147483646 h 722"/>
                <a:gd name="T18" fmla="*/ 2147483646 w 178"/>
                <a:gd name="T19" fmla="*/ 2147483646 h 722"/>
                <a:gd name="T20" fmla="*/ 2147483646 w 178"/>
                <a:gd name="T21" fmla="*/ 2147483646 h 7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2" name="Freeform 16"/>
            <p:cNvSpPr>
              <a:spLocks/>
            </p:cNvSpPr>
            <p:nvPr/>
          </p:nvSpPr>
          <p:spPr bwMode="auto">
            <a:xfrm>
              <a:off x="2506663" y="285750"/>
              <a:ext cx="90488" cy="2493963"/>
            </a:xfrm>
            <a:custGeom>
              <a:avLst/>
              <a:gdLst>
                <a:gd name="T0" fmla="*/ 2147483646 w 23"/>
                <a:gd name="T1" fmla="*/ 2147483646 h 635"/>
                <a:gd name="T2" fmla="*/ 2147483646 w 23"/>
                <a:gd name="T3" fmla="*/ 2147483646 h 635"/>
                <a:gd name="T4" fmla="*/ 2147483646 w 23"/>
                <a:gd name="T5" fmla="*/ 2147483646 h 635"/>
                <a:gd name="T6" fmla="*/ 2147483646 w 23"/>
                <a:gd name="T7" fmla="*/ 2147483646 h 635"/>
                <a:gd name="T8" fmla="*/ 2147483646 w 23"/>
                <a:gd name="T9" fmla="*/ 2147483646 h 635"/>
                <a:gd name="T10" fmla="*/ 2147483646 w 23"/>
                <a:gd name="T11" fmla="*/ 2147483646 h 635"/>
                <a:gd name="T12" fmla="*/ 2147483646 w 23"/>
                <a:gd name="T13" fmla="*/ 0 h 635"/>
                <a:gd name="T14" fmla="*/ 2147483646 w 23"/>
                <a:gd name="T15" fmla="*/ 0 h 635"/>
                <a:gd name="T16" fmla="*/ 2147483646 w 23"/>
                <a:gd name="T17" fmla="*/ 2147483646 h 635"/>
                <a:gd name="T18" fmla="*/ 2147483646 w 23"/>
                <a:gd name="T19" fmla="*/ 2147483646 h 63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3" name="Freeform 17"/>
            <p:cNvSpPr>
              <a:spLocks/>
            </p:cNvSpPr>
            <p:nvPr/>
          </p:nvSpPr>
          <p:spPr bwMode="auto">
            <a:xfrm>
              <a:off x="2554288" y="2598738"/>
              <a:ext cx="66675" cy="420688"/>
            </a:xfrm>
            <a:custGeom>
              <a:avLst/>
              <a:gdLst>
                <a:gd name="T0" fmla="*/ 0 w 17"/>
                <a:gd name="T1" fmla="*/ 0 h 107"/>
                <a:gd name="T2" fmla="*/ 2147483646 w 17"/>
                <a:gd name="T3" fmla="*/ 2147483646 h 107"/>
                <a:gd name="T4" fmla="*/ 2147483646 w 17"/>
                <a:gd name="T5" fmla="*/ 2147483646 h 107"/>
                <a:gd name="T6" fmla="*/ 2147483646 w 17"/>
                <a:gd name="T7" fmla="*/ 2147483646 h 107"/>
                <a:gd name="T8" fmla="*/ 2147483646 w 17"/>
                <a:gd name="T9" fmla="*/ 2147483646 h 107"/>
                <a:gd name="T10" fmla="*/ 0 w 17"/>
                <a:gd name="T11" fmla="*/ 0 h 107"/>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4" name="Freeform 18"/>
            <p:cNvSpPr>
              <a:spLocks/>
            </p:cNvSpPr>
            <p:nvPr/>
          </p:nvSpPr>
          <p:spPr bwMode="auto">
            <a:xfrm>
              <a:off x="3143251" y="4757738"/>
              <a:ext cx="161925" cy="873125"/>
            </a:xfrm>
            <a:custGeom>
              <a:avLst/>
              <a:gdLst>
                <a:gd name="T0" fmla="*/ 0 w 41"/>
                <a:gd name="T1" fmla="*/ 0 h 222"/>
                <a:gd name="T2" fmla="*/ 2147483646 w 41"/>
                <a:gd name="T3" fmla="*/ 2147483646 h 222"/>
                <a:gd name="T4" fmla="*/ 2147483646 w 41"/>
                <a:gd name="T5" fmla="*/ 2147483646 h 222"/>
                <a:gd name="T6" fmla="*/ 2147483646 w 41"/>
                <a:gd name="T7" fmla="*/ 2147483646 h 222"/>
                <a:gd name="T8" fmla="*/ 2147483646 w 41"/>
                <a:gd name="T9" fmla="*/ 2147483646 h 222"/>
                <a:gd name="T10" fmla="*/ 2147483646 w 41"/>
                <a:gd name="T11" fmla="*/ 2147483646 h 222"/>
                <a:gd name="T12" fmla="*/ 2147483646 w 41"/>
                <a:gd name="T13" fmla="*/ 2147483646 h 222"/>
                <a:gd name="T14" fmla="*/ 2147483646 w 41"/>
                <a:gd name="T15" fmla="*/ 2147483646 h 222"/>
                <a:gd name="T16" fmla="*/ 2147483646 w 41"/>
                <a:gd name="T17" fmla="*/ 2147483646 h 222"/>
                <a:gd name="T18" fmla="*/ 0 w 41"/>
                <a:gd name="T19" fmla="*/ 0 h 22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5" name="Freeform 19"/>
            <p:cNvSpPr>
              <a:spLocks/>
            </p:cNvSpPr>
            <p:nvPr/>
          </p:nvSpPr>
          <p:spPr bwMode="auto">
            <a:xfrm>
              <a:off x="3148013" y="1282700"/>
              <a:ext cx="1768475" cy="3448050"/>
            </a:xfrm>
            <a:custGeom>
              <a:avLst/>
              <a:gdLst>
                <a:gd name="T0" fmla="*/ 2147483646 w 450"/>
                <a:gd name="T1" fmla="*/ 2147483646 h 878"/>
                <a:gd name="T2" fmla="*/ 2147483646 w 450"/>
                <a:gd name="T3" fmla="*/ 2147483646 h 878"/>
                <a:gd name="T4" fmla="*/ 2147483646 w 450"/>
                <a:gd name="T5" fmla="*/ 2147483646 h 878"/>
                <a:gd name="T6" fmla="*/ 2147483646 w 450"/>
                <a:gd name="T7" fmla="*/ 2147483646 h 878"/>
                <a:gd name="T8" fmla="*/ 2147483646 w 450"/>
                <a:gd name="T9" fmla="*/ 2147483646 h 878"/>
                <a:gd name="T10" fmla="*/ 2147483646 w 450"/>
                <a:gd name="T11" fmla="*/ 2147483646 h 878"/>
                <a:gd name="T12" fmla="*/ 2147483646 w 450"/>
                <a:gd name="T13" fmla="*/ 2147483646 h 878"/>
                <a:gd name="T14" fmla="*/ 2147483646 w 450"/>
                <a:gd name="T15" fmla="*/ 0 h 878"/>
                <a:gd name="T16" fmla="*/ 2147483646 w 450"/>
                <a:gd name="T17" fmla="*/ 2147483646 h 878"/>
                <a:gd name="T18" fmla="*/ 2147483646 w 450"/>
                <a:gd name="T19" fmla="*/ 2147483646 h 878"/>
                <a:gd name="T20" fmla="*/ 2147483646 w 450"/>
                <a:gd name="T21" fmla="*/ 2147483646 h 878"/>
                <a:gd name="T22" fmla="*/ 2147483646 w 450"/>
                <a:gd name="T23" fmla="*/ 2147483646 h 878"/>
                <a:gd name="T24" fmla="*/ 2147483646 w 450"/>
                <a:gd name="T25" fmla="*/ 2147483646 h 878"/>
                <a:gd name="T26" fmla="*/ 0 w 450"/>
                <a:gd name="T27" fmla="*/ 2147483646 h 878"/>
                <a:gd name="T28" fmla="*/ 0 w 450"/>
                <a:gd name="T29" fmla="*/ 2147483646 h 878"/>
                <a:gd name="T30" fmla="*/ 2147483646 w 450"/>
                <a:gd name="T31" fmla="*/ 2147483646 h 878"/>
                <a:gd name="T32" fmla="*/ 2147483646 w 450"/>
                <a:gd name="T33" fmla="*/ 2147483646 h 878"/>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6" name="Freeform 20"/>
            <p:cNvSpPr>
              <a:spLocks/>
            </p:cNvSpPr>
            <p:nvPr/>
          </p:nvSpPr>
          <p:spPr bwMode="auto">
            <a:xfrm>
              <a:off x="3273426" y="5653088"/>
              <a:ext cx="138113" cy="287338"/>
            </a:xfrm>
            <a:custGeom>
              <a:avLst/>
              <a:gdLst>
                <a:gd name="T0" fmla="*/ 0 w 35"/>
                <a:gd name="T1" fmla="*/ 0 h 73"/>
                <a:gd name="T2" fmla="*/ 2147483646 w 35"/>
                <a:gd name="T3" fmla="*/ 2147483646 h 73"/>
                <a:gd name="T4" fmla="*/ 2147483646 w 35"/>
                <a:gd name="T5" fmla="*/ 2147483646 h 73"/>
                <a:gd name="T6" fmla="*/ 0 w 35"/>
                <a:gd name="T7" fmla="*/ 0 h 7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7" name="Freeform 21"/>
            <p:cNvSpPr>
              <a:spLocks/>
            </p:cNvSpPr>
            <p:nvPr/>
          </p:nvSpPr>
          <p:spPr bwMode="auto">
            <a:xfrm>
              <a:off x="3143251" y="4656138"/>
              <a:ext cx="31750" cy="188913"/>
            </a:xfrm>
            <a:custGeom>
              <a:avLst/>
              <a:gdLst>
                <a:gd name="T0" fmla="*/ 2147483646 w 8"/>
                <a:gd name="T1" fmla="*/ 2147483646 h 48"/>
                <a:gd name="T2" fmla="*/ 2147483646 w 8"/>
                <a:gd name="T3" fmla="*/ 2147483646 h 48"/>
                <a:gd name="T4" fmla="*/ 2147483646 w 8"/>
                <a:gd name="T5" fmla="*/ 2147483646 h 48"/>
                <a:gd name="T6" fmla="*/ 2147483646 w 8"/>
                <a:gd name="T7" fmla="*/ 0 h 48"/>
                <a:gd name="T8" fmla="*/ 0 w 8"/>
                <a:gd name="T9" fmla="*/ 2147483646 h 48"/>
                <a:gd name="T10" fmla="*/ 2147483646 w 8"/>
                <a:gd name="T11" fmla="*/ 2147483646 h 48"/>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58" name="Freeform 22"/>
            <p:cNvSpPr>
              <a:spLocks/>
            </p:cNvSpPr>
            <p:nvPr/>
          </p:nvSpPr>
          <p:spPr bwMode="auto">
            <a:xfrm>
              <a:off x="3211513" y="5410200"/>
              <a:ext cx="203200" cy="530225"/>
            </a:xfrm>
            <a:custGeom>
              <a:avLst/>
              <a:gdLst>
                <a:gd name="T0" fmla="*/ 2147483646 w 52"/>
                <a:gd name="T1" fmla="*/ 2147483646 h 135"/>
                <a:gd name="T2" fmla="*/ 0 w 52"/>
                <a:gd name="T3" fmla="*/ 0 h 135"/>
                <a:gd name="T4" fmla="*/ 2147483646 w 52"/>
                <a:gd name="T5" fmla="*/ 2147483646 h 135"/>
                <a:gd name="T6" fmla="*/ 2147483646 w 52"/>
                <a:gd name="T7" fmla="*/ 2147483646 h 135"/>
                <a:gd name="T8" fmla="*/ 2147483646 w 52"/>
                <a:gd name="T9" fmla="*/ 2147483646 h 135"/>
                <a:gd name="T10" fmla="*/ 2147483646 w 52"/>
                <a:gd name="T11" fmla="*/ 2147483646 h 135"/>
                <a:gd name="T12" fmla="*/ 2147483646 w 52"/>
                <a:gd name="T13" fmla="*/ 2147483646 h 135"/>
                <a:gd name="T14" fmla="*/ 2147483646 w 52"/>
                <a:gd name="T15" fmla="*/ 2147483646 h 135"/>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027" name="Group 9"/>
          <p:cNvGrpSpPr>
            <a:grpSpLocks/>
          </p:cNvGrpSpPr>
          <p:nvPr/>
        </p:nvGrpSpPr>
        <p:grpSpPr bwMode="auto">
          <a:xfrm>
            <a:off x="26988" y="0"/>
            <a:ext cx="2357437" cy="6853238"/>
            <a:chOff x="6627813" y="194833"/>
            <a:chExt cx="1952625" cy="5678918"/>
          </a:xfrm>
        </p:grpSpPr>
        <p:sp>
          <p:nvSpPr>
            <p:cNvPr id="1035" name="Freeform 27"/>
            <p:cNvSpPr>
              <a:spLocks/>
            </p:cNvSpPr>
            <p:nvPr/>
          </p:nvSpPr>
          <p:spPr bwMode="auto">
            <a:xfrm>
              <a:off x="6627813" y="194833"/>
              <a:ext cx="409575" cy="3646488"/>
            </a:xfrm>
            <a:custGeom>
              <a:avLst/>
              <a:gdLst>
                <a:gd name="T0" fmla="*/ 2147483646 w 103"/>
                <a:gd name="T1" fmla="*/ 2147483646 h 920"/>
                <a:gd name="T2" fmla="*/ 2147483646 w 103"/>
                <a:gd name="T3" fmla="*/ 2147483646 h 920"/>
                <a:gd name="T4" fmla="*/ 2147483646 w 103"/>
                <a:gd name="T5" fmla="*/ 2147483646 h 920"/>
                <a:gd name="T6" fmla="*/ 2147483646 w 103"/>
                <a:gd name="T7" fmla="*/ 2147483646 h 920"/>
                <a:gd name="T8" fmla="*/ 2147483646 w 103"/>
                <a:gd name="T9" fmla="*/ 2147483646 h 920"/>
                <a:gd name="T10" fmla="*/ 2147483646 w 103"/>
                <a:gd name="T11" fmla="*/ 2147483646 h 920"/>
                <a:gd name="T12" fmla="*/ 2147483646 w 103"/>
                <a:gd name="T13" fmla="*/ 2147483646 h 920"/>
                <a:gd name="T14" fmla="*/ 2147483646 w 103"/>
                <a:gd name="T15" fmla="*/ 2147483646 h 920"/>
                <a:gd name="T16" fmla="*/ 2147483646 w 103"/>
                <a:gd name="T17" fmla="*/ 2147483646 h 920"/>
                <a:gd name="T18" fmla="*/ 2147483646 w 103"/>
                <a:gd name="T19" fmla="*/ 2147483646 h 920"/>
                <a:gd name="T20" fmla="*/ 2147483646 w 103"/>
                <a:gd name="T21" fmla="*/ 2147483646 h 920"/>
                <a:gd name="T22" fmla="*/ 2147483646 w 103"/>
                <a:gd name="T23" fmla="*/ 0 h 920"/>
                <a:gd name="T24" fmla="*/ 0 w 103"/>
                <a:gd name="T25" fmla="*/ 0 h 920"/>
                <a:gd name="T26" fmla="*/ 2147483646 w 103"/>
                <a:gd name="T27" fmla="*/ 2147483646 h 920"/>
                <a:gd name="T28" fmla="*/ 2147483646 w 103"/>
                <a:gd name="T29" fmla="*/ 2147483646 h 92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6" name="Freeform 28"/>
            <p:cNvSpPr>
              <a:spLocks/>
            </p:cNvSpPr>
            <p:nvPr/>
          </p:nvSpPr>
          <p:spPr bwMode="auto">
            <a:xfrm>
              <a:off x="7061201" y="3771900"/>
              <a:ext cx="350838" cy="1309688"/>
            </a:xfrm>
            <a:custGeom>
              <a:avLst/>
              <a:gdLst>
                <a:gd name="T0" fmla="*/ 2147483646 w 88"/>
                <a:gd name="T1" fmla="*/ 2147483646 h 330"/>
                <a:gd name="T2" fmla="*/ 2147483646 w 88"/>
                <a:gd name="T3" fmla="*/ 2147483646 h 330"/>
                <a:gd name="T4" fmla="*/ 2147483646 w 88"/>
                <a:gd name="T5" fmla="*/ 2147483646 h 330"/>
                <a:gd name="T6" fmla="*/ 2147483646 w 88"/>
                <a:gd name="T7" fmla="*/ 2147483646 h 330"/>
                <a:gd name="T8" fmla="*/ 2147483646 w 88"/>
                <a:gd name="T9" fmla="*/ 2147483646 h 330"/>
                <a:gd name="T10" fmla="*/ 0 w 88"/>
                <a:gd name="T11" fmla="*/ 0 h 330"/>
                <a:gd name="T12" fmla="*/ 2147483646 w 88"/>
                <a:gd name="T13" fmla="*/ 2147483646 h 330"/>
                <a:gd name="T14" fmla="*/ 2147483646 w 88"/>
                <a:gd name="T15" fmla="*/ 2147483646 h 330"/>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7" name="Freeform 29"/>
            <p:cNvSpPr>
              <a:spLocks/>
            </p:cNvSpPr>
            <p:nvPr/>
          </p:nvSpPr>
          <p:spPr bwMode="auto">
            <a:xfrm>
              <a:off x="7439026" y="5053013"/>
              <a:ext cx="357188" cy="820738"/>
            </a:xfrm>
            <a:custGeom>
              <a:avLst/>
              <a:gdLst>
                <a:gd name="T0" fmla="*/ 2147483646 w 90"/>
                <a:gd name="T1" fmla="*/ 2147483646 h 207"/>
                <a:gd name="T2" fmla="*/ 0 w 90"/>
                <a:gd name="T3" fmla="*/ 0 h 207"/>
                <a:gd name="T4" fmla="*/ 2147483646 w 90"/>
                <a:gd name="T5" fmla="*/ 2147483646 h 207"/>
                <a:gd name="T6" fmla="*/ 2147483646 w 90"/>
                <a:gd name="T7" fmla="*/ 2147483646 h 207"/>
                <a:gd name="T8" fmla="*/ 2147483646 w 90"/>
                <a:gd name="T9" fmla="*/ 2147483646 h 207"/>
                <a:gd name="T10" fmla="*/ 2147483646 w 90"/>
                <a:gd name="T11" fmla="*/ 2147483646 h 207"/>
                <a:gd name="T12" fmla="*/ 2147483646 w 90"/>
                <a:gd name="T13" fmla="*/ 2147483646 h 207"/>
                <a:gd name="T14" fmla="*/ 2147483646 w 90"/>
                <a:gd name="T15" fmla="*/ 2147483646 h 207"/>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8" name="Freeform 30"/>
            <p:cNvSpPr>
              <a:spLocks/>
            </p:cNvSpPr>
            <p:nvPr/>
          </p:nvSpPr>
          <p:spPr bwMode="auto">
            <a:xfrm>
              <a:off x="7037388" y="3811588"/>
              <a:ext cx="457200" cy="1852613"/>
            </a:xfrm>
            <a:custGeom>
              <a:avLst/>
              <a:gdLst>
                <a:gd name="T0" fmla="*/ 2147483646 w 115"/>
                <a:gd name="T1" fmla="*/ 2147483646 h 467"/>
                <a:gd name="T2" fmla="*/ 2147483646 w 115"/>
                <a:gd name="T3" fmla="*/ 2147483646 h 467"/>
                <a:gd name="T4" fmla="*/ 2147483646 w 115"/>
                <a:gd name="T5" fmla="*/ 2147483646 h 467"/>
                <a:gd name="T6" fmla="*/ 2147483646 w 115"/>
                <a:gd name="T7" fmla="*/ 2147483646 h 467"/>
                <a:gd name="T8" fmla="*/ 0 w 115"/>
                <a:gd name="T9" fmla="*/ 0 h 467"/>
                <a:gd name="T10" fmla="*/ 2147483646 w 115"/>
                <a:gd name="T11" fmla="*/ 2147483646 h 467"/>
                <a:gd name="T12" fmla="*/ 2147483646 w 115"/>
                <a:gd name="T13" fmla="*/ 2147483646 h 467"/>
                <a:gd name="T14" fmla="*/ 2147483646 w 115"/>
                <a:gd name="T15" fmla="*/ 2147483646 h 467"/>
                <a:gd name="T16" fmla="*/ 2147483646 w 115"/>
                <a:gd name="T17" fmla="*/ 2147483646 h 467"/>
                <a:gd name="T18" fmla="*/ 2147483646 w 115"/>
                <a:gd name="T19" fmla="*/ 2147483646 h 467"/>
                <a:gd name="T20" fmla="*/ 2147483646 w 115"/>
                <a:gd name="T21" fmla="*/ 2147483646 h 46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39" name="Freeform 31"/>
            <p:cNvSpPr>
              <a:spLocks/>
            </p:cNvSpPr>
            <p:nvPr/>
          </p:nvSpPr>
          <p:spPr bwMode="auto">
            <a:xfrm>
              <a:off x="6992938" y="1263650"/>
              <a:ext cx="144463" cy="2508250"/>
            </a:xfrm>
            <a:custGeom>
              <a:avLst/>
              <a:gdLst>
                <a:gd name="T0" fmla="*/ 2147483646 w 36"/>
                <a:gd name="T1" fmla="*/ 2147483646 h 633"/>
                <a:gd name="T2" fmla="*/ 2147483646 w 36"/>
                <a:gd name="T3" fmla="*/ 2147483646 h 633"/>
                <a:gd name="T4" fmla="*/ 2147483646 w 36"/>
                <a:gd name="T5" fmla="*/ 2147483646 h 633"/>
                <a:gd name="T6" fmla="*/ 2147483646 w 36"/>
                <a:gd name="T7" fmla="*/ 2147483646 h 633"/>
                <a:gd name="T8" fmla="*/ 2147483646 w 36"/>
                <a:gd name="T9" fmla="*/ 2147483646 h 633"/>
                <a:gd name="T10" fmla="*/ 2147483646 w 36"/>
                <a:gd name="T11" fmla="*/ 0 h 633"/>
                <a:gd name="T12" fmla="*/ 2147483646 w 36"/>
                <a:gd name="T13" fmla="*/ 0 h 633"/>
                <a:gd name="T14" fmla="*/ 2147483646 w 36"/>
                <a:gd name="T15" fmla="*/ 2147483646 h 633"/>
                <a:gd name="T16" fmla="*/ 2147483646 w 36"/>
                <a:gd name="T17" fmla="*/ 2147483646 h 633"/>
                <a:gd name="T18" fmla="*/ 2147483646 w 36"/>
                <a:gd name="T19" fmla="*/ 2147483646 h 633"/>
                <a:gd name="T20" fmla="*/ 2147483646 w 36"/>
                <a:gd name="T21" fmla="*/ 2147483646 h 633"/>
                <a:gd name="T22" fmla="*/ 2147483646 w 36"/>
                <a:gd name="T23" fmla="*/ 2147483646 h 633"/>
                <a:gd name="T24" fmla="*/ 2147483646 w 36"/>
                <a:gd name="T25" fmla="*/ 2147483646 h 633"/>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0" name="Freeform 32"/>
            <p:cNvSpPr>
              <a:spLocks/>
            </p:cNvSpPr>
            <p:nvPr/>
          </p:nvSpPr>
          <p:spPr bwMode="auto">
            <a:xfrm>
              <a:off x="7526338" y="5640388"/>
              <a:ext cx="111125" cy="233363"/>
            </a:xfrm>
            <a:custGeom>
              <a:avLst/>
              <a:gdLst>
                <a:gd name="T0" fmla="*/ 2147483646 w 28"/>
                <a:gd name="T1" fmla="*/ 2147483646 h 59"/>
                <a:gd name="T2" fmla="*/ 2147483646 w 28"/>
                <a:gd name="T3" fmla="*/ 2147483646 h 59"/>
                <a:gd name="T4" fmla="*/ 0 w 28"/>
                <a:gd name="T5" fmla="*/ 0 h 59"/>
                <a:gd name="T6" fmla="*/ 2147483646 w 28"/>
                <a:gd name="T7" fmla="*/ 2147483646 h 59"/>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1" name="Freeform 33"/>
            <p:cNvSpPr>
              <a:spLocks/>
            </p:cNvSpPr>
            <p:nvPr/>
          </p:nvSpPr>
          <p:spPr bwMode="auto">
            <a:xfrm>
              <a:off x="7021513" y="3598863"/>
              <a:ext cx="68263" cy="423863"/>
            </a:xfrm>
            <a:custGeom>
              <a:avLst/>
              <a:gdLst>
                <a:gd name="T0" fmla="*/ 2147483646 w 17"/>
                <a:gd name="T1" fmla="*/ 2147483646 h 107"/>
                <a:gd name="T2" fmla="*/ 2147483646 w 17"/>
                <a:gd name="T3" fmla="*/ 2147483646 h 107"/>
                <a:gd name="T4" fmla="*/ 2147483646 w 17"/>
                <a:gd name="T5" fmla="*/ 2147483646 h 107"/>
                <a:gd name="T6" fmla="*/ 2147483646 w 17"/>
                <a:gd name="T7" fmla="*/ 2147483646 h 107"/>
                <a:gd name="T8" fmla="*/ 0 w 17"/>
                <a:gd name="T9" fmla="*/ 0 h 107"/>
                <a:gd name="T10" fmla="*/ 0 w 17"/>
                <a:gd name="T11" fmla="*/ 2147483646 h 107"/>
                <a:gd name="T12" fmla="*/ 2147483646 w 17"/>
                <a:gd name="T13" fmla="*/ 2147483646 h 10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2" name="Freeform 34"/>
            <p:cNvSpPr>
              <a:spLocks/>
            </p:cNvSpPr>
            <p:nvPr/>
          </p:nvSpPr>
          <p:spPr bwMode="auto">
            <a:xfrm>
              <a:off x="7412038" y="2801938"/>
              <a:ext cx="1168400" cy="2251075"/>
            </a:xfrm>
            <a:custGeom>
              <a:avLst/>
              <a:gdLst>
                <a:gd name="T0" fmla="*/ 2147483646 w 294"/>
                <a:gd name="T1" fmla="*/ 2147483646 h 568"/>
                <a:gd name="T2" fmla="*/ 2147483646 w 294"/>
                <a:gd name="T3" fmla="*/ 2147483646 h 568"/>
                <a:gd name="T4" fmla="*/ 2147483646 w 294"/>
                <a:gd name="T5" fmla="*/ 2147483646 h 568"/>
                <a:gd name="T6" fmla="*/ 2147483646 w 294"/>
                <a:gd name="T7" fmla="*/ 2147483646 h 568"/>
                <a:gd name="T8" fmla="*/ 2147483646 w 294"/>
                <a:gd name="T9" fmla="*/ 2147483646 h 568"/>
                <a:gd name="T10" fmla="*/ 2147483646 w 294"/>
                <a:gd name="T11" fmla="*/ 2147483646 h 568"/>
                <a:gd name="T12" fmla="*/ 2147483646 w 294"/>
                <a:gd name="T13" fmla="*/ 0 h 568"/>
                <a:gd name="T14" fmla="*/ 2147483646 w 294"/>
                <a:gd name="T15" fmla="*/ 0 h 568"/>
                <a:gd name="T16" fmla="*/ 2147483646 w 294"/>
                <a:gd name="T17" fmla="*/ 2147483646 h 568"/>
                <a:gd name="T18" fmla="*/ 2147483646 w 294"/>
                <a:gd name="T19" fmla="*/ 2147483646 h 568"/>
                <a:gd name="T20" fmla="*/ 2147483646 w 294"/>
                <a:gd name="T21" fmla="*/ 2147483646 h 568"/>
                <a:gd name="T22" fmla="*/ 2147483646 w 294"/>
                <a:gd name="T23" fmla="*/ 2147483646 h 568"/>
                <a:gd name="T24" fmla="*/ 2147483646 w 294"/>
                <a:gd name="T25" fmla="*/ 2147483646 h 568"/>
                <a:gd name="T26" fmla="*/ 0 w 294"/>
                <a:gd name="T27" fmla="*/ 2147483646 h 568"/>
                <a:gd name="T28" fmla="*/ 2147483646 w 294"/>
                <a:gd name="T29" fmla="*/ 2147483646 h 568"/>
                <a:gd name="T30" fmla="*/ 2147483646 w 294"/>
                <a:gd name="T31" fmla="*/ 2147483646 h 568"/>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3" name="Freeform 35"/>
            <p:cNvSpPr>
              <a:spLocks/>
            </p:cNvSpPr>
            <p:nvPr/>
          </p:nvSpPr>
          <p:spPr bwMode="auto">
            <a:xfrm>
              <a:off x="7494588" y="5664200"/>
              <a:ext cx="100013" cy="209550"/>
            </a:xfrm>
            <a:custGeom>
              <a:avLst/>
              <a:gdLst>
                <a:gd name="T0" fmla="*/ 0 w 25"/>
                <a:gd name="T1" fmla="*/ 0 h 53"/>
                <a:gd name="T2" fmla="*/ 2147483646 w 25"/>
                <a:gd name="T3" fmla="*/ 2147483646 h 53"/>
                <a:gd name="T4" fmla="*/ 2147483646 w 25"/>
                <a:gd name="T5" fmla="*/ 2147483646 h 53"/>
                <a:gd name="T6" fmla="*/ 0 w 25"/>
                <a:gd name="T7" fmla="*/ 0 h 53"/>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4" name="Freeform 36"/>
            <p:cNvSpPr>
              <a:spLocks/>
            </p:cNvSpPr>
            <p:nvPr/>
          </p:nvSpPr>
          <p:spPr bwMode="auto">
            <a:xfrm>
              <a:off x="7412038" y="5081588"/>
              <a:ext cx="114300" cy="558800"/>
            </a:xfrm>
            <a:custGeom>
              <a:avLst/>
              <a:gdLst>
                <a:gd name="T0" fmla="*/ 0 w 29"/>
                <a:gd name="T1" fmla="*/ 0 h 141"/>
                <a:gd name="T2" fmla="*/ 2147483646 w 29"/>
                <a:gd name="T3" fmla="*/ 2147483646 h 141"/>
                <a:gd name="T4" fmla="*/ 2147483646 w 29"/>
                <a:gd name="T5" fmla="*/ 2147483646 h 141"/>
                <a:gd name="T6" fmla="*/ 2147483646 w 29"/>
                <a:gd name="T7" fmla="*/ 2147483646 h 141"/>
                <a:gd name="T8" fmla="*/ 2147483646 w 29"/>
                <a:gd name="T9" fmla="*/ 2147483646 h 141"/>
                <a:gd name="T10" fmla="*/ 2147483646 w 29"/>
                <a:gd name="T11" fmla="*/ 2147483646 h 141"/>
                <a:gd name="T12" fmla="*/ 2147483646 w 29"/>
                <a:gd name="T13" fmla="*/ 2147483646 h 141"/>
                <a:gd name="T14" fmla="*/ 0 w 29"/>
                <a:gd name="T15" fmla="*/ 0 h 14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5" name="Freeform 37"/>
            <p:cNvSpPr>
              <a:spLocks/>
            </p:cNvSpPr>
            <p:nvPr/>
          </p:nvSpPr>
          <p:spPr bwMode="auto">
            <a:xfrm>
              <a:off x="7412038" y="4978400"/>
              <a:ext cx="31750" cy="188913"/>
            </a:xfrm>
            <a:custGeom>
              <a:avLst/>
              <a:gdLst>
                <a:gd name="T0" fmla="*/ 0 w 8"/>
                <a:gd name="T1" fmla="*/ 2147483646 h 48"/>
                <a:gd name="T2" fmla="*/ 2147483646 w 8"/>
                <a:gd name="T3" fmla="*/ 2147483646 h 48"/>
                <a:gd name="T4" fmla="*/ 2147483646 w 8"/>
                <a:gd name="T5" fmla="*/ 2147483646 h 48"/>
                <a:gd name="T6" fmla="*/ 2147483646 w 8"/>
                <a:gd name="T7" fmla="*/ 2147483646 h 48"/>
                <a:gd name="T8" fmla="*/ 0 w 8"/>
                <a:gd name="T9" fmla="*/ 0 h 48"/>
                <a:gd name="T10" fmla="*/ 0 w 8"/>
                <a:gd name="T11" fmla="*/ 2147483646 h 48"/>
                <a:gd name="T12" fmla="*/ 0 w 8"/>
                <a:gd name="T13" fmla="*/ 2147483646 h 4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46" name="Freeform 38"/>
            <p:cNvSpPr>
              <a:spLocks/>
            </p:cNvSpPr>
            <p:nvPr/>
          </p:nvSpPr>
          <p:spPr bwMode="auto">
            <a:xfrm>
              <a:off x="7439026" y="5434013"/>
              <a:ext cx="174625" cy="439738"/>
            </a:xfrm>
            <a:custGeom>
              <a:avLst/>
              <a:gdLst>
                <a:gd name="T0" fmla="*/ 2147483646 w 44"/>
                <a:gd name="T1" fmla="*/ 2147483646 h 111"/>
                <a:gd name="T2" fmla="*/ 0 w 44"/>
                <a:gd name="T3" fmla="*/ 0 h 111"/>
                <a:gd name="T4" fmla="*/ 2147483646 w 44"/>
                <a:gd name="T5" fmla="*/ 2147483646 h 111"/>
                <a:gd name="T6" fmla="*/ 2147483646 w 44"/>
                <a:gd name="T7" fmla="*/ 2147483646 h 111"/>
                <a:gd name="T8" fmla="*/ 2147483646 w 44"/>
                <a:gd name="T9" fmla="*/ 2147483646 h 111"/>
                <a:gd name="T10" fmla="*/ 2147483646 w 44"/>
                <a:gd name="T11" fmla="*/ 2147483646 h 111"/>
                <a:gd name="T12" fmla="*/ 2147483646 w 44"/>
                <a:gd name="T13" fmla="*/ 2147483646 h 111"/>
                <a:gd name="T14" fmla="*/ 2147483646 w 44"/>
                <a:gd name="T15" fmla="*/ 2147483646 h 111"/>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 name="Rectangle 6"/>
          <p:cNvSpPr/>
          <p:nvPr/>
        </p:nvSpPr>
        <p:spPr>
          <a:xfrm>
            <a:off x="0" y="0"/>
            <a:ext cx="182563"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1029" name="Title Placeholder 1"/>
          <p:cNvSpPr>
            <a:spLocks noGrp="1"/>
          </p:cNvSpPr>
          <p:nvPr>
            <p:ph type="title"/>
          </p:nvPr>
        </p:nvSpPr>
        <p:spPr bwMode="auto">
          <a:xfrm>
            <a:off x="2206625" y="514350"/>
            <a:ext cx="9294813" cy="1281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单击此处编辑母版标题样式</a:t>
            </a:r>
            <a:endParaRPr lang="en-US" altLang="zh-CN"/>
          </a:p>
        </p:txBody>
      </p:sp>
      <p:sp>
        <p:nvSpPr>
          <p:cNvPr id="1030" name="Text Placeholder 2"/>
          <p:cNvSpPr>
            <a:spLocks noGrp="1"/>
          </p:cNvSpPr>
          <p:nvPr>
            <p:ph type="body" idx="1"/>
          </p:nvPr>
        </p:nvSpPr>
        <p:spPr bwMode="auto">
          <a:xfrm>
            <a:off x="2206625" y="2133600"/>
            <a:ext cx="9297988"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altLang="zh-CN"/>
          </a:p>
        </p:txBody>
      </p:sp>
      <p:sp>
        <p:nvSpPr>
          <p:cNvPr id="6" name="Slide Number Placeholder 5"/>
          <p:cNvSpPr>
            <a:spLocks noGrp="1"/>
          </p:cNvSpPr>
          <p:nvPr>
            <p:ph type="sldNum" sz="quarter" idx="4"/>
          </p:nvPr>
        </p:nvSpPr>
        <p:spPr bwMode="gray">
          <a:xfrm>
            <a:off x="377825" y="787400"/>
            <a:ext cx="1181100" cy="365125"/>
          </a:xfrm>
          <a:prstGeom prst="rect">
            <a:avLst/>
          </a:prstGeom>
        </p:spPr>
        <p:txBody>
          <a:bodyPr vert="horz" lIns="91440" tIns="45720" rIns="91440" bIns="45720" rtlCol="0" anchor="ctr"/>
          <a:lstStyle>
            <a:lvl1pPr algn="r">
              <a:defRPr sz="2000">
                <a:solidFill>
                  <a:srgbClr val="FEFFFF"/>
                </a:solidFill>
              </a:defRPr>
            </a:lvl1pPr>
          </a:lstStyle>
          <a:p>
            <a:pPr>
              <a:defRPr/>
            </a:pPr>
            <a:r>
              <a:rPr lang="en-US" altLang="zh-CN"/>
              <a:t>Page </a:t>
            </a:r>
            <a:fld id="{F8F35B0C-C60D-46A1-9B0C-A4BEDE35F260}"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4545" r:id="rId1"/>
    <p:sldLayoutId id="2147484546" r:id="rId2"/>
    <p:sldLayoutId id="2147484547" r:id="rId3"/>
    <p:sldLayoutId id="2147484548" r:id="rId4"/>
    <p:sldLayoutId id="2147484549" r:id="rId5"/>
    <p:sldLayoutId id="2147484550" r:id="rId6"/>
    <p:sldLayoutId id="2147484551" r:id="rId7"/>
  </p:sldLayoutIdLst>
  <p:hf hdr="0"/>
  <p:txStyles>
    <p:titleStyle>
      <a:lvl1pPr algn="l" defTabSz="457200" rtl="0" fontAlgn="base">
        <a:spcBef>
          <a:spcPct val="0"/>
        </a:spcBef>
        <a:spcAft>
          <a:spcPct val="0"/>
        </a:spcAft>
        <a:defRPr sz="3600" b="1" kern="1200">
          <a:solidFill>
            <a:srgbClr val="262626"/>
          </a:solidFill>
          <a:latin typeface="Georgia" panose="02040502050405020303" pitchFamily="18" charset="0"/>
          <a:ea typeface="+mj-ea"/>
          <a:cs typeface="+mj-cs"/>
        </a:defRPr>
      </a:lvl1pPr>
      <a:lvl2pPr algn="l" defTabSz="457200" rtl="0" fontAlgn="base">
        <a:spcBef>
          <a:spcPct val="0"/>
        </a:spcBef>
        <a:spcAft>
          <a:spcPct val="0"/>
        </a:spcAft>
        <a:defRPr sz="3600" b="1">
          <a:solidFill>
            <a:srgbClr val="262626"/>
          </a:solidFill>
          <a:latin typeface="Georgia" panose="02040502050405020303" pitchFamily="18" charset="0"/>
          <a:ea typeface="幼圆" panose="02010509060101010101" pitchFamily="49" charset="-122"/>
        </a:defRPr>
      </a:lvl2pPr>
      <a:lvl3pPr algn="l" defTabSz="457200" rtl="0" fontAlgn="base">
        <a:spcBef>
          <a:spcPct val="0"/>
        </a:spcBef>
        <a:spcAft>
          <a:spcPct val="0"/>
        </a:spcAft>
        <a:defRPr sz="3600" b="1">
          <a:solidFill>
            <a:srgbClr val="262626"/>
          </a:solidFill>
          <a:latin typeface="Georgia" panose="02040502050405020303" pitchFamily="18" charset="0"/>
          <a:ea typeface="幼圆" panose="02010509060101010101" pitchFamily="49" charset="-122"/>
        </a:defRPr>
      </a:lvl3pPr>
      <a:lvl4pPr algn="l" defTabSz="457200" rtl="0" fontAlgn="base">
        <a:spcBef>
          <a:spcPct val="0"/>
        </a:spcBef>
        <a:spcAft>
          <a:spcPct val="0"/>
        </a:spcAft>
        <a:defRPr sz="3600" b="1">
          <a:solidFill>
            <a:srgbClr val="262626"/>
          </a:solidFill>
          <a:latin typeface="Georgia" panose="02040502050405020303" pitchFamily="18" charset="0"/>
          <a:ea typeface="幼圆" panose="02010509060101010101" pitchFamily="49" charset="-122"/>
        </a:defRPr>
      </a:lvl4pPr>
      <a:lvl5pPr algn="l" defTabSz="457200" rtl="0" fontAlgn="base">
        <a:spcBef>
          <a:spcPct val="0"/>
        </a:spcBef>
        <a:spcAft>
          <a:spcPct val="0"/>
        </a:spcAft>
        <a:defRPr sz="3600" b="1">
          <a:solidFill>
            <a:srgbClr val="262626"/>
          </a:solidFill>
          <a:latin typeface="Georgia" panose="02040502050405020303" pitchFamily="18" charset="0"/>
          <a:ea typeface="幼圆" panose="02010509060101010101" pitchFamily="49" charset="-122"/>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fontAlgn="base">
        <a:spcBef>
          <a:spcPts val="1000"/>
        </a:spcBef>
        <a:spcAft>
          <a:spcPct val="0"/>
        </a:spcAft>
        <a:buClr>
          <a:schemeClr val="accent1"/>
        </a:buClr>
        <a:buFont typeface="Wingdings 3" panose="05040102010807070707" pitchFamily="18" charset="2"/>
        <a:buChar char=""/>
        <a:defRPr sz="2400" kern="1200">
          <a:solidFill>
            <a:srgbClr val="404040"/>
          </a:solidFill>
          <a:latin typeface="Georgia" panose="02040502050405020303" pitchFamily="18" charset="0"/>
          <a:ea typeface="+mn-ea"/>
          <a:cs typeface="+mn-cs"/>
        </a:defRPr>
      </a:lvl1pPr>
      <a:lvl2pPr marL="742950" indent="-285750" algn="l" defTabSz="457200" rtl="0" fontAlgn="base">
        <a:spcBef>
          <a:spcPts val="1000"/>
        </a:spcBef>
        <a:spcAft>
          <a:spcPct val="0"/>
        </a:spcAft>
        <a:buClr>
          <a:schemeClr val="accent1"/>
        </a:buClr>
        <a:buFont typeface="Wingdings 3" panose="05040102010807070707" pitchFamily="18" charset="2"/>
        <a:buChar char=""/>
        <a:defRPr sz="2000" kern="1200">
          <a:solidFill>
            <a:srgbClr val="404040"/>
          </a:solidFill>
          <a:latin typeface="Georgia" panose="02040502050405020303" pitchFamily="18" charset="0"/>
          <a:ea typeface="+mn-ea"/>
          <a:cs typeface="+mn-cs"/>
        </a:defRPr>
      </a:lvl2pPr>
      <a:lvl3pPr marL="1143000" indent="-228600" algn="l" defTabSz="457200" rtl="0" fontAlgn="base">
        <a:spcBef>
          <a:spcPts val="1000"/>
        </a:spcBef>
        <a:spcAft>
          <a:spcPct val="0"/>
        </a:spcAft>
        <a:buClr>
          <a:schemeClr val="accent1"/>
        </a:buClr>
        <a:buFont typeface="Wingdings 3" panose="05040102010807070707" pitchFamily="18" charset="2"/>
        <a:buChar char=""/>
        <a:defRPr kern="1200">
          <a:solidFill>
            <a:srgbClr val="404040"/>
          </a:solidFill>
          <a:latin typeface="Georgia" panose="02040502050405020303" pitchFamily="18" charset="0"/>
          <a:ea typeface="+mn-ea"/>
          <a:cs typeface="+mn-cs"/>
        </a:defRPr>
      </a:lvl3pPr>
      <a:lvl4pPr marL="1600200" indent="-228600" algn="l" defTabSz="457200" rtl="0" fontAlgn="base">
        <a:spcBef>
          <a:spcPts val="1000"/>
        </a:spcBef>
        <a:spcAft>
          <a:spcPct val="0"/>
        </a:spcAft>
        <a:buClr>
          <a:schemeClr val="accent1"/>
        </a:buClr>
        <a:buFont typeface="Wingdings 3" panose="05040102010807070707" pitchFamily="18" charset="2"/>
        <a:buChar char=""/>
        <a:defRPr sz="1600" kern="1200">
          <a:solidFill>
            <a:srgbClr val="404040"/>
          </a:solidFill>
          <a:latin typeface="Georgia" panose="02040502050405020303" pitchFamily="18" charset="0"/>
          <a:ea typeface="+mn-ea"/>
          <a:cs typeface="+mn-cs"/>
        </a:defRPr>
      </a:lvl4pPr>
      <a:lvl5pPr marL="2057400" indent="-228600" algn="l" defTabSz="457200" rtl="0" fontAlgn="base">
        <a:spcBef>
          <a:spcPts val="1000"/>
        </a:spcBef>
        <a:spcAft>
          <a:spcPct val="0"/>
        </a:spcAft>
        <a:buClr>
          <a:schemeClr val="accent1"/>
        </a:buClr>
        <a:buFont typeface="Wingdings 3" panose="05040102010807070707" pitchFamily="18" charset="2"/>
        <a:buChar char=""/>
        <a:defRPr sz="1400" kern="1200">
          <a:solidFill>
            <a:srgbClr val="404040"/>
          </a:solidFill>
          <a:latin typeface="Georgia" panose="02040502050405020303" pitchFamily="18" charset="0"/>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14.xml.rels><?xml version="1.0" encoding="UTF-8" standalone="yes"?>
<Relationships xmlns="http://schemas.openxmlformats.org/package/2006/relationships"><Relationship Id="rId2" Type="http://schemas.openxmlformats.org/officeDocument/2006/relationships/hyperlink" Target="https://v.youku.com/v_show/id_XNzk3NDE3NjIw.html?spm=a2h0k.11417342.soresults.dtitle" TargetMode="Externa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4.xml"/><Relationship Id="rId1" Type="http://schemas.openxmlformats.org/officeDocument/2006/relationships/slideLayout" Target="../slideLayouts/slideLayout7.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22.xml.rels><?xml version="1.0" encoding="UTF-8" standalone="yes"?>
<Relationships xmlns="http://schemas.openxmlformats.org/package/2006/relationships"><Relationship Id="rId8" Type="http://schemas.openxmlformats.org/officeDocument/2006/relationships/tags" Target="../tags/tag25.xml"/><Relationship Id="rId13" Type="http://schemas.openxmlformats.org/officeDocument/2006/relationships/tags" Target="../tags/tag30.xml"/><Relationship Id="rId3" Type="http://schemas.openxmlformats.org/officeDocument/2006/relationships/tags" Target="../tags/tag20.xml"/><Relationship Id="rId7" Type="http://schemas.openxmlformats.org/officeDocument/2006/relationships/tags" Target="../tags/tag24.xml"/><Relationship Id="rId12" Type="http://schemas.openxmlformats.org/officeDocument/2006/relationships/tags" Target="../tags/tag29.xml"/><Relationship Id="rId17" Type="http://schemas.openxmlformats.org/officeDocument/2006/relationships/image" Target="../media/image7.tmp"/><Relationship Id="rId2" Type="http://schemas.openxmlformats.org/officeDocument/2006/relationships/tags" Target="../tags/tag19.xml"/><Relationship Id="rId16" Type="http://schemas.openxmlformats.org/officeDocument/2006/relationships/slideLayout" Target="../slideLayouts/slideLayout7.xml"/><Relationship Id="rId1" Type="http://schemas.openxmlformats.org/officeDocument/2006/relationships/tags" Target="../tags/tag18.xml"/><Relationship Id="rId6" Type="http://schemas.openxmlformats.org/officeDocument/2006/relationships/tags" Target="../tags/tag23.xml"/><Relationship Id="rId11" Type="http://schemas.openxmlformats.org/officeDocument/2006/relationships/tags" Target="../tags/tag28.xml"/><Relationship Id="rId5" Type="http://schemas.openxmlformats.org/officeDocument/2006/relationships/tags" Target="../tags/tag22.xml"/><Relationship Id="rId15" Type="http://schemas.openxmlformats.org/officeDocument/2006/relationships/tags" Target="../tags/tag32.xml"/><Relationship Id="rId10" Type="http://schemas.openxmlformats.org/officeDocument/2006/relationships/tags" Target="../tags/tag27.xml"/><Relationship Id="rId4" Type="http://schemas.openxmlformats.org/officeDocument/2006/relationships/tags" Target="../tags/tag21.xml"/><Relationship Id="rId9" Type="http://schemas.openxmlformats.org/officeDocument/2006/relationships/tags" Target="../tags/tag26.xml"/><Relationship Id="rId14" Type="http://schemas.openxmlformats.org/officeDocument/2006/relationships/tags" Target="../tags/tag31.xml"/></Relationships>
</file>

<file path=ppt/slides/_rels/slide2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24.xml.rels><?xml version="1.0" encoding="UTF-8" standalone="yes"?>
<Relationships xmlns="http://schemas.openxmlformats.org/package/2006/relationships"><Relationship Id="rId2" Type="http://schemas.openxmlformats.org/officeDocument/2006/relationships/hyperlink" Target="https://v.youku.com/v_show/id_XNjM1NTIyOTMy.html?spm=a2h0k.11417342.soresults.dtitle" TargetMode="Externa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hyperlink" Target="https://v.youku.com/v_show/id_XMzA1NjEzMDM0MA==.html?spm=a2h0k.11417342.soresults.dtitle" TargetMode="Externa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8" Type="http://schemas.openxmlformats.org/officeDocument/2006/relationships/tags" Target="../tags/tag40.xml"/><Relationship Id="rId13" Type="http://schemas.openxmlformats.org/officeDocument/2006/relationships/tags" Target="../tags/tag45.xml"/><Relationship Id="rId3" Type="http://schemas.openxmlformats.org/officeDocument/2006/relationships/tags" Target="../tags/tag35.xml"/><Relationship Id="rId7" Type="http://schemas.openxmlformats.org/officeDocument/2006/relationships/tags" Target="../tags/tag39.xml"/><Relationship Id="rId12" Type="http://schemas.openxmlformats.org/officeDocument/2006/relationships/tags" Target="../tags/tag44.xml"/><Relationship Id="rId17" Type="http://schemas.openxmlformats.org/officeDocument/2006/relationships/image" Target="../media/image7.tmp"/><Relationship Id="rId2" Type="http://schemas.openxmlformats.org/officeDocument/2006/relationships/tags" Target="../tags/tag34.xml"/><Relationship Id="rId16" Type="http://schemas.openxmlformats.org/officeDocument/2006/relationships/slideLayout" Target="../slideLayouts/slideLayout7.xml"/><Relationship Id="rId1" Type="http://schemas.openxmlformats.org/officeDocument/2006/relationships/tags" Target="../tags/tag33.xml"/><Relationship Id="rId6" Type="http://schemas.openxmlformats.org/officeDocument/2006/relationships/tags" Target="../tags/tag38.xml"/><Relationship Id="rId11" Type="http://schemas.openxmlformats.org/officeDocument/2006/relationships/tags" Target="../tags/tag43.xml"/><Relationship Id="rId5" Type="http://schemas.openxmlformats.org/officeDocument/2006/relationships/tags" Target="../tags/tag37.xml"/><Relationship Id="rId15" Type="http://schemas.openxmlformats.org/officeDocument/2006/relationships/tags" Target="../tags/tag47.xml"/><Relationship Id="rId10" Type="http://schemas.openxmlformats.org/officeDocument/2006/relationships/tags" Target="../tags/tag42.xml"/><Relationship Id="rId4" Type="http://schemas.openxmlformats.org/officeDocument/2006/relationships/tags" Target="../tags/tag36.xml"/><Relationship Id="rId9" Type="http://schemas.openxmlformats.org/officeDocument/2006/relationships/tags" Target="../tags/tag41.xml"/><Relationship Id="rId14" Type="http://schemas.openxmlformats.org/officeDocument/2006/relationships/tags" Target="../tags/tag4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2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hyperlink" Target="https://v.youku.com/v_show/id_XNzM5MTU5NDA4.html?spm=a2h0k.11417342.soresults.dtitle" TargetMode="Externa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slideLayout" Target="../slideLayouts/slideLayout7.xml"/><Relationship Id="rId3" Type="http://schemas.openxmlformats.org/officeDocument/2006/relationships/tags" Target="../tags/tag3.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 Type="http://schemas.openxmlformats.org/officeDocument/2006/relationships/tags" Target="../tags/tag2.xml"/><Relationship Id="rId16" Type="http://schemas.openxmlformats.org/officeDocument/2006/relationships/tags" Target="../tags/tag16.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5" Type="http://schemas.openxmlformats.org/officeDocument/2006/relationships/tags" Target="../tags/tag5.xml"/><Relationship Id="rId15" Type="http://schemas.openxmlformats.org/officeDocument/2006/relationships/tags" Target="../tags/tag15.xml"/><Relationship Id="rId10" Type="http://schemas.openxmlformats.org/officeDocument/2006/relationships/tags" Target="../tags/tag10.xml"/><Relationship Id="rId19" Type="http://schemas.openxmlformats.org/officeDocument/2006/relationships/image" Target="../media/image7.tmp"/><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a16="http://schemas.microsoft.com/office/drawing/2014/main" id="{22ECEECE-44B6-425C-AC57-402E611DA6A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333819" y="-1"/>
            <a:ext cx="2361308" cy="1745372"/>
          </a:xfrm>
          <a:prstGeom prst="rect">
            <a:avLst/>
          </a:prstGeom>
        </p:spPr>
      </p:pic>
      <p:sp>
        <p:nvSpPr>
          <p:cNvPr id="5" name="矩形 4">
            <a:extLst>
              <a:ext uri="{FF2B5EF4-FFF2-40B4-BE49-F238E27FC236}">
                <a16:creationId xmlns:a16="http://schemas.microsoft.com/office/drawing/2014/main" id="{20760E18-64F2-4BD3-B224-19F8DF282675}"/>
              </a:ext>
            </a:extLst>
          </p:cNvPr>
          <p:cNvSpPr/>
          <p:nvPr/>
        </p:nvSpPr>
        <p:spPr>
          <a:xfrm>
            <a:off x="-1" y="1688201"/>
            <a:ext cx="12192000" cy="3582260"/>
          </a:xfrm>
          <a:prstGeom prst="rect">
            <a:avLst/>
          </a:prstGeom>
          <a:solidFill>
            <a:schemeClr val="accent5">
              <a:lumMod val="75000"/>
            </a:schemeClr>
          </a:solidFill>
          <a:ln>
            <a:solidFill>
              <a:srgbClr val="3185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en-US" sz="1867" dirty="0"/>
          </a:p>
        </p:txBody>
      </p:sp>
      <p:sp>
        <p:nvSpPr>
          <p:cNvPr id="2" name="标题 1"/>
          <p:cNvSpPr>
            <a:spLocks noGrp="1"/>
          </p:cNvSpPr>
          <p:nvPr>
            <p:ph type="ctrTitle"/>
          </p:nvPr>
        </p:nvSpPr>
        <p:spPr>
          <a:xfrm>
            <a:off x="3708116" y="2423160"/>
            <a:ext cx="8121934" cy="2434590"/>
          </a:xfrm>
        </p:spPr>
        <p:txBody>
          <a:bodyPr>
            <a:noAutofit/>
          </a:bodyPr>
          <a:lstStyle/>
          <a:p>
            <a:pPr algn="l">
              <a:lnSpc>
                <a:spcPct val="150000"/>
              </a:lnSpc>
            </a:pPr>
            <a:r>
              <a:rPr lang="en-US" altLang="zh-CN" sz="4267" dirty="0">
                <a:solidFill>
                  <a:schemeClr val="bg1"/>
                </a:solidFill>
              </a:rPr>
              <a:t/>
            </a:r>
            <a:br>
              <a:rPr lang="en-US" altLang="zh-CN" sz="4267" dirty="0">
                <a:solidFill>
                  <a:schemeClr val="bg1"/>
                </a:solidFill>
              </a:rPr>
            </a:br>
            <a:r>
              <a:rPr lang="en-US" altLang="zh-CN" sz="4267" dirty="0">
                <a:solidFill>
                  <a:schemeClr val="bg1"/>
                </a:solidFill>
              </a:rPr>
              <a:t/>
            </a:r>
            <a:br>
              <a:rPr lang="en-US" altLang="zh-CN" sz="4267" dirty="0">
                <a:solidFill>
                  <a:schemeClr val="bg1"/>
                </a:solidFill>
              </a:rPr>
            </a:br>
            <a:r>
              <a:rPr lang="en-US" altLang="zh-CN" sz="3600" b="1" dirty="0">
                <a:solidFill>
                  <a:schemeClr val="bg1"/>
                </a:solidFill>
                <a:latin typeface="+mn-ea"/>
                <a:ea typeface="+mn-ea"/>
              </a:rPr>
              <a:t>《</a:t>
            </a:r>
            <a:r>
              <a:rPr lang="zh-CN" altLang="en-US" sz="3600" b="1" dirty="0">
                <a:solidFill>
                  <a:schemeClr val="bg1"/>
                </a:solidFill>
                <a:latin typeface="+mn-ea"/>
                <a:ea typeface="+mn-ea"/>
              </a:rPr>
              <a:t>研究生英语</a:t>
            </a:r>
            <a:r>
              <a:rPr lang="en-US" altLang="zh-CN" sz="3600" b="1" dirty="0">
                <a:solidFill>
                  <a:schemeClr val="bg1"/>
                </a:solidFill>
                <a:latin typeface="+mn-ea"/>
                <a:ea typeface="+mn-ea"/>
              </a:rPr>
              <a:t>》</a:t>
            </a:r>
            <a:r>
              <a:rPr lang="zh-CN" altLang="en-US" sz="3600" b="1" dirty="0">
                <a:solidFill>
                  <a:schemeClr val="bg1"/>
                </a:solidFill>
                <a:latin typeface="+mn-ea"/>
                <a:ea typeface="+mn-ea"/>
              </a:rPr>
              <a:t>雨课件</a:t>
            </a:r>
            <a:r>
              <a:rPr lang="en-US" altLang="zh-CN" sz="4267" dirty="0">
                <a:solidFill>
                  <a:schemeClr val="bg1"/>
                </a:solidFill>
              </a:rPr>
              <a:t/>
            </a:r>
            <a:br>
              <a:rPr lang="en-US" altLang="zh-CN" sz="4267" dirty="0">
                <a:solidFill>
                  <a:schemeClr val="bg1"/>
                </a:solidFill>
              </a:rPr>
            </a:br>
            <a:r>
              <a:rPr lang="en-US" altLang="zh-CN" sz="2000" b="1" dirty="0">
                <a:solidFill>
                  <a:schemeClr val="bg1"/>
                </a:solidFill>
                <a:latin typeface="Georgia" panose="02040502050405020303" pitchFamily="18" charset="0"/>
                <a:ea typeface="方正正准黑简体" panose="02000000000000000000" pitchFamily="2" charset="-122"/>
              </a:rPr>
              <a:t>Postgraduate English Course: A Blended Learning Experience via the Mobile Learning Apps of Rain Classroom</a:t>
            </a:r>
            <a:r>
              <a:rPr lang="en-US" altLang="zh-CN" sz="2000" b="1" dirty="0">
                <a:solidFill>
                  <a:schemeClr val="tx1"/>
                </a:solidFill>
                <a:latin typeface="Georgia" panose="02040502050405020303" pitchFamily="18" charset="0"/>
                <a:ea typeface="方正正准黑简体" panose="02000000000000000000" pitchFamily="2" charset="-122"/>
              </a:rPr>
              <a:t/>
            </a:r>
            <a:br>
              <a:rPr lang="en-US" altLang="zh-CN" sz="2000" b="1" dirty="0">
                <a:solidFill>
                  <a:schemeClr val="tx1"/>
                </a:solidFill>
                <a:latin typeface="Georgia" panose="02040502050405020303" pitchFamily="18" charset="0"/>
                <a:ea typeface="方正正准黑简体" panose="02000000000000000000" pitchFamily="2" charset="-122"/>
              </a:rPr>
            </a:br>
            <a:endParaRPr lang="zh-CN" altLang="en-US" sz="2000" dirty="0">
              <a:solidFill>
                <a:schemeClr val="bg1"/>
              </a:solidFill>
              <a:latin typeface="Georgia" panose="02040502050405020303" pitchFamily="18" charset="0"/>
            </a:endParaRPr>
          </a:p>
        </p:txBody>
      </p:sp>
      <p:sp>
        <p:nvSpPr>
          <p:cNvPr id="3" name="副标题 2"/>
          <p:cNvSpPr>
            <a:spLocks noGrp="1"/>
          </p:cNvSpPr>
          <p:nvPr>
            <p:ph type="subTitle" idx="1"/>
          </p:nvPr>
        </p:nvSpPr>
        <p:spPr>
          <a:xfrm>
            <a:off x="0" y="2819400"/>
            <a:ext cx="3257550" cy="1139983"/>
          </a:xfrm>
        </p:spPr>
        <p:txBody>
          <a:bodyPr>
            <a:noAutofit/>
          </a:bodyPr>
          <a:lstStyle/>
          <a:p>
            <a:pPr algn="r">
              <a:lnSpc>
                <a:spcPct val="200000"/>
              </a:lnSpc>
              <a:spcBef>
                <a:spcPts val="0"/>
              </a:spcBef>
            </a:pPr>
            <a:r>
              <a:rPr lang="zh-CN" altLang="en-US" sz="1867" b="1" dirty="0">
                <a:solidFill>
                  <a:schemeClr val="bg1"/>
                </a:solidFill>
              </a:rPr>
              <a:t>教育部在线教育研究中心</a:t>
            </a:r>
            <a:r>
              <a:rPr lang="en-US" altLang="zh-CN" sz="1867" b="1" dirty="0">
                <a:solidFill>
                  <a:schemeClr val="bg1"/>
                </a:solidFill>
              </a:rPr>
              <a:t>2018</a:t>
            </a:r>
            <a:r>
              <a:rPr lang="zh-CN" altLang="en-US" sz="1867" b="1" dirty="0">
                <a:solidFill>
                  <a:schemeClr val="bg1"/>
                </a:solidFill>
              </a:rPr>
              <a:t>年度智慧教学电子教材</a:t>
            </a:r>
            <a:endParaRPr lang="en-US" altLang="zh-CN" sz="1867" b="1" dirty="0">
              <a:solidFill>
                <a:schemeClr val="bg1"/>
              </a:solidFill>
            </a:endParaRPr>
          </a:p>
          <a:p>
            <a:pPr algn="r">
              <a:spcBef>
                <a:spcPts val="0"/>
              </a:spcBef>
            </a:pPr>
            <a:endParaRPr lang="en-US" altLang="zh-CN" sz="1867" dirty="0">
              <a:solidFill>
                <a:schemeClr val="bg1"/>
              </a:solidFill>
            </a:endParaRPr>
          </a:p>
        </p:txBody>
      </p:sp>
      <p:cxnSp>
        <p:nvCxnSpPr>
          <p:cNvPr id="7" name="直接连接符 6">
            <a:extLst>
              <a:ext uri="{FF2B5EF4-FFF2-40B4-BE49-F238E27FC236}">
                <a16:creationId xmlns:a16="http://schemas.microsoft.com/office/drawing/2014/main" id="{2011DBE2-CD62-43FF-AFDF-8BA4062AE014}"/>
              </a:ext>
            </a:extLst>
          </p:cNvPr>
          <p:cNvCxnSpPr/>
          <p:nvPr/>
        </p:nvCxnSpPr>
        <p:spPr>
          <a:xfrm>
            <a:off x="3413800" y="3044957"/>
            <a:ext cx="0" cy="960107"/>
          </a:xfrm>
          <a:prstGeom prst="line">
            <a:avLst/>
          </a:prstGeom>
          <a:ln w="15875">
            <a:solidFill>
              <a:schemeClr val="bg1"/>
            </a:solidFill>
          </a:ln>
        </p:spPr>
        <p:style>
          <a:lnRef idx="1">
            <a:schemeClr val="accent1"/>
          </a:lnRef>
          <a:fillRef idx="0">
            <a:schemeClr val="accent1"/>
          </a:fillRef>
          <a:effectRef idx="0">
            <a:schemeClr val="accent1"/>
          </a:effectRef>
          <a:fontRef idx="minor">
            <a:schemeClr val="tx1"/>
          </a:fontRef>
        </p:style>
      </p:cxnSp>
      <p:pic>
        <p:nvPicPr>
          <p:cNvPr id="9" name="图片 1">
            <a:extLst>
              <a:ext uri="{FF2B5EF4-FFF2-40B4-BE49-F238E27FC236}">
                <a16:creationId xmlns:a16="http://schemas.microsoft.com/office/drawing/2014/main" id="{6565B77C-CF72-44AE-BCCE-A9B7C2871037}"/>
              </a:ext>
            </a:extLst>
          </p:cNvPr>
          <p:cNvPicPr>
            <a:picLocks noChangeAspect="1"/>
          </p:cNvPicPr>
          <p:nvPr/>
        </p:nvPicPr>
        <p:blipFill>
          <a:blip r:embed="rId4" cstate="print">
            <a:extLst>
              <a:ext uri="{28A0092B-C50C-407E-A947-70E740481C1C}">
                <a14:useLocalDpi xmlns:a14="http://schemas.microsoft.com/office/drawing/2010/main" val="0"/>
              </a:ext>
            </a:extLst>
          </a:blip>
          <a:srcRect b="27988"/>
          <a:stretch>
            <a:fillRect/>
          </a:stretch>
        </p:blipFill>
        <p:spPr bwMode="auto">
          <a:xfrm>
            <a:off x="-1" y="1"/>
            <a:ext cx="2498935" cy="1688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3">
            <a:extLst>
              <a:ext uri="{FF2B5EF4-FFF2-40B4-BE49-F238E27FC236}">
                <a16:creationId xmlns:a16="http://schemas.microsoft.com/office/drawing/2014/main" id="{3176F6CE-94D9-4C30-B8DD-23117394D2D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695128" y="0"/>
            <a:ext cx="2496873" cy="1692773"/>
          </a:xfrm>
          <a:prstGeom prst="rect">
            <a:avLst/>
          </a:prstGeom>
        </p:spPr>
      </p:pic>
      <p:pic>
        <p:nvPicPr>
          <p:cNvPr id="13" name="图片 12">
            <a:extLst>
              <a:ext uri="{FF2B5EF4-FFF2-40B4-BE49-F238E27FC236}">
                <a16:creationId xmlns:a16="http://schemas.microsoft.com/office/drawing/2014/main" id="{9854E5A6-6F92-4301-8F6E-26EB1BAAAC7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498934" y="1"/>
            <a:ext cx="2532303" cy="1688201"/>
          </a:xfrm>
          <a:prstGeom prst="rect">
            <a:avLst/>
          </a:prstGeom>
        </p:spPr>
      </p:pic>
      <p:pic>
        <p:nvPicPr>
          <p:cNvPr id="15" name="图片 14">
            <a:extLst>
              <a:ext uri="{FF2B5EF4-FFF2-40B4-BE49-F238E27FC236}">
                <a16:creationId xmlns:a16="http://schemas.microsoft.com/office/drawing/2014/main" id="{0AB6329E-DF2F-469B-AFD1-886254CB9F48}"/>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860242" y="-1"/>
            <a:ext cx="2473577" cy="1688201"/>
          </a:xfrm>
          <a:prstGeom prst="rect">
            <a:avLst/>
          </a:prstGeom>
        </p:spPr>
      </p:pic>
      <p:sp>
        <p:nvSpPr>
          <p:cNvPr id="12" name="矩形 11"/>
          <p:cNvSpPr/>
          <p:nvPr/>
        </p:nvSpPr>
        <p:spPr>
          <a:xfrm>
            <a:off x="-3" y="5270460"/>
            <a:ext cx="12177710" cy="1587539"/>
          </a:xfrm>
          <a:prstGeom prst="rect">
            <a:avLst/>
          </a:prstGeom>
          <a:solidFill>
            <a:schemeClr val="bg1"/>
          </a:solidFill>
        </p:spPr>
        <p:txBody>
          <a:bodyPr wrap="square">
            <a:spAutoFit/>
          </a:bodyPr>
          <a:lstStyle/>
          <a:p>
            <a:pPr>
              <a:lnSpc>
                <a:spcPct val="150000"/>
              </a:lnSpc>
            </a:pPr>
            <a:r>
              <a:rPr lang="en-US" altLang="zh-CN" sz="2200" dirty="0">
                <a:solidFill>
                  <a:schemeClr val="accent6">
                    <a:lumMod val="50000"/>
                  </a:schemeClr>
                </a:solidFill>
                <a:latin typeface="Garamond" panose="02020404030301010803" pitchFamily="18" charset="0"/>
              </a:rPr>
              <a:t>Copyright</a:t>
            </a:r>
            <a:r>
              <a:rPr lang="zh-CN" altLang="en-US" sz="2200" dirty="0">
                <a:solidFill>
                  <a:schemeClr val="accent6">
                    <a:lumMod val="50000"/>
                  </a:schemeClr>
                </a:solidFill>
                <a:latin typeface="Garamond" panose="02020404030301010803" pitchFamily="18" charset="0"/>
              </a:rPr>
              <a:t> </a:t>
            </a:r>
            <a:r>
              <a:rPr lang="en-US" altLang="zh-CN" sz="2200" dirty="0">
                <a:solidFill>
                  <a:schemeClr val="accent6">
                    <a:lumMod val="50000"/>
                  </a:schemeClr>
                </a:solidFill>
                <a:latin typeface="Garamond" panose="02020404030301010803" pitchFamily="18" charset="0"/>
              </a:rPr>
              <a:t>© Xiangming LI &amp; </a:t>
            </a:r>
            <a:r>
              <a:rPr lang="en-US" altLang="zh-CN" sz="2200" dirty="0" err="1">
                <a:solidFill>
                  <a:schemeClr val="accent6">
                    <a:lumMod val="50000"/>
                  </a:schemeClr>
                </a:solidFill>
                <a:latin typeface="Garamond" panose="02020404030301010803" pitchFamily="18" charset="0"/>
              </a:rPr>
              <a:t>Chengping</a:t>
            </a:r>
            <a:r>
              <a:rPr lang="en-US" altLang="zh-CN" sz="2200" dirty="0">
                <a:solidFill>
                  <a:schemeClr val="accent6">
                    <a:lumMod val="50000"/>
                  </a:schemeClr>
                </a:solidFill>
                <a:latin typeface="Garamond" panose="02020404030301010803" pitchFamily="18" charset="0"/>
              </a:rPr>
              <a:t> ZHANG, Graduate School at Shenzhen, Tsinghua University. </a:t>
            </a:r>
          </a:p>
          <a:p>
            <a:pPr>
              <a:lnSpc>
                <a:spcPct val="150000"/>
              </a:lnSpc>
            </a:pPr>
            <a:r>
              <a:rPr lang="en-US" altLang="zh-CN" sz="2200" dirty="0">
                <a:solidFill>
                  <a:schemeClr val="accent6">
                    <a:lumMod val="50000"/>
                  </a:schemeClr>
                </a:solidFill>
                <a:latin typeface="Garamond" panose="02020404030301010803" pitchFamily="18" charset="0"/>
              </a:rPr>
              <a:t>All Rights Reserved</a:t>
            </a:r>
          </a:p>
          <a:p>
            <a:pPr>
              <a:lnSpc>
                <a:spcPct val="150000"/>
              </a:lnSpc>
            </a:pPr>
            <a:endParaRPr lang="en-US" altLang="zh-CN" sz="2000" dirty="0">
              <a:solidFill>
                <a:schemeClr val="accent6">
                  <a:lumMod val="50000"/>
                </a:schemeClr>
              </a:solidFill>
              <a:latin typeface="Garamond" panose="02020404030301010803" pitchFamily="18" charset="0"/>
            </a:endParaRPr>
          </a:p>
        </p:txBody>
      </p:sp>
    </p:spTree>
    <p:extLst>
      <p:ext uri="{BB962C8B-B14F-4D97-AF65-F5344CB8AC3E}">
        <p14:creationId xmlns:p14="http://schemas.microsoft.com/office/powerpoint/2010/main" val="3350391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Content Placeholder 2"/>
          <p:cNvSpPr txBox="1">
            <a:spLocks/>
          </p:cNvSpPr>
          <p:nvPr/>
        </p:nvSpPr>
        <p:spPr bwMode="auto">
          <a:xfrm>
            <a:off x="3878263" y="1990725"/>
            <a:ext cx="5345112" cy="228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14313" indent="-214313" defTabSz="285750">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463550" indent="-177800" defTabSz="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714375" indent="-142875" defTabSz="28575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000125" indent="-142875" defTabSz="28575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1285875" indent="-142875" defTabSz="28575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1743075" indent="-142875"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200275" indent="-142875"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2657475" indent="-142875"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114675" indent="-142875"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lnSpc>
                <a:spcPct val="150000"/>
              </a:lnSpc>
              <a:spcBef>
                <a:spcPts val="625"/>
              </a:spcBef>
              <a:buFont typeface="Wingdings" panose="05000000000000000000" pitchFamily="2" charset="2"/>
              <a:buNone/>
            </a:pPr>
            <a:r>
              <a:rPr lang="en-US" altLang="zh-CN" sz="2800" dirty="0">
                <a:solidFill>
                  <a:schemeClr val="tx1"/>
                </a:solidFill>
              </a:rPr>
              <a:t>Act 1: Create the Story</a:t>
            </a:r>
          </a:p>
          <a:p>
            <a:pPr eaLnBrk="1" hangingPunct="1">
              <a:lnSpc>
                <a:spcPct val="150000"/>
              </a:lnSpc>
              <a:spcBef>
                <a:spcPts val="625"/>
              </a:spcBef>
              <a:buFont typeface="Wingdings" panose="05000000000000000000" pitchFamily="2" charset="2"/>
              <a:buNone/>
            </a:pPr>
            <a:r>
              <a:rPr lang="en-US" altLang="zh-CN" sz="2800" i="1" dirty="0">
                <a:solidFill>
                  <a:srgbClr val="C00000"/>
                </a:solidFill>
              </a:rPr>
              <a:t>Create the Antagonist </a:t>
            </a:r>
          </a:p>
        </p:txBody>
      </p:sp>
      <p:sp>
        <p:nvSpPr>
          <p:cNvPr id="24581"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BD23F066-49BC-457A-B6FF-EA1DE2D588F5}" type="slidenum">
              <a:rPr lang="en-US" altLang="zh-CN" smtClean="0"/>
              <a:pPr/>
              <a:t>10</a:t>
            </a:fld>
            <a:endParaRPr lang="en-US" altLang="zh-CN"/>
          </a:p>
        </p:txBody>
      </p:sp>
    </p:spTree>
  </p:cSld>
  <p:clrMapOvr>
    <a:masterClrMapping/>
  </p:clrMapOvr>
  <p:transition spd="slow"/>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http://l.yimg.com/us.yimg.com/i/us/wrlds/strwrs/pr/img/orig/Episode_5_Darth_Vader_Luke_Skywalker_Fight_2.jpg"/>
          <p:cNvPicPr>
            <a:picLocks noChangeAspect="1" noChangeArrowheads="1"/>
          </p:cNvPicPr>
          <p:nvPr/>
        </p:nvPicPr>
        <p:blipFill>
          <a:blip r:embed="rId3">
            <a:extLst>
              <a:ext uri="{28A0092B-C50C-407E-A947-70E740481C1C}">
                <a14:useLocalDpi xmlns:a14="http://schemas.microsoft.com/office/drawing/2010/main" val="0"/>
              </a:ext>
            </a:extLst>
          </a:blip>
          <a:srcRect l="307" t="12492" r="105" b="-874"/>
          <a:stretch>
            <a:fillRect/>
          </a:stretch>
        </p:blipFill>
        <p:spPr bwMode="auto">
          <a:xfrm>
            <a:off x="0" y="0"/>
            <a:ext cx="12192000" cy="696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4933950" y="0"/>
            <a:ext cx="5734050" cy="1200150"/>
          </a:xfrm>
          <a:prstGeom prst="rect">
            <a:avLst/>
          </a:prstGeom>
          <a:solidFill>
            <a:schemeClr val="tx1">
              <a:lumMod val="85000"/>
              <a:lumOff val="15000"/>
              <a:alpha val="77000"/>
            </a:schemeClr>
          </a:solidFill>
        </p:spPr>
        <p:txBody>
          <a:bodyPr>
            <a:spAutoFit/>
          </a:bodyPr>
          <a:lstStyle/>
          <a:p>
            <a:pPr eaLnBrk="1" hangingPunct="1">
              <a:defRPr/>
            </a:pPr>
            <a:r>
              <a:rPr lang="en-US" altLang="zh-CN" sz="2400" dirty="0">
                <a:solidFill>
                  <a:schemeClr val="bg1"/>
                </a:solidFill>
              </a:rPr>
              <a:t>In every classic story, the hero fights the villain. The same storytelling principle applies to every Steve Jobs presentation. </a:t>
            </a:r>
          </a:p>
        </p:txBody>
      </p:sp>
      <p:sp>
        <p:nvSpPr>
          <p:cNvPr id="4" name="页脚占位符 3"/>
          <p:cNvSpPr>
            <a:spLocks noGrp="1"/>
          </p:cNvSpPr>
          <p:nvPr>
            <p:ph type="ftr" sz="quarter" idx="11"/>
          </p:nvPr>
        </p:nvSpPr>
        <p:spPr/>
        <p:txBody>
          <a:bodyPr/>
          <a:lstStyle/>
          <a:p>
            <a:pPr>
              <a:defRPr/>
            </a:pPr>
            <a:r>
              <a:rPr lang="en-US" dirty="0"/>
              <a:t>Week 3</a:t>
            </a:r>
          </a:p>
        </p:txBody>
      </p:sp>
      <p:sp>
        <p:nvSpPr>
          <p:cNvPr id="25606" name="灯片编号占位符 4"/>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F018FFFA-3EAE-43EF-9A65-F6FEFD2AE834}" type="slidenum">
              <a:rPr lang="en-US" altLang="zh-CN" smtClean="0"/>
              <a:pPr/>
              <a:t>11</a:t>
            </a:fld>
            <a:endParaRPr lang="en-US" altLang="zh-CN"/>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81922"/>
                                        </p:tgtEl>
                                        <p:attrNameLst>
                                          <p:attrName>style.visibility</p:attrName>
                                        </p:attrNameLst>
                                      </p:cBhvr>
                                      <p:to>
                                        <p:strVal val="visible"/>
                                      </p:to>
                                    </p:set>
                                    <p:animEffect transition="in" filter="fade">
                                      <p:cBhvr>
                                        <p:cTn id="7" dur="1000"/>
                                        <p:tgtEl>
                                          <p:spTgt spid="819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9874" name="Picture 2" descr="http://www.vectronicsappleworld.com/macintosh/articlepics/1984ad/mac.jpg"/>
          <p:cNvPicPr>
            <a:picLocks noChangeAspect="1" noChangeArrowheads="1"/>
          </p:cNvPicPr>
          <p:nvPr/>
        </p:nvPicPr>
        <p:blipFill>
          <a:blip r:embed="rId3"/>
          <a:srcRect/>
          <a:stretch>
            <a:fillRect/>
          </a:stretch>
        </p:blipFill>
        <p:spPr bwMode="auto">
          <a:xfrm>
            <a:off x="2208213" y="1484313"/>
            <a:ext cx="3074987" cy="2722562"/>
          </a:xfrm>
          <a:prstGeom prst="rect">
            <a:avLst/>
          </a:prstGeom>
          <a:noFill/>
          <a:ln w="57150">
            <a:solidFill>
              <a:schemeClr val="tx1">
                <a:lumMod val="65000"/>
                <a:lumOff val="35000"/>
              </a:schemeClr>
            </a:solidFill>
          </a:ln>
        </p:spPr>
      </p:pic>
      <p:pic>
        <p:nvPicPr>
          <p:cNvPr id="79876" name="Picture 4" descr="http://i.zdnet.com/blogs/ibm.jpg"/>
          <p:cNvPicPr>
            <a:picLocks noChangeAspect="1" noChangeArrowheads="1"/>
          </p:cNvPicPr>
          <p:nvPr/>
        </p:nvPicPr>
        <p:blipFill>
          <a:blip r:embed="rId4"/>
          <a:srcRect/>
          <a:stretch>
            <a:fillRect/>
          </a:stretch>
        </p:blipFill>
        <p:spPr bwMode="auto">
          <a:xfrm>
            <a:off x="5808663" y="1557338"/>
            <a:ext cx="3625850" cy="2720975"/>
          </a:xfrm>
          <a:prstGeom prst="rect">
            <a:avLst/>
          </a:prstGeom>
          <a:noFill/>
          <a:ln w="38100">
            <a:solidFill>
              <a:schemeClr val="accent1">
                <a:lumMod val="75000"/>
              </a:schemeClr>
            </a:solidFill>
          </a:ln>
        </p:spPr>
      </p:pic>
      <p:sp>
        <p:nvSpPr>
          <p:cNvPr id="4" name="TextBox 3"/>
          <p:cNvSpPr txBox="1"/>
          <p:nvPr/>
        </p:nvSpPr>
        <p:spPr>
          <a:xfrm>
            <a:off x="2852738" y="4737100"/>
            <a:ext cx="6192837" cy="830263"/>
          </a:xfrm>
          <a:prstGeom prst="rect">
            <a:avLst/>
          </a:prstGeom>
          <a:solidFill>
            <a:schemeClr val="accent1">
              <a:lumMod val="75000"/>
              <a:alpha val="77000"/>
            </a:schemeClr>
          </a:solidFill>
        </p:spPr>
        <p:txBody>
          <a:bodyPr>
            <a:spAutoFit/>
          </a:bodyPr>
          <a:lstStyle/>
          <a:p>
            <a:pPr eaLnBrk="1" hangingPunct="1">
              <a:defRPr/>
            </a:pPr>
            <a:r>
              <a:rPr lang="en-US" altLang="zh-CN" sz="2400" dirty="0">
                <a:solidFill>
                  <a:schemeClr val="bg1"/>
                </a:solidFill>
              </a:rPr>
              <a:t>In 1984 when he introduced the Macintosh, </a:t>
            </a:r>
          </a:p>
          <a:p>
            <a:pPr eaLnBrk="1" hangingPunct="1">
              <a:defRPr/>
            </a:pPr>
            <a:r>
              <a:rPr lang="en-US" altLang="zh-CN" sz="2400" dirty="0">
                <a:solidFill>
                  <a:schemeClr val="bg1"/>
                </a:solidFill>
              </a:rPr>
              <a:t>Big Blue, IBM represented the villain. </a:t>
            </a:r>
          </a:p>
        </p:txBody>
      </p:sp>
      <p:sp>
        <p:nvSpPr>
          <p:cNvPr id="27655" name="灯片编号占位符 4"/>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7A7246AE-B3F7-4A85-92C2-0366ABE9938E}" type="slidenum">
              <a:rPr lang="en-US" altLang="zh-CN" smtClean="0"/>
              <a:pPr/>
              <a:t>12</a:t>
            </a:fld>
            <a:endParaRPr lang="en-US" altLang="zh-CN"/>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79874"/>
                                        </p:tgtEl>
                                        <p:attrNameLst>
                                          <p:attrName>style.visibility</p:attrName>
                                        </p:attrNameLst>
                                      </p:cBhvr>
                                      <p:to>
                                        <p:strVal val="visible"/>
                                      </p:to>
                                    </p:set>
                                    <p:animEffect transition="in" filter="fade">
                                      <p:cBhvr>
                                        <p:cTn id="7" dur="500"/>
                                        <p:tgtEl>
                                          <p:spTgt spid="798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79876"/>
                                        </p:tgtEl>
                                        <p:attrNameLst>
                                          <p:attrName>style.visibility</p:attrName>
                                        </p:attrNameLst>
                                      </p:cBhvr>
                                      <p:to>
                                        <p:strVal val="visible"/>
                                      </p:to>
                                    </p:set>
                                    <p:animEffect transition="in" filter="fade">
                                      <p:cBhvr>
                                        <p:cTn id="12" dur="500"/>
                                        <p:tgtEl>
                                          <p:spTgt spid="79876"/>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descr="http://l.yimg.com/us.yimg.com/i/us/wrlds/strwrs/pr/img/orig/Episode_5_Darth_Vader_Luke_Skywalker_Fight_2.jpg"/>
          <p:cNvPicPr>
            <a:picLocks noChangeAspect="1" noChangeArrowheads="1"/>
          </p:cNvPicPr>
          <p:nvPr/>
        </p:nvPicPr>
        <p:blipFill>
          <a:blip r:embed="rId3">
            <a:extLst>
              <a:ext uri="{28A0092B-C50C-407E-A947-70E740481C1C}">
                <a14:useLocalDpi xmlns:a14="http://schemas.microsoft.com/office/drawing/2010/main" val="0"/>
              </a:ext>
            </a:extLst>
          </a:blip>
          <a:srcRect l="307" t="12492" r="105" b="-874"/>
          <a:stretch>
            <a:fillRect/>
          </a:stretch>
        </p:blipFill>
        <p:spPr bwMode="auto">
          <a:xfrm>
            <a:off x="0" y="0"/>
            <a:ext cx="12192000" cy="696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7"/>
          <p:cNvGrpSpPr>
            <a:grpSpLocks/>
          </p:cNvGrpSpPr>
          <p:nvPr/>
        </p:nvGrpSpPr>
        <p:grpSpPr bwMode="auto">
          <a:xfrm>
            <a:off x="1751013" y="566738"/>
            <a:ext cx="2552700" cy="1706562"/>
            <a:chOff x="1281390" y="771525"/>
            <a:chExt cx="2554010" cy="2047875"/>
          </a:xfrm>
        </p:grpSpPr>
        <p:pic>
          <p:nvPicPr>
            <p:cNvPr id="3" name="Picture 2" descr="http://www.vectronicsappleworld.com/macintosh/articlepics/1984ad/mac.jpg"/>
            <p:cNvPicPr>
              <a:picLocks noChangeAspect="1" noChangeArrowheads="1"/>
            </p:cNvPicPr>
            <p:nvPr/>
          </p:nvPicPr>
          <p:blipFill>
            <a:blip r:embed="rId4"/>
            <a:srcRect/>
            <a:stretch>
              <a:fillRect/>
            </a:stretch>
          </p:blipFill>
          <p:spPr bwMode="auto">
            <a:xfrm>
              <a:off x="1281390" y="771525"/>
              <a:ext cx="1716968" cy="2047875"/>
            </a:xfrm>
            <a:prstGeom prst="rect">
              <a:avLst/>
            </a:prstGeom>
            <a:noFill/>
            <a:ln w="57150">
              <a:solidFill>
                <a:schemeClr val="tx1">
                  <a:lumMod val="65000"/>
                  <a:lumOff val="35000"/>
                </a:schemeClr>
              </a:solidFill>
            </a:ln>
          </p:spPr>
        </p:pic>
        <p:sp>
          <p:nvSpPr>
            <p:cNvPr id="5" name="Arc 4"/>
            <p:cNvSpPr/>
            <p:nvPr/>
          </p:nvSpPr>
          <p:spPr>
            <a:xfrm>
              <a:off x="2388445" y="1485900"/>
              <a:ext cx="1446955" cy="1091566"/>
            </a:xfrm>
            <a:prstGeom prst="arc">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eaLnBrk="1" fontAlgn="auto" hangingPunct="1">
                <a:spcBef>
                  <a:spcPts val="0"/>
                </a:spcBef>
                <a:spcAft>
                  <a:spcPts val="0"/>
                </a:spcAft>
                <a:defRPr/>
              </a:pPr>
              <a:endParaRPr lang="en-US" sz="1800"/>
            </a:p>
          </p:txBody>
        </p:sp>
      </p:grpSp>
      <p:grpSp>
        <p:nvGrpSpPr>
          <p:cNvPr id="6" name="Group 8"/>
          <p:cNvGrpSpPr>
            <a:grpSpLocks/>
          </p:cNvGrpSpPr>
          <p:nvPr/>
        </p:nvGrpSpPr>
        <p:grpSpPr bwMode="auto">
          <a:xfrm>
            <a:off x="8412163" y="395288"/>
            <a:ext cx="2108200" cy="2047875"/>
            <a:chOff x="6654800" y="695325"/>
            <a:chExt cx="2108200" cy="2047875"/>
          </a:xfrm>
        </p:grpSpPr>
        <p:pic>
          <p:nvPicPr>
            <p:cNvPr id="4" name="Picture 4" descr="http://i.zdnet.com/blogs/ibm.jpg"/>
            <p:cNvPicPr>
              <a:picLocks noChangeAspect="1" noChangeArrowheads="1"/>
            </p:cNvPicPr>
            <p:nvPr/>
          </p:nvPicPr>
          <p:blipFill>
            <a:blip r:embed="rId5"/>
            <a:srcRect/>
            <a:stretch>
              <a:fillRect/>
            </a:stretch>
          </p:blipFill>
          <p:spPr bwMode="auto">
            <a:xfrm>
              <a:off x="7124700" y="695325"/>
              <a:ext cx="1638300" cy="1230312"/>
            </a:xfrm>
            <a:prstGeom prst="rect">
              <a:avLst/>
            </a:prstGeom>
            <a:noFill/>
            <a:ln w="38100">
              <a:solidFill>
                <a:schemeClr val="accent1">
                  <a:lumMod val="75000"/>
                </a:schemeClr>
              </a:solidFill>
            </a:ln>
          </p:spPr>
        </p:pic>
        <p:sp>
          <p:nvSpPr>
            <p:cNvPr id="7" name="Arc 6"/>
            <p:cNvSpPr/>
            <p:nvPr/>
          </p:nvSpPr>
          <p:spPr>
            <a:xfrm flipH="1">
              <a:off x="6654800" y="1447800"/>
              <a:ext cx="787400" cy="1295400"/>
            </a:xfrm>
            <a:prstGeom prst="arc">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eaLnBrk="1" fontAlgn="auto" hangingPunct="1">
                <a:spcBef>
                  <a:spcPts val="0"/>
                </a:spcBef>
                <a:spcAft>
                  <a:spcPts val="0"/>
                </a:spcAft>
                <a:defRPr/>
              </a:pPr>
              <a:endParaRPr lang="en-US" sz="1800"/>
            </a:p>
          </p:txBody>
        </p:sp>
      </p:grpSp>
      <p:sp>
        <p:nvSpPr>
          <p:cNvPr id="10" name="TextBox 9"/>
          <p:cNvSpPr txBox="1"/>
          <p:nvPr/>
        </p:nvSpPr>
        <p:spPr>
          <a:xfrm>
            <a:off x="4313238" y="220663"/>
            <a:ext cx="4098925" cy="1016000"/>
          </a:xfrm>
          <a:prstGeom prst="rect">
            <a:avLst/>
          </a:prstGeom>
          <a:solidFill>
            <a:schemeClr val="accent1">
              <a:lumMod val="75000"/>
              <a:alpha val="77000"/>
            </a:schemeClr>
          </a:solidFill>
        </p:spPr>
        <p:txBody>
          <a:bodyPr>
            <a:spAutoFit/>
          </a:bodyPr>
          <a:lstStyle/>
          <a:p>
            <a:pPr eaLnBrk="1" fontAlgn="auto" hangingPunct="1">
              <a:spcBef>
                <a:spcPts val="0"/>
              </a:spcBef>
              <a:spcAft>
                <a:spcPts val="0"/>
              </a:spcAft>
              <a:defRPr/>
            </a:pPr>
            <a:r>
              <a:rPr lang="en-US" sz="2000" dirty="0">
                <a:solidFill>
                  <a:schemeClr val="bg1"/>
                </a:solidFill>
                <a:ea typeface="+mn-ea"/>
              </a:rPr>
              <a:t>Introducing an antagonist (the problem) rallies the audience around the hero</a:t>
            </a:r>
            <a:r>
              <a:rPr lang="en-US" sz="1800" dirty="0">
                <a:solidFill>
                  <a:schemeClr val="bg1"/>
                </a:solidFill>
                <a:latin typeface="+mn-lt"/>
                <a:ea typeface="+mn-ea"/>
              </a:rPr>
              <a:t>. </a:t>
            </a:r>
          </a:p>
        </p:txBody>
      </p:sp>
      <p:sp>
        <p:nvSpPr>
          <p:cNvPr id="9" name="页脚占位符 8"/>
          <p:cNvSpPr>
            <a:spLocks noGrp="1"/>
          </p:cNvSpPr>
          <p:nvPr>
            <p:ph type="ftr" sz="quarter" idx="11"/>
          </p:nvPr>
        </p:nvSpPr>
        <p:spPr/>
        <p:txBody>
          <a:bodyPr/>
          <a:lstStyle/>
          <a:p>
            <a:pPr>
              <a:defRPr/>
            </a:pPr>
            <a:r>
              <a:rPr lang="en-US"/>
              <a:t>Week 3</a:t>
            </a:r>
          </a:p>
        </p:txBody>
      </p:sp>
      <p:sp>
        <p:nvSpPr>
          <p:cNvPr id="29704" name="灯片编号占位符 10"/>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ACAA3E2B-957E-46EB-A9DF-8AC5B48DD5F3}" type="slidenum">
              <a:rPr lang="en-US" altLang="zh-CN" smtClean="0"/>
              <a:pPr/>
              <a:t>13</a:t>
            </a:fld>
            <a:endParaRPr lang="en-US" altLang="zh-CN"/>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2"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right)">
                                      <p:cBhvr>
                                        <p:cTn id="12" dur="500"/>
                                        <p:tgtEl>
                                          <p:spTgt spid="2"/>
                                        </p:tgtEl>
                                      </p:cBhvr>
                                    </p:animEffect>
                                  </p:childTnLst>
                                </p:cTn>
                              </p:par>
                            </p:childTnLst>
                          </p:cTn>
                        </p:par>
                        <p:par>
                          <p:cTn id="13" fill="hold" nodeType="afterGroup">
                            <p:stCondLst>
                              <p:cond delay="50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B9CD83E8-B815-4C1E-91FB-59E6E4035235}" type="slidenum">
              <a:rPr lang="en-US" altLang="zh-CN" smtClean="0"/>
              <a:pPr>
                <a:defRPr/>
              </a:pPr>
              <a:t>14</a:t>
            </a:fld>
            <a:endParaRPr lang="en-US" altLang="zh-CN"/>
          </a:p>
        </p:txBody>
      </p:sp>
      <p:sp>
        <p:nvSpPr>
          <p:cNvPr id="6" name="矩形 5"/>
          <p:cNvSpPr/>
          <p:nvPr/>
        </p:nvSpPr>
        <p:spPr>
          <a:xfrm>
            <a:off x="3204411" y="4430706"/>
            <a:ext cx="6096000" cy="307777"/>
          </a:xfrm>
          <a:prstGeom prst="rect">
            <a:avLst/>
          </a:prstGeom>
        </p:spPr>
        <p:txBody>
          <a:bodyPr>
            <a:spAutoFit/>
          </a:bodyPr>
          <a:lstStyle/>
          <a:p>
            <a:endParaRPr lang="zh-CN" altLang="en-US" dirty="0"/>
          </a:p>
        </p:txBody>
      </p:sp>
      <p:sp>
        <p:nvSpPr>
          <p:cNvPr id="7" name="TextBox 3"/>
          <p:cNvSpPr txBox="1"/>
          <p:nvPr/>
        </p:nvSpPr>
        <p:spPr>
          <a:xfrm>
            <a:off x="2206625" y="2127082"/>
            <a:ext cx="8784389" cy="2923877"/>
          </a:xfrm>
          <a:prstGeom prst="rect">
            <a:avLst/>
          </a:prstGeom>
          <a:solidFill>
            <a:schemeClr val="accent1">
              <a:lumMod val="75000"/>
              <a:alpha val="77000"/>
            </a:schemeClr>
          </a:solidFill>
        </p:spPr>
        <p:txBody>
          <a:bodyPr wrap="square">
            <a:spAutoFit/>
          </a:bodyPr>
          <a:lstStyle/>
          <a:p>
            <a:pPr algn="ctr" eaLnBrk="1" hangingPunct="1">
              <a:lnSpc>
                <a:spcPct val="200000"/>
              </a:lnSpc>
              <a:defRPr/>
            </a:pPr>
            <a:r>
              <a:rPr lang="en-US" altLang="zh-CN" sz="2400" b="1" dirty="0"/>
              <a:t>Video Clip of </a:t>
            </a:r>
            <a:r>
              <a:rPr lang="en-US" altLang="zh-CN" sz="2400" b="1" dirty="0" err="1"/>
              <a:t>Macbook</a:t>
            </a:r>
            <a:r>
              <a:rPr lang="en-US" altLang="zh-CN" sz="2400" b="1" dirty="0"/>
              <a:t> Air by Steve Jobs  2008</a:t>
            </a:r>
          </a:p>
          <a:p>
            <a:pPr eaLnBrk="1" hangingPunct="1">
              <a:lnSpc>
                <a:spcPct val="200000"/>
              </a:lnSpc>
              <a:defRPr/>
            </a:pPr>
            <a:r>
              <a:rPr lang="en-US" altLang="zh-CN" sz="2400" b="1" dirty="0"/>
              <a:t>Source: </a:t>
            </a:r>
            <a:r>
              <a:rPr lang="zh-CN" altLang="en-US" sz="2200" b="1" dirty="0">
                <a:hlinkClick r:id="rId2"/>
              </a:rPr>
              <a:t>https://v.youku.com/v_show/id_XNzk3NDE3NjIw.html?spm=a2h0k.11417342.soresults.dtitle</a:t>
            </a:r>
            <a:endParaRPr lang="zh-CN" altLang="en-US" sz="2200" b="1" dirty="0"/>
          </a:p>
        </p:txBody>
      </p:sp>
    </p:spTree>
    <p:extLst>
      <p:ext uri="{BB962C8B-B14F-4D97-AF65-F5344CB8AC3E}">
        <p14:creationId xmlns:p14="http://schemas.microsoft.com/office/powerpoint/2010/main" val="231924861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Content Placeholder 2"/>
          <p:cNvSpPr txBox="1">
            <a:spLocks/>
          </p:cNvSpPr>
          <p:nvPr/>
        </p:nvSpPr>
        <p:spPr bwMode="auto">
          <a:xfrm>
            <a:off x="3878263" y="1990725"/>
            <a:ext cx="6262687" cy="228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14313" indent="-214313" defTabSz="285750">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463550" indent="-177800" defTabSz="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714375" indent="-142875" defTabSz="28575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000125" indent="-142875" defTabSz="28575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1285875" indent="-142875" defTabSz="28575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1743075" indent="-142875"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200275" indent="-142875"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2657475" indent="-142875"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114675" indent="-142875"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lnSpc>
                <a:spcPct val="150000"/>
              </a:lnSpc>
              <a:spcBef>
                <a:spcPts val="625"/>
              </a:spcBef>
              <a:buFont typeface="Wingdings" panose="05000000000000000000" pitchFamily="2" charset="2"/>
              <a:buNone/>
            </a:pPr>
            <a:r>
              <a:rPr lang="en-US" altLang="zh-CN" sz="2800" dirty="0">
                <a:solidFill>
                  <a:schemeClr val="tx1"/>
                </a:solidFill>
              </a:rPr>
              <a:t>Act 2: Deliver the Experience</a:t>
            </a:r>
          </a:p>
          <a:p>
            <a:pPr eaLnBrk="1" hangingPunct="1">
              <a:lnSpc>
                <a:spcPct val="150000"/>
              </a:lnSpc>
              <a:spcBef>
                <a:spcPts val="625"/>
              </a:spcBef>
              <a:buFont typeface="Wingdings" panose="05000000000000000000" pitchFamily="2" charset="2"/>
              <a:buNone/>
            </a:pPr>
            <a:r>
              <a:rPr lang="en-US" altLang="zh-CN" sz="2800" i="1" dirty="0">
                <a:solidFill>
                  <a:srgbClr val="C00000"/>
                </a:solidFill>
              </a:rPr>
              <a:t>Eliminate Complex Information </a:t>
            </a:r>
          </a:p>
        </p:txBody>
      </p:sp>
      <p:sp>
        <p:nvSpPr>
          <p:cNvPr id="31749"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AC73C5AF-53F2-4F67-992B-737AC26F504F}" type="slidenum">
              <a:rPr lang="en-US" altLang="zh-CN" smtClean="0"/>
              <a:pPr/>
              <a:t>15</a:t>
            </a:fld>
            <a:endParaRPr lang="en-US" altLang="zh-CN"/>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1" descr="UglySlide.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605088" y="334963"/>
            <a:ext cx="7942262" cy="5289550"/>
          </a:xfrm>
          <a:prstGeom prst="rect">
            <a:avLst/>
          </a:prstGeom>
          <a:noFill/>
          <a:ln w="9525">
            <a:solidFill>
              <a:schemeClr val="accent1"/>
            </a:solidFill>
            <a:miter lim="800000"/>
            <a:headEnd/>
            <a:tailEnd/>
          </a:ln>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806700" y="5761038"/>
            <a:ext cx="7539038" cy="369887"/>
          </a:xfrm>
          <a:prstGeom prst="rect">
            <a:avLst/>
          </a:prstGeom>
          <a:solidFill>
            <a:schemeClr val="accent1">
              <a:lumMod val="75000"/>
              <a:alpha val="77000"/>
            </a:schemeClr>
          </a:solidFill>
        </p:spPr>
        <p:txBody>
          <a:bodyPr>
            <a:spAutoFit/>
          </a:bodyPr>
          <a:lstStyle/>
          <a:p>
            <a:pPr eaLnBrk="1" fontAlgn="auto" hangingPunct="1">
              <a:spcBef>
                <a:spcPts val="0"/>
              </a:spcBef>
              <a:spcAft>
                <a:spcPts val="0"/>
              </a:spcAft>
              <a:defRPr/>
            </a:pPr>
            <a:r>
              <a:rPr lang="en-US" sz="1800" dirty="0">
                <a:solidFill>
                  <a:schemeClr val="bg1"/>
                </a:solidFill>
                <a:ea typeface="+mn-ea"/>
              </a:rPr>
              <a:t>An example of how a mediocre presenter would launch the MacBook Air</a:t>
            </a:r>
          </a:p>
        </p:txBody>
      </p:sp>
      <p:sp>
        <p:nvSpPr>
          <p:cNvPr id="32774" name="灯片编号占位符 4"/>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EF7846D7-0534-42DF-ACBA-012CB94E1EF0}" type="slidenum">
              <a:rPr lang="en-US" altLang="zh-CN" smtClean="0"/>
              <a:pPr/>
              <a:t>16</a:t>
            </a:fld>
            <a:endParaRPr lang="en-US" altLang="zh-CN"/>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2" name="Picture 4" descr="http://news.cnet.com/i/bto/20080115/MacBook_Air_back_540x359.JPG"/>
          <p:cNvPicPr>
            <a:picLocks noChangeAspect="1" noChangeArrowheads="1"/>
          </p:cNvPicPr>
          <p:nvPr/>
        </p:nvPicPr>
        <p:blipFill>
          <a:blip r:embed="rId3">
            <a:extLst>
              <a:ext uri="{28A0092B-C50C-407E-A947-70E740481C1C}">
                <a14:useLocalDpi xmlns:a14="http://schemas.microsoft.com/office/drawing/2010/main" val="0"/>
              </a:ext>
            </a:extLst>
          </a:blip>
          <a:srcRect l="5679" r="5679"/>
          <a:stretch>
            <a:fillRect/>
          </a:stretch>
        </p:blipFill>
        <p:spPr bwMode="auto">
          <a:xfrm>
            <a:off x="1643063" y="6350"/>
            <a:ext cx="4500562" cy="337661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19814" name="Picture 6" descr="http://farm3.static.flickr.com/2115/2194936129_ac0d7fe18f.jpg?v=0"/>
          <p:cNvPicPr>
            <a:picLocks noChangeAspect="1" noChangeArrowheads="1"/>
          </p:cNvPicPr>
          <p:nvPr/>
        </p:nvPicPr>
        <p:blipFill>
          <a:blip r:embed="rId4">
            <a:extLst>
              <a:ext uri="{28A0092B-C50C-407E-A947-70E740481C1C}">
                <a14:useLocalDpi xmlns:a14="http://schemas.microsoft.com/office/drawing/2010/main" val="0"/>
              </a:ext>
            </a:extLst>
          </a:blip>
          <a:srcRect r="11200"/>
          <a:stretch>
            <a:fillRect/>
          </a:stretch>
        </p:blipFill>
        <p:spPr bwMode="auto">
          <a:xfrm>
            <a:off x="6853238" y="2830513"/>
            <a:ext cx="4643437" cy="34829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988175" y="1368425"/>
            <a:ext cx="4643438" cy="1200150"/>
          </a:xfrm>
          <a:prstGeom prst="rect">
            <a:avLst/>
          </a:prstGeom>
          <a:solidFill>
            <a:schemeClr val="accent1">
              <a:lumMod val="75000"/>
              <a:alpha val="77000"/>
            </a:schemeClr>
          </a:solidFill>
        </p:spPr>
        <p:txBody>
          <a:bodyPr>
            <a:spAutoFit/>
          </a:bodyPr>
          <a:lstStyle/>
          <a:p>
            <a:pPr eaLnBrk="1" hangingPunct="1">
              <a:defRPr/>
            </a:pPr>
            <a:r>
              <a:rPr lang="en-US" altLang="zh-CN" sz="2400" b="1" dirty="0">
                <a:solidFill>
                  <a:schemeClr val="bg1"/>
                </a:solidFill>
              </a:rPr>
              <a:t>Challenge yourself to use </a:t>
            </a:r>
          </a:p>
          <a:p>
            <a:pPr eaLnBrk="1" hangingPunct="1">
              <a:defRPr/>
            </a:pPr>
            <a:r>
              <a:rPr lang="en-US" altLang="zh-CN" sz="2400" b="1" dirty="0">
                <a:solidFill>
                  <a:schemeClr val="bg1"/>
                </a:solidFill>
              </a:rPr>
              <a:t>fewer words and more visuals</a:t>
            </a:r>
          </a:p>
        </p:txBody>
      </p:sp>
      <p:sp>
        <p:nvSpPr>
          <p:cNvPr id="2" name="TextBox 3"/>
          <p:cNvSpPr txBox="1"/>
          <p:nvPr/>
        </p:nvSpPr>
        <p:spPr>
          <a:xfrm>
            <a:off x="1643063" y="4760913"/>
            <a:ext cx="4381500" cy="457200"/>
          </a:xfrm>
          <a:prstGeom prst="rect">
            <a:avLst/>
          </a:prstGeom>
          <a:solidFill>
            <a:schemeClr val="accent1">
              <a:lumMod val="75000"/>
              <a:alpha val="77000"/>
            </a:schemeClr>
          </a:solidFill>
        </p:spPr>
        <p:txBody>
          <a:bodyPr>
            <a:spAutoFit/>
          </a:bodyPr>
          <a:lstStyle/>
          <a:p>
            <a:pPr algn="ctr" eaLnBrk="1" hangingPunct="1">
              <a:defRPr/>
            </a:pPr>
            <a:r>
              <a:rPr lang="en-US" altLang="zh-CN" sz="2400" b="1" dirty="0">
                <a:solidFill>
                  <a:schemeClr val="bg1"/>
                </a:solidFill>
              </a:rPr>
              <a:t>No words</a:t>
            </a:r>
          </a:p>
        </p:txBody>
      </p:sp>
      <p:sp>
        <p:nvSpPr>
          <p:cNvPr id="34824"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549CAB7D-7EB3-4BB0-B687-2904F3CCB9AD}" type="slidenum">
              <a:rPr lang="en-US" altLang="zh-CN" smtClean="0"/>
              <a:pPr/>
              <a:t>17</a:t>
            </a:fld>
            <a:endParaRPr lang="en-US" altLang="zh-CN"/>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19812"/>
                                        </p:tgtEl>
                                        <p:attrNameLst>
                                          <p:attrName>style.visibility</p:attrName>
                                        </p:attrNameLst>
                                      </p:cBhvr>
                                      <p:to>
                                        <p:strVal val="visible"/>
                                      </p:to>
                                    </p:set>
                                    <p:animEffect transition="in" filter="fade">
                                      <p:cBhvr>
                                        <p:cTn id="7" dur="1000"/>
                                        <p:tgtEl>
                                          <p:spTgt spid="1198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nodeType="clickEffect">
                                  <p:stCondLst>
                                    <p:cond delay="0"/>
                                  </p:stCondLst>
                                  <p:childTnLst>
                                    <p:set>
                                      <p:cBhvr>
                                        <p:cTn id="11" dur="1" fill="hold">
                                          <p:stCondLst>
                                            <p:cond delay="0"/>
                                          </p:stCondLst>
                                        </p:cTn>
                                        <p:tgtEl>
                                          <p:spTgt spid="119814"/>
                                        </p:tgtEl>
                                        <p:attrNameLst>
                                          <p:attrName>style.visibility</p:attrName>
                                        </p:attrNameLst>
                                      </p:cBhvr>
                                      <p:to>
                                        <p:strVal val="visible"/>
                                      </p:to>
                                    </p:set>
                                    <p:animEffect transition="in" filter="fade">
                                      <p:cBhvr>
                                        <p:cTn id="12" dur="1000"/>
                                        <p:tgtEl>
                                          <p:spTgt spid="119814"/>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Content Placeholder 2"/>
          <p:cNvSpPr txBox="1">
            <a:spLocks/>
          </p:cNvSpPr>
          <p:nvPr/>
        </p:nvSpPr>
        <p:spPr bwMode="auto">
          <a:xfrm>
            <a:off x="3878263" y="1990725"/>
            <a:ext cx="6262687" cy="22875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14313" indent="-214313" defTabSz="285750">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463550" indent="-177800" defTabSz="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714375" indent="-142875" defTabSz="28575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000125" indent="-142875" defTabSz="28575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1285875" indent="-142875" defTabSz="28575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1743075" indent="-142875"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200275" indent="-142875"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2657475" indent="-142875"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114675" indent="-142875"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lnSpc>
                <a:spcPct val="150000"/>
              </a:lnSpc>
              <a:spcBef>
                <a:spcPts val="625"/>
              </a:spcBef>
              <a:buFont typeface="Wingdings" panose="05000000000000000000" pitchFamily="2" charset="2"/>
              <a:buNone/>
            </a:pPr>
            <a:r>
              <a:rPr lang="en-US" altLang="zh-CN" sz="2800" dirty="0">
                <a:solidFill>
                  <a:schemeClr val="tx1"/>
                </a:solidFill>
              </a:rPr>
              <a:t>Act 2: Deliver the Experience</a:t>
            </a:r>
          </a:p>
          <a:p>
            <a:pPr eaLnBrk="1" hangingPunct="1">
              <a:lnSpc>
                <a:spcPct val="150000"/>
              </a:lnSpc>
              <a:spcBef>
                <a:spcPts val="625"/>
              </a:spcBef>
              <a:buFont typeface="Wingdings" panose="05000000000000000000" pitchFamily="2" charset="2"/>
              <a:buNone/>
            </a:pPr>
            <a:r>
              <a:rPr lang="en-US" altLang="zh-CN" sz="2800" i="1" dirty="0">
                <a:solidFill>
                  <a:schemeClr val="tx1"/>
                </a:solidFill>
              </a:rPr>
              <a:t>Eliminate Complex Information</a:t>
            </a:r>
          </a:p>
          <a:p>
            <a:pPr eaLnBrk="1" hangingPunct="1">
              <a:lnSpc>
                <a:spcPct val="150000"/>
              </a:lnSpc>
              <a:spcBef>
                <a:spcPts val="625"/>
              </a:spcBef>
              <a:buFont typeface="Wingdings" panose="05000000000000000000" pitchFamily="2" charset="2"/>
              <a:buNone/>
            </a:pPr>
            <a:r>
              <a:rPr lang="en-US" altLang="zh-CN" sz="2800" i="1" dirty="0">
                <a:solidFill>
                  <a:srgbClr val="C00000"/>
                </a:solidFill>
              </a:rPr>
              <a:t>Reveal a Holy Shit Moment </a:t>
            </a:r>
          </a:p>
        </p:txBody>
      </p:sp>
      <p:sp>
        <p:nvSpPr>
          <p:cNvPr id="36869"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2FE8E5A5-C16D-473B-A858-02B70C4DAA75}" type="slidenum">
              <a:rPr lang="en-US" altLang="zh-CN" smtClean="0"/>
              <a:pPr/>
              <a:t>18</a:t>
            </a:fld>
            <a:endParaRPr lang="en-US" altLang="zh-CN"/>
          </a:p>
        </p:txBody>
      </p:sp>
    </p:spTree>
  </p:cSld>
  <p:clrMapOvr>
    <a:masterClrMapping/>
  </p:clrMapOvr>
  <p:transition spd="slow"/>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3"/>
          <p:cNvSpPr txBox="1"/>
          <p:nvPr/>
        </p:nvSpPr>
        <p:spPr>
          <a:xfrm>
            <a:off x="3100388" y="1173163"/>
            <a:ext cx="7213600" cy="3170237"/>
          </a:xfrm>
          <a:prstGeom prst="rect">
            <a:avLst/>
          </a:prstGeom>
          <a:solidFill>
            <a:schemeClr val="accent1">
              <a:lumMod val="75000"/>
              <a:alpha val="77000"/>
            </a:schemeClr>
          </a:solidFill>
        </p:spPr>
        <p:txBody>
          <a:bodyPr>
            <a:spAutoFit/>
          </a:bodyPr>
          <a:lstStyle/>
          <a:p>
            <a:pPr marL="87313" eaLnBrk="1" hangingPunct="1">
              <a:lnSpc>
                <a:spcPct val="200000"/>
              </a:lnSpc>
              <a:defRPr/>
            </a:pPr>
            <a:r>
              <a:rPr lang="en-US" altLang="zh-CN" sz="2400" b="1" dirty="0">
                <a:solidFill>
                  <a:schemeClr val="bg1"/>
                </a:solidFill>
              </a:rPr>
              <a:t>People will forget what you said, people will forget what you did, but people will never forget how you made them feel.</a:t>
            </a:r>
            <a:r>
              <a:rPr lang="en-US" altLang="zh-CN" sz="2400" b="1" dirty="0">
                <a:solidFill>
                  <a:schemeClr val="bg1"/>
                </a:solidFill>
                <a:cs typeface="Arial" panose="020B0604020202020204" pitchFamily="34" charset="0"/>
              </a:rPr>
              <a:t> </a:t>
            </a:r>
          </a:p>
          <a:p>
            <a:pPr eaLnBrk="1" hangingPunct="1">
              <a:lnSpc>
                <a:spcPct val="200000"/>
              </a:lnSpc>
              <a:defRPr/>
            </a:pPr>
            <a:r>
              <a:rPr lang="en-US" altLang="zh-CN" sz="2400" dirty="0">
                <a:solidFill>
                  <a:schemeClr val="bg1"/>
                </a:solidFill>
                <a:cs typeface="Arial" panose="020B0604020202020204" pitchFamily="34" charset="0"/>
              </a:rPr>
              <a:t>                                        		</a:t>
            </a:r>
            <a:r>
              <a:rPr lang="en-US" altLang="zh-CN" sz="2800" dirty="0">
                <a:solidFill>
                  <a:schemeClr val="bg1"/>
                </a:solidFill>
                <a:cs typeface="Arial" panose="020B0604020202020204" pitchFamily="34" charset="0"/>
              </a:rPr>
              <a:t>–Maya Angelou</a:t>
            </a:r>
            <a:endParaRPr lang="en-US" altLang="zh-CN" sz="2800" dirty="0">
              <a:solidFill>
                <a:schemeClr val="bg1"/>
              </a:solidFill>
            </a:endParaRPr>
          </a:p>
        </p:txBody>
      </p:sp>
      <p:sp>
        <p:nvSpPr>
          <p:cNvPr id="37893" name="灯片编号占位符 4"/>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717FF879-EB37-4F2F-8AFA-E889CCCC8016}" type="slidenum">
              <a:rPr lang="en-US" altLang="zh-CN" smtClean="0"/>
              <a:pPr/>
              <a:t>19</a:t>
            </a:fld>
            <a:endParaRPr lang="en-US" altLang="zh-CN"/>
          </a:p>
        </p:txBody>
      </p:sp>
      <p:grpSp>
        <p:nvGrpSpPr>
          <p:cNvPr id="11" name="Group 5"/>
          <p:cNvGrpSpPr>
            <a:grpSpLocks/>
          </p:cNvGrpSpPr>
          <p:nvPr/>
        </p:nvGrpSpPr>
        <p:grpSpPr bwMode="auto">
          <a:xfrm>
            <a:off x="968375" y="1152525"/>
            <a:ext cx="10806113" cy="4137025"/>
            <a:chOff x="136294" y="2492542"/>
            <a:chExt cx="8877078" cy="1869258"/>
          </a:xfrm>
        </p:grpSpPr>
        <p:sp>
          <p:nvSpPr>
            <p:cNvPr id="37895" name="TextBox 3"/>
            <p:cNvSpPr txBox="1">
              <a:spLocks noChangeArrowheads="1"/>
            </p:cNvSpPr>
            <p:nvPr/>
          </p:nvSpPr>
          <p:spPr bwMode="auto">
            <a:xfrm>
              <a:off x="1428487" y="2790862"/>
              <a:ext cx="6608598" cy="461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spcBef>
                  <a:spcPct val="0"/>
                </a:spcBef>
                <a:buClrTx/>
                <a:buFontTx/>
                <a:buNone/>
              </a:pPr>
              <a:endParaRPr lang="en-US" altLang="zh-CN">
                <a:solidFill>
                  <a:srgbClr val="336699"/>
                </a:solidFill>
                <a:latin typeface="Myriad Pro"/>
                <a:ea typeface="宋体" panose="02010600030101010101" pitchFamily="2" charset="-122"/>
              </a:endParaRPr>
            </a:p>
          </p:txBody>
        </p:sp>
        <p:sp>
          <p:nvSpPr>
            <p:cNvPr id="37896" name="TextBox 4"/>
            <p:cNvSpPr txBox="1">
              <a:spLocks noChangeArrowheads="1"/>
            </p:cNvSpPr>
            <p:nvPr/>
          </p:nvSpPr>
          <p:spPr bwMode="auto">
            <a:xfrm>
              <a:off x="4222417" y="4041265"/>
              <a:ext cx="4459177" cy="3205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spcBef>
                  <a:spcPct val="0"/>
                </a:spcBef>
                <a:buClrTx/>
                <a:buFontTx/>
                <a:buNone/>
              </a:pPr>
              <a:endParaRPr lang="en-US" altLang="zh-CN" sz="1500">
                <a:solidFill>
                  <a:srgbClr val="336699"/>
                </a:solidFill>
                <a:latin typeface="Myriad Pro"/>
                <a:ea typeface="宋体" panose="02010600030101010101" pitchFamily="2" charset="-122"/>
              </a:endParaRPr>
            </a:p>
          </p:txBody>
        </p:sp>
        <p:pic>
          <p:nvPicPr>
            <p:cNvPr id="37897" name="Picture 2"/>
            <p:cNvPicPr>
              <a:picLocks noChangeAspect="1" noChangeArrowheads="1"/>
            </p:cNvPicPr>
            <p:nvPr/>
          </p:nvPicPr>
          <p:blipFill>
            <a:blip r:embed="rId2">
              <a:lum bright="100000"/>
              <a:extLst>
                <a:ext uri="{28A0092B-C50C-407E-A947-70E740481C1C}">
                  <a14:useLocalDpi xmlns:a14="http://schemas.microsoft.com/office/drawing/2010/main" val="0"/>
                </a:ext>
              </a:extLst>
            </a:blip>
            <a:srcRect t="19283" b="56213"/>
            <a:stretch>
              <a:fillRect/>
            </a:stretch>
          </p:blipFill>
          <p:spPr bwMode="auto">
            <a:xfrm>
              <a:off x="136294" y="2492542"/>
              <a:ext cx="1645104" cy="426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8" name="Picture 2"/>
            <p:cNvPicPr>
              <a:picLocks noChangeAspect="1" noChangeArrowheads="1"/>
            </p:cNvPicPr>
            <p:nvPr/>
          </p:nvPicPr>
          <p:blipFill>
            <a:blip r:embed="rId2">
              <a:lum bright="100000"/>
              <a:extLst>
                <a:ext uri="{28A0092B-C50C-407E-A947-70E740481C1C}">
                  <a14:useLocalDpi xmlns:a14="http://schemas.microsoft.com/office/drawing/2010/main" val="0"/>
                </a:ext>
              </a:extLst>
            </a:blip>
            <a:srcRect t="19283" b="56213"/>
            <a:stretch>
              <a:fillRect/>
            </a:stretch>
          </p:blipFill>
          <p:spPr bwMode="auto">
            <a:xfrm rot="10800000">
              <a:off x="7737192" y="3728021"/>
              <a:ext cx="1276180" cy="4124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标题 1"/>
          <p:cNvSpPr>
            <a:spLocks noGrp="1"/>
          </p:cNvSpPr>
          <p:nvPr>
            <p:ph type="title"/>
          </p:nvPr>
        </p:nvSpPr>
        <p:spPr>
          <a:xfrm>
            <a:off x="2752725" y="693738"/>
            <a:ext cx="6588125" cy="550862"/>
          </a:xfrm>
        </p:spPr>
        <p:txBody>
          <a:bodyPr/>
          <a:lstStyle/>
          <a:p>
            <a:r>
              <a:rPr lang="en-US" altLang="zh-CN" sz="3200" dirty="0"/>
              <a:t>Session 3: Public Speaking</a:t>
            </a:r>
            <a:endParaRPr lang="zh-CN" altLang="en-US" sz="3200" dirty="0"/>
          </a:p>
        </p:txBody>
      </p:sp>
      <p:sp>
        <p:nvSpPr>
          <p:cNvPr id="12291" name="灯片编号占位符 2"/>
          <p:cNvSpPr>
            <a:spLocks noGrp="1"/>
          </p:cNvSpPr>
          <p:nvPr>
            <p:ph type="sldNum" sz="quarter" idx="12"/>
          </p:nvPr>
        </p:nvSpPr>
        <p:spPr>
          <a:xfrm>
            <a:off x="377825" y="787400"/>
            <a:ext cx="733425" cy="36512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a:spcBef>
                <a:spcPct val="0"/>
              </a:spcBef>
              <a:buClrTx/>
              <a:buFontTx/>
              <a:buNone/>
            </a:pPr>
            <a:fld id="{146ABE4B-39F8-4F66-A7DC-2FEDFBE1B0A3}" type="slidenum">
              <a:rPr lang="en-US" altLang="zh-CN" sz="2000" smtClean="0">
                <a:solidFill>
                  <a:srgbClr val="FEFFFF"/>
                </a:solidFill>
                <a:ea typeface="微软雅黑" panose="020B0503020204020204" pitchFamily="34" charset="-122"/>
              </a:rPr>
              <a:pPr>
                <a:spcBef>
                  <a:spcPct val="0"/>
                </a:spcBef>
                <a:buClrTx/>
                <a:buFontTx/>
                <a:buNone/>
              </a:pPr>
              <a:t>2</a:t>
            </a:fld>
            <a:endParaRPr lang="en-US" altLang="zh-CN" sz="2000">
              <a:solidFill>
                <a:srgbClr val="FEFFFF"/>
              </a:solidFill>
              <a:ea typeface="微软雅黑" panose="020B0503020204020204" pitchFamily="34" charset="-122"/>
            </a:endParaRPr>
          </a:p>
        </p:txBody>
      </p:sp>
      <p:sp>
        <p:nvSpPr>
          <p:cNvPr id="36868" name="文本框 2"/>
          <p:cNvSpPr txBox="1">
            <a:spLocks noChangeArrowheads="1"/>
          </p:cNvSpPr>
          <p:nvPr/>
        </p:nvSpPr>
        <p:spPr bwMode="auto">
          <a:xfrm>
            <a:off x="2752725" y="2198688"/>
            <a:ext cx="7108825"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514350" indent="-514350">
              <a:spcBef>
                <a:spcPts val="75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1pPr>
            <a:lvl2pPr marL="742950" indent="-285750">
              <a:spcBef>
                <a:spcPts val="750"/>
              </a:spcBef>
              <a:buClr>
                <a:schemeClr val="accent1"/>
              </a:buClr>
              <a:buFont typeface="Wingdings 3" panose="05040102010807070707" pitchFamily="18" charset="2"/>
              <a:buChar char=""/>
              <a:defRPr sz="1500">
                <a:solidFill>
                  <a:srgbClr val="404040"/>
                </a:solidFill>
                <a:latin typeface="Georgia" panose="02040502050405020303" pitchFamily="18" charset="0"/>
                <a:ea typeface="幼圆" panose="02010509060101010101" pitchFamily="49" charset="-122"/>
              </a:defRPr>
            </a:lvl2pPr>
            <a:lvl3pPr marL="1143000" indent="-228600">
              <a:spcBef>
                <a:spcPts val="75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750"/>
              </a:spcBef>
              <a:buClr>
                <a:schemeClr val="accent1"/>
              </a:buClr>
              <a:buFont typeface="Wingdings 3" panose="05040102010807070707" pitchFamily="18" charset="2"/>
              <a:buChar char=""/>
              <a:defRPr sz="1200">
                <a:solidFill>
                  <a:srgbClr val="404040"/>
                </a:solidFill>
                <a:latin typeface="Georgia" panose="02040502050405020303" pitchFamily="18" charset="0"/>
                <a:ea typeface="幼圆" panose="02010509060101010101" pitchFamily="49" charset="-122"/>
              </a:defRPr>
            </a:lvl4pPr>
            <a:lvl5pPr marL="2057400" indent="-228600">
              <a:spcBef>
                <a:spcPts val="750"/>
              </a:spcBef>
              <a:buClr>
                <a:schemeClr val="accent1"/>
              </a:buClr>
              <a:buFont typeface="Wingdings 3" panose="05040102010807070707" pitchFamily="18" charset="2"/>
              <a:buChar char=""/>
              <a:defRPr sz="1000">
                <a:solidFill>
                  <a:srgbClr val="404040"/>
                </a:solidFill>
                <a:latin typeface="Georgia" panose="02040502050405020303" pitchFamily="18" charset="0"/>
                <a:ea typeface="幼圆" panose="02010509060101010101" pitchFamily="49" charset="-122"/>
              </a:defRPr>
            </a:lvl5pPr>
            <a:lvl6pPr marL="2514600" indent="-228600" defTabSz="712788" eaLnBrk="0" fontAlgn="base" hangingPunct="0">
              <a:spcBef>
                <a:spcPts val="750"/>
              </a:spcBef>
              <a:spcAft>
                <a:spcPct val="0"/>
              </a:spcAft>
              <a:buClr>
                <a:schemeClr val="accent1"/>
              </a:buClr>
              <a:buFont typeface="Wingdings 3" panose="05040102010807070707" pitchFamily="18" charset="2"/>
              <a:buChar char=""/>
              <a:defRPr sz="1000">
                <a:solidFill>
                  <a:srgbClr val="404040"/>
                </a:solidFill>
                <a:latin typeface="Georgia" panose="02040502050405020303" pitchFamily="18" charset="0"/>
                <a:ea typeface="幼圆" panose="02010509060101010101" pitchFamily="49" charset="-122"/>
              </a:defRPr>
            </a:lvl6pPr>
            <a:lvl7pPr marL="2971800" indent="-228600" defTabSz="712788" eaLnBrk="0" fontAlgn="base" hangingPunct="0">
              <a:spcBef>
                <a:spcPts val="750"/>
              </a:spcBef>
              <a:spcAft>
                <a:spcPct val="0"/>
              </a:spcAft>
              <a:buClr>
                <a:schemeClr val="accent1"/>
              </a:buClr>
              <a:buFont typeface="Wingdings 3" panose="05040102010807070707" pitchFamily="18" charset="2"/>
              <a:buChar char=""/>
              <a:defRPr sz="1000">
                <a:solidFill>
                  <a:srgbClr val="404040"/>
                </a:solidFill>
                <a:latin typeface="Georgia" panose="02040502050405020303" pitchFamily="18" charset="0"/>
                <a:ea typeface="幼圆" panose="02010509060101010101" pitchFamily="49" charset="-122"/>
              </a:defRPr>
            </a:lvl7pPr>
            <a:lvl8pPr marL="3429000" indent="-228600" defTabSz="712788" eaLnBrk="0" fontAlgn="base" hangingPunct="0">
              <a:spcBef>
                <a:spcPts val="750"/>
              </a:spcBef>
              <a:spcAft>
                <a:spcPct val="0"/>
              </a:spcAft>
              <a:buClr>
                <a:schemeClr val="accent1"/>
              </a:buClr>
              <a:buFont typeface="Wingdings 3" panose="05040102010807070707" pitchFamily="18" charset="2"/>
              <a:buChar char=""/>
              <a:defRPr sz="1000">
                <a:solidFill>
                  <a:srgbClr val="404040"/>
                </a:solidFill>
                <a:latin typeface="Georgia" panose="02040502050405020303" pitchFamily="18" charset="0"/>
                <a:ea typeface="幼圆" panose="02010509060101010101" pitchFamily="49" charset="-122"/>
              </a:defRPr>
            </a:lvl8pPr>
            <a:lvl9pPr marL="3886200" indent="-228600" defTabSz="712788" eaLnBrk="0" fontAlgn="base" hangingPunct="0">
              <a:spcBef>
                <a:spcPts val="750"/>
              </a:spcBef>
              <a:spcAft>
                <a:spcPct val="0"/>
              </a:spcAft>
              <a:buClr>
                <a:schemeClr val="accent1"/>
              </a:buClr>
              <a:buFont typeface="Wingdings 3" panose="05040102010807070707" pitchFamily="18" charset="2"/>
              <a:buChar char=""/>
              <a:defRPr sz="1000">
                <a:solidFill>
                  <a:srgbClr val="404040"/>
                </a:solidFill>
                <a:latin typeface="Georgia" panose="02040502050405020303" pitchFamily="18" charset="0"/>
                <a:ea typeface="幼圆" panose="02010509060101010101" pitchFamily="49" charset="-122"/>
              </a:defRPr>
            </a:lvl9pPr>
          </a:lstStyle>
          <a:p>
            <a:pPr eaLnBrk="1" hangingPunct="1">
              <a:lnSpc>
                <a:spcPct val="200000"/>
              </a:lnSpc>
              <a:spcBef>
                <a:spcPct val="0"/>
              </a:spcBef>
              <a:buClr>
                <a:schemeClr val="accent2"/>
              </a:buClr>
              <a:defRPr/>
            </a:pPr>
            <a:r>
              <a:rPr lang="en-US" altLang="zh-CN" sz="2800" dirty="0">
                <a:solidFill>
                  <a:schemeClr val="tx1"/>
                </a:solidFill>
                <a:ea typeface="微软雅黑" panose="020B0503020204020204" pitchFamily="34" charset="-122"/>
              </a:rPr>
              <a:t>Chinglish:</a:t>
            </a:r>
            <a:r>
              <a:rPr lang="en-US" altLang="zh-CN" sz="2800" dirty="0">
                <a:solidFill>
                  <a:schemeClr val="tx1"/>
                </a:solidFill>
                <a:latin typeface="华文楷体" panose="02010600040101010101" pitchFamily="2" charset="-122"/>
                <a:ea typeface="华文楷体" panose="02010600040101010101" pitchFamily="2" charset="-122"/>
              </a:rPr>
              <a:t>“</a:t>
            </a:r>
            <a:r>
              <a:rPr lang="zh-CN" altLang="en-US" sz="2800" dirty="0">
                <a:solidFill>
                  <a:schemeClr val="tx1"/>
                </a:solidFill>
                <a:latin typeface="华文楷体" panose="02010600040101010101" pitchFamily="2" charset="-122"/>
                <a:ea typeface="华文楷体" panose="02010600040101010101" pitchFamily="2" charset="-122"/>
              </a:rPr>
              <a:t>注意  </a:t>
            </a:r>
            <a:r>
              <a:rPr lang="en-US" altLang="zh-CN" sz="2800" dirty="0">
                <a:solidFill>
                  <a:schemeClr val="tx1"/>
                </a:solidFill>
                <a:ea typeface="微软雅黑" panose="020B0503020204020204" pitchFamily="34" charset="-122"/>
              </a:rPr>
              <a:t>Pay attention to ”</a:t>
            </a:r>
            <a:endParaRPr lang="zh-CN" altLang="en-US" sz="2800" dirty="0">
              <a:solidFill>
                <a:schemeClr val="tx1"/>
              </a:solidFill>
              <a:ea typeface="微软雅黑" panose="020B0503020204020204" pitchFamily="34" charset="-122"/>
            </a:endParaRPr>
          </a:p>
          <a:p>
            <a:pPr eaLnBrk="1" hangingPunct="1">
              <a:lnSpc>
                <a:spcPct val="200000"/>
              </a:lnSpc>
              <a:spcBef>
                <a:spcPct val="0"/>
              </a:spcBef>
              <a:buClr>
                <a:schemeClr val="accent2"/>
              </a:buClr>
              <a:defRPr/>
            </a:pPr>
            <a:r>
              <a:rPr lang="en-US" altLang="zh-CN" sz="2800" dirty="0">
                <a:solidFill>
                  <a:schemeClr val="tx1"/>
                </a:solidFill>
                <a:ea typeface="微软雅黑" panose="020B0503020204020204" pitchFamily="34" charset="-122"/>
              </a:rPr>
              <a:t>Public Speaking </a:t>
            </a:r>
          </a:p>
          <a:p>
            <a:pPr eaLnBrk="1" hangingPunct="1">
              <a:lnSpc>
                <a:spcPct val="200000"/>
              </a:lnSpc>
              <a:spcBef>
                <a:spcPct val="0"/>
              </a:spcBef>
              <a:buClr>
                <a:schemeClr val="accent2"/>
              </a:buClr>
              <a:defRPr/>
            </a:pPr>
            <a:r>
              <a:rPr lang="en-US" altLang="zh-CN" sz="2800" dirty="0">
                <a:solidFill>
                  <a:schemeClr val="tx1"/>
                </a:solidFill>
                <a:ea typeface="微软雅黑" panose="020B0503020204020204" pitchFamily="34" charset="-122"/>
              </a:rPr>
              <a:t>Elevator Pitch</a:t>
            </a:r>
          </a:p>
          <a:p>
            <a:pPr marL="0" indent="0" eaLnBrk="1" hangingPunct="1">
              <a:lnSpc>
                <a:spcPct val="150000"/>
              </a:lnSpc>
              <a:spcBef>
                <a:spcPct val="0"/>
              </a:spcBef>
              <a:buClr>
                <a:srgbClr val="C00000"/>
              </a:buClr>
              <a:buFont typeface="Wingdings 3" panose="05040102010807070707" pitchFamily="18" charset="2"/>
              <a:buNone/>
              <a:defRPr/>
            </a:pPr>
            <a:endParaRPr lang="en-US" altLang="zh-CN" sz="2400" dirty="0">
              <a:solidFill>
                <a:schemeClr val="tx1"/>
              </a:solidFill>
              <a:ea typeface="微软雅黑" panose="020B0503020204020204" pitchFamily="34"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http://news.cnet.com/i/bto/20080115/MacBook_Air_back_540x359.JPG"/>
          <p:cNvPicPr>
            <a:picLocks noChangeAspect="1" noChangeArrowheads="1"/>
          </p:cNvPicPr>
          <p:nvPr/>
        </p:nvPicPr>
        <p:blipFill>
          <a:blip r:embed="rId3">
            <a:extLst>
              <a:ext uri="{28A0092B-C50C-407E-A947-70E740481C1C}">
                <a14:useLocalDpi xmlns:a14="http://schemas.microsoft.com/office/drawing/2010/main" val="0"/>
              </a:ext>
            </a:extLst>
          </a:blip>
          <a:srcRect l="-63" t="12599" b="14169"/>
          <a:stretch>
            <a:fillRect/>
          </a:stretch>
        </p:blipFill>
        <p:spPr bwMode="auto">
          <a:xfrm>
            <a:off x="12700" y="-15875"/>
            <a:ext cx="12174538" cy="685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4251325" y="0"/>
            <a:ext cx="6416675" cy="1570038"/>
          </a:xfrm>
          <a:prstGeom prst="rect">
            <a:avLst/>
          </a:prstGeom>
          <a:solidFill>
            <a:schemeClr val="tx1">
              <a:lumMod val="85000"/>
              <a:lumOff val="15000"/>
              <a:alpha val="77000"/>
            </a:schemeClr>
          </a:solidFill>
        </p:spPr>
        <p:txBody>
          <a:bodyPr>
            <a:spAutoFit/>
          </a:bodyPr>
          <a:lstStyle/>
          <a:p>
            <a:pPr eaLnBrk="1" hangingPunct="1">
              <a:defRPr/>
            </a:pPr>
            <a:r>
              <a:rPr lang="en-US" altLang="zh-CN" sz="2400" dirty="0">
                <a:solidFill>
                  <a:schemeClr val="bg1"/>
                </a:solidFill>
              </a:rPr>
              <a:t>Instead, he created an experience. The one moment in the presentation that he knew people would be talking about. He introduced the World’s Thinnest Notebook. </a:t>
            </a:r>
          </a:p>
        </p:txBody>
      </p:sp>
      <p:sp>
        <p:nvSpPr>
          <p:cNvPr id="4" name="日期占位符 3"/>
          <p:cNvSpPr>
            <a:spLocks noGrp="1"/>
          </p:cNvSpPr>
          <p:nvPr>
            <p:ph type="dt" sz="quarter" idx="10"/>
          </p:nvPr>
        </p:nvSpPr>
        <p:spPr>
          <a:xfrm>
            <a:off x="9680575" y="6194425"/>
            <a:ext cx="1974850" cy="369888"/>
          </a:xfrm>
        </p:spPr>
        <p:txBody>
          <a:bodyPr/>
          <a:lstStyle/>
          <a:p>
            <a:pPr>
              <a:defRPr/>
            </a:pPr>
            <a:fld id="{080C162D-8E92-421C-AB16-4AB14160ED76}" type="datetime3">
              <a:rPr lang="en-US" altLang="zh-CN"/>
              <a:pPr>
                <a:defRPr/>
              </a:pPr>
              <a:t>19 December 2018</a:t>
            </a:fld>
            <a:endParaRPr lang="en-US" dirty="0"/>
          </a:p>
        </p:txBody>
      </p:sp>
      <p:sp>
        <p:nvSpPr>
          <p:cNvPr id="5" name="页脚占位符 4"/>
          <p:cNvSpPr>
            <a:spLocks noGrp="1"/>
          </p:cNvSpPr>
          <p:nvPr>
            <p:ph type="ftr" sz="quarter" idx="11"/>
          </p:nvPr>
        </p:nvSpPr>
        <p:spPr>
          <a:xfrm>
            <a:off x="214313" y="6153150"/>
            <a:ext cx="6926262" cy="365125"/>
          </a:xfrm>
        </p:spPr>
        <p:txBody>
          <a:bodyPr/>
          <a:lstStyle/>
          <a:p>
            <a:pPr>
              <a:defRPr/>
            </a:pPr>
            <a:r>
              <a:rPr lang="en-US" dirty="0"/>
              <a:t>Week 3</a:t>
            </a:r>
          </a:p>
        </p:txBody>
      </p:sp>
      <p:sp>
        <p:nvSpPr>
          <p:cNvPr id="38918"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1AB77DDD-9C55-4D15-942B-AD340FF56615}" type="slidenum">
              <a:rPr lang="en-US" altLang="zh-CN" smtClean="0"/>
              <a:pPr/>
              <a:t>20</a:t>
            </a:fld>
            <a:endParaRPr lang="en-US" altLang="zh-CN"/>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4" name="Picture 6" descr="http://farm3.static.flickr.com/2115/2194936129_ac0d7fe18f.jpg?v=0"/>
          <p:cNvPicPr>
            <a:picLocks noChangeAspect="1" noChangeArrowheads="1"/>
          </p:cNvPicPr>
          <p:nvPr/>
        </p:nvPicPr>
        <p:blipFill>
          <a:blip r:embed="rId3">
            <a:extLst>
              <a:ext uri="{28A0092B-C50C-407E-A947-70E740481C1C}">
                <a14:useLocalDpi xmlns:a14="http://schemas.microsoft.com/office/drawing/2010/main" val="0"/>
              </a:ext>
            </a:extLst>
          </a:blip>
          <a:srcRect l="-130" t="10744" r="537" b="1712"/>
          <a:stretch>
            <a:fillRect/>
          </a:stretch>
        </p:blipFill>
        <p:spPr bwMode="auto">
          <a:xfrm>
            <a:off x="-61913" y="3175"/>
            <a:ext cx="12236451" cy="684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9746" name="Picture 2" descr="http://www.computercoupons.com.au/blog/wp-content/uploads/2009/05/macbook-air.jpg"/>
          <p:cNvPicPr>
            <a:picLocks noChangeAspect="1" noChangeArrowheads="1"/>
          </p:cNvPicPr>
          <p:nvPr/>
        </p:nvPicPr>
        <p:blipFill>
          <a:blip r:embed="rId4" cstate="print">
            <a:lum bright="-26000"/>
          </a:blip>
          <a:srcRect/>
          <a:stretch>
            <a:fillRect/>
          </a:stretch>
        </p:blipFill>
        <p:spPr bwMode="auto">
          <a:xfrm>
            <a:off x="0" y="4869480"/>
            <a:ext cx="2343107" cy="1328981"/>
          </a:xfrm>
          <a:prstGeom prst="rect">
            <a:avLst/>
          </a:prstGeom>
          <a:ln>
            <a:solidFill>
              <a:schemeClr val="bg1">
                <a:lumMod val="65000"/>
              </a:schemeClr>
            </a:solidFill>
          </a:ln>
          <a:effectLst>
            <a:reflection blurRad="6350" stA="50000" endA="300" endPos="55000" dir="5400000" sy="-100000" algn="bl" rotWithShape="0"/>
          </a:effectLst>
        </p:spPr>
      </p:pic>
      <p:pic>
        <p:nvPicPr>
          <p:cNvPr id="4" name="Picture 3" descr="presRelease.jpg"/>
          <p:cNvPicPr>
            <a:picLocks noChangeAspect="1"/>
          </p:cNvPicPr>
          <p:nvPr/>
        </p:nvPicPr>
        <p:blipFill>
          <a:blip r:embed="rId5" cstate="print">
            <a:lum bright="-26000"/>
          </a:blip>
          <a:stretch>
            <a:fillRect/>
          </a:stretch>
        </p:blipFill>
        <p:spPr>
          <a:xfrm>
            <a:off x="-60001" y="15235"/>
            <a:ext cx="2902844" cy="2139039"/>
          </a:xfrm>
          <a:prstGeom prst="rect">
            <a:avLst/>
          </a:prstGeom>
          <a:ln>
            <a:solidFill>
              <a:schemeClr val="bg1">
                <a:lumMod val="65000"/>
              </a:schemeClr>
            </a:solidFill>
          </a:ln>
          <a:effectLst>
            <a:reflection blurRad="6350" stA="50000" endA="300" endPos="55000" dir="5400000" sy="-100000" algn="bl" rotWithShape="0"/>
          </a:effectLst>
        </p:spPr>
      </p:pic>
      <p:pic>
        <p:nvPicPr>
          <p:cNvPr id="5" name="Picture 4" descr="airWeb.jpg"/>
          <p:cNvPicPr>
            <a:picLocks noChangeAspect="1"/>
          </p:cNvPicPr>
          <p:nvPr/>
        </p:nvPicPr>
        <p:blipFill>
          <a:blip r:embed="rId6" cstate="print">
            <a:lum bright="-26000"/>
          </a:blip>
          <a:stretch>
            <a:fillRect/>
          </a:stretch>
        </p:blipFill>
        <p:spPr>
          <a:xfrm>
            <a:off x="9176729" y="-9905"/>
            <a:ext cx="2982548" cy="2236032"/>
          </a:xfrm>
          <a:prstGeom prst="rect">
            <a:avLst/>
          </a:prstGeom>
          <a:ln>
            <a:solidFill>
              <a:schemeClr val="bg1">
                <a:lumMod val="65000"/>
              </a:schemeClr>
            </a:solidFill>
          </a:ln>
          <a:effectLst>
            <a:reflection blurRad="6350" stA="50000" endA="300" endPos="55000" dir="5400000" sy="-100000" algn="bl" rotWithShape="0"/>
          </a:effectLst>
        </p:spPr>
      </p:pic>
      <p:sp>
        <p:nvSpPr>
          <p:cNvPr id="40966" name="Text Box 8"/>
          <p:cNvSpPr txBox="1">
            <a:spLocks noChangeArrowheads="1"/>
          </p:cNvSpPr>
          <p:nvPr/>
        </p:nvSpPr>
        <p:spPr bwMode="auto">
          <a:xfrm>
            <a:off x="5162550" y="5111750"/>
            <a:ext cx="4741863"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a:spcBef>
                <a:spcPct val="50000"/>
              </a:spcBef>
              <a:buClrTx/>
              <a:buFontTx/>
              <a:buNone/>
            </a:pPr>
            <a:r>
              <a:rPr lang="en-US" altLang="zh-CN" sz="2000">
                <a:solidFill>
                  <a:schemeClr val="bg1"/>
                </a:solidFill>
                <a:ea typeface="宋体" panose="02010600030101010101" pitchFamily="2" charset="-122"/>
              </a:rPr>
              <a:t>the Holy Shit moment was completely planned – press releases had been written, web site landing pages created and advertisements ready to run</a:t>
            </a:r>
            <a:r>
              <a:rPr lang="en-US" altLang="zh-CN">
                <a:solidFill>
                  <a:schemeClr val="bg1"/>
                </a:solidFill>
                <a:ea typeface="宋体" panose="02010600030101010101" pitchFamily="2" charset="-122"/>
              </a:rPr>
              <a:t>.</a:t>
            </a:r>
            <a:endParaRPr lang="zh-CN" altLang="en-US">
              <a:solidFill>
                <a:schemeClr val="bg1"/>
              </a:solidFill>
              <a:ea typeface="宋体" panose="02010600030101010101" pitchFamily="2" charset="-122"/>
            </a:endParaRPr>
          </a:p>
        </p:txBody>
      </p:sp>
      <p:sp>
        <p:nvSpPr>
          <p:cNvPr id="2" name="日期占位符 1"/>
          <p:cNvSpPr>
            <a:spLocks noGrp="1"/>
          </p:cNvSpPr>
          <p:nvPr>
            <p:ph type="dt" sz="quarter" idx="10"/>
          </p:nvPr>
        </p:nvSpPr>
        <p:spPr/>
        <p:txBody>
          <a:bodyPr/>
          <a:lstStyle/>
          <a:p>
            <a:pPr>
              <a:defRPr/>
            </a:pPr>
            <a:fld id="{B18B226B-3849-4EB4-BC44-DAD128280621}" type="datetime3">
              <a:rPr lang="en-US" altLang="zh-CN"/>
              <a:pPr>
                <a:defRPr/>
              </a:pPr>
              <a:t>19 December 2018</a:t>
            </a:fld>
            <a:endParaRPr lang="en-US" dirty="0"/>
          </a:p>
        </p:txBody>
      </p:sp>
      <p:sp>
        <p:nvSpPr>
          <p:cNvPr id="3" name="页脚占位符 2"/>
          <p:cNvSpPr>
            <a:spLocks noGrp="1"/>
          </p:cNvSpPr>
          <p:nvPr>
            <p:ph type="ftr" sz="quarter" idx="11"/>
          </p:nvPr>
        </p:nvSpPr>
        <p:spPr/>
        <p:txBody>
          <a:bodyPr/>
          <a:lstStyle/>
          <a:p>
            <a:pPr>
              <a:defRPr/>
            </a:pPr>
            <a:r>
              <a:rPr lang="en-US"/>
              <a:t>Week 3</a:t>
            </a:r>
          </a:p>
        </p:txBody>
      </p:sp>
      <p:sp>
        <p:nvSpPr>
          <p:cNvPr id="40969" name="灯片编号占位符 5"/>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AB188AC5-87EE-4159-881C-743DA92F8731}" type="slidenum">
              <a:rPr lang="en-US" altLang="zh-CN" smtClean="0"/>
              <a:pPr/>
              <a:t>21</a:t>
            </a:fld>
            <a:endParaRPr lang="en-US" altLang="zh-CN"/>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19814"/>
                                        </p:tgtEl>
                                        <p:attrNameLst>
                                          <p:attrName>style.visibility</p:attrName>
                                        </p:attrNameLst>
                                      </p:cBhvr>
                                      <p:to>
                                        <p:strVal val="visible"/>
                                      </p:to>
                                    </p:set>
                                    <p:animEffect transition="in" filter="fade">
                                      <p:cBhvr>
                                        <p:cTn id="7" dur="1000"/>
                                        <p:tgtEl>
                                          <p:spTgt spid="1198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7"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900" decel="100000" fill="hold"/>
                                        <p:tgtEl>
                                          <p:spTgt spid="4"/>
                                        </p:tgtEl>
                                        <p:attrNameLst>
                                          <p:attrName>ppt_y</p:attrName>
                                        </p:attrNameLst>
                                      </p:cBhvr>
                                      <p:tavLst>
                                        <p:tav tm="0">
                                          <p:val>
                                            <p:strVal val="#ppt_y+1"/>
                                          </p:val>
                                        </p:tav>
                                        <p:tav tm="100000">
                                          <p:val>
                                            <p:strVal val="#ppt_y-.03"/>
                                          </p:val>
                                        </p:tav>
                                      </p:tavLst>
                                    </p:anim>
                                    <p:anim calcmode="lin" valueType="num">
                                      <p:cBhvr>
                                        <p:cTn id="15"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16" fill="hold" nodeType="clickPar">
                      <p:stCondLst>
                        <p:cond delay="indefinite"/>
                      </p:stCondLst>
                      <p:childTnLst>
                        <p:par>
                          <p:cTn id="17" fill="hold" nodeType="withGroup">
                            <p:stCondLst>
                              <p:cond delay="0"/>
                            </p:stCondLst>
                            <p:childTnLst>
                              <p:par>
                                <p:cTn id="18" presetID="37" presetClass="entr" presetSubtype="0"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fade">
                                      <p:cBhvr>
                                        <p:cTn id="20" dur="1000"/>
                                        <p:tgtEl>
                                          <p:spTgt spid="5"/>
                                        </p:tgtEl>
                                      </p:cBhvr>
                                    </p:animEffect>
                                    <p:anim calcmode="lin" valueType="num">
                                      <p:cBhvr>
                                        <p:cTn id="21" dur="1000" fill="hold"/>
                                        <p:tgtEl>
                                          <p:spTgt spid="5"/>
                                        </p:tgtEl>
                                        <p:attrNameLst>
                                          <p:attrName>ppt_x</p:attrName>
                                        </p:attrNameLst>
                                      </p:cBhvr>
                                      <p:tavLst>
                                        <p:tav tm="0">
                                          <p:val>
                                            <p:strVal val="#ppt_x"/>
                                          </p:val>
                                        </p:tav>
                                        <p:tav tm="100000">
                                          <p:val>
                                            <p:strVal val="#ppt_x"/>
                                          </p:val>
                                        </p:tav>
                                      </p:tavLst>
                                    </p:anim>
                                    <p:anim calcmode="lin" valueType="num">
                                      <p:cBhvr>
                                        <p:cTn id="22" dur="900" decel="100000" fill="hold"/>
                                        <p:tgtEl>
                                          <p:spTgt spid="5"/>
                                        </p:tgtEl>
                                        <p:attrNameLst>
                                          <p:attrName>ppt_y</p:attrName>
                                        </p:attrNameLst>
                                      </p:cBhvr>
                                      <p:tavLst>
                                        <p:tav tm="0">
                                          <p:val>
                                            <p:strVal val="#ppt_y+1"/>
                                          </p:val>
                                        </p:tav>
                                        <p:tav tm="100000">
                                          <p:val>
                                            <p:strVal val="#ppt_y-.03"/>
                                          </p:val>
                                        </p:tav>
                                      </p:tavLst>
                                    </p:anim>
                                    <p:anim calcmode="lin" valueType="num">
                                      <p:cBhvr>
                                        <p:cTn id="23"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par>
                    <p:cTn id="24" fill="hold" nodeType="clickPar">
                      <p:stCondLst>
                        <p:cond delay="indefinite"/>
                      </p:stCondLst>
                      <p:childTnLst>
                        <p:par>
                          <p:cTn id="25" fill="hold" nodeType="withGroup">
                            <p:stCondLst>
                              <p:cond delay="0"/>
                            </p:stCondLst>
                            <p:childTnLst>
                              <p:par>
                                <p:cTn id="26" presetID="37" presetClass="entr" presetSubtype="0" fill="hold" nodeType="clickEffect">
                                  <p:stCondLst>
                                    <p:cond delay="0"/>
                                  </p:stCondLst>
                                  <p:childTnLst>
                                    <p:set>
                                      <p:cBhvr>
                                        <p:cTn id="27" dur="1" fill="hold">
                                          <p:stCondLst>
                                            <p:cond delay="0"/>
                                          </p:stCondLst>
                                        </p:cTn>
                                        <p:tgtEl>
                                          <p:spTgt spid="159746"/>
                                        </p:tgtEl>
                                        <p:attrNameLst>
                                          <p:attrName>style.visibility</p:attrName>
                                        </p:attrNameLst>
                                      </p:cBhvr>
                                      <p:to>
                                        <p:strVal val="visible"/>
                                      </p:to>
                                    </p:set>
                                    <p:animEffect transition="in" filter="fade">
                                      <p:cBhvr>
                                        <p:cTn id="28" dur="1000"/>
                                        <p:tgtEl>
                                          <p:spTgt spid="159746"/>
                                        </p:tgtEl>
                                      </p:cBhvr>
                                    </p:animEffect>
                                    <p:anim calcmode="lin" valueType="num">
                                      <p:cBhvr>
                                        <p:cTn id="29" dur="1000" fill="hold"/>
                                        <p:tgtEl>
                                          <p:spTgt spid="159746"/>
                                        </p:tgtEl>
                                        <p:attrNameLst>
                                          <p:attrName>ppt_x</p:attrName>
                                        </p:attrNameLst>
                                      </p:cBhvr>
                                      <p:tavLst>
                                        <p:tav tm="0">
                                          <p:val>
                                            <p:strVal val="#ppt_x"/>
                                          </p:val>
                                        </p:tav>
                                        <p:tav tm="100000">
                                          <p:val>
                                            <p:strVal val="#ppt_x"/>
                                          </p:val>
                                        </p:tav>
                                      </p:tavLst>
                                    </p:anim>
                                    <p:anim calcmode="lin" valueType="num">
                                      <p:cBhvr>
                                        <p:cTn id="30" dur="900" decel="100000" fill="hold"/>
                                        <p:tgtEl>
                                          <p:spTgt spid="159746"/>
                                        </p:tgtEl>
                                        <p:attrNameLst>
                                          <p:attrName>ppt_y</p:attrName>
                                        </p:attrNameLst>
                                      </p:cBhvr>
                                      <p:tavLst>
                                        <p:tav tm="0">
                                          <p:val>
                                            <p:strVal val="#ppt_y+1"/>
                                          </p:val>
                                        </p:tav>
                                        <p:tav tm="100000">
                                          <p:val>
                                            <p:strVal val="#ppt_y-.03"/>
                                          </p:val>
                                        </p:tav>
                                      </p:tavLst>
                                    </p:anim>
                                    <p:anim calcmode="lin" valueType="num">
                                      <p:cBhvr>
                                        <p:cTn id="31" dur="100" accel="100000" fill="hold">
                                          <p:stCondLst>
                                            <p:cond delay="900"/>
                                          </p:stCondLst>
                                        </p:cTn>
                                        <p:tgtEl>
                                          <p:spTgt spid="159746"/>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B9CD83E8-B815-4C1E-91FB-59E6E4035235}" type="slidenum">
              <a:rPr lang="en-US" altLang="zh-CN" smtClean="0"/>
              <a:pPr>
                <a:defRPr/>
              </a:pPr>
              <a:t>22</a:t>
            </a:fld>
            <a:endParaRPr lang="en-US" altLang="zh-CN"/>
          </a:p>
        </p:txBody>
      </p:sp>
      <p:sp>
        <p:nvSpPr>
          <p:cNvPr id="6" name="文本框 5"/>
          <p:cNvSpPr txBox="1"/>
          <p:nvPr>
            <p:custDataLst>
              <p:tags r:id="rId2"/>
            </p:custDataLst>
          </p:nvPr>
        </p:nvSpPr>
        <p:spPr>
          <a:xfrm>
            <a:off x="1219200" y="428625"/>
            <a:ext cx="9753600" cy="2143125"/>
          </a:xfrm>
          <a:prstGeom prst="rect">
            <a:avLst/>
          </a:prstGeom>
          <a:noFill/>
        </p:spPr>
        <p:txBody>
          <a:bodyPr vert="horz" wrap="square" rtlCol="0" anchor="ctr" anchorCtr="0">
            <a:noAutofit/>
          </a:bodyPr>
          <a:lstStyle/>
          <a:p>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Would you practice the same </a:t>
            </a:r>
            <a:r>
              <a:rPr lang="en-US" altLang="zh-CN" sz="2600" u="sng"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No-text principle in PPT slides </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in your weekly lab meeting?</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7" name="文本框 6"/>
          <p:cNvSpPr txBox="1"/>
          <p:nvPr>
            <p:custDataLst>
              <p:tags r:id="rId3"/>
            </p:custDataLst>
          </p:nvPr>
        </p:nvSpPr>
        <p:spPr>
          <a:xfrm>
            <a:off x="2438400" y="2786063"/>
            <a:ext cx="8534400" cy="642938"/>
          </a:xfrm>
          <a:prstGeom prst="rect">
            <a:avLst/>
          </a:prstGeom>
          <a:noFill/>
        </p:spPr>
        <p:txBody>
          <a:bodyPr vert="horz" rtlCol="0" anchor="ctr" anchorCtr="0">
            <a:noAutofit/>
          </a:bodyPr>
          <a:lstStyle/>
          <a:p>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YES</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文本框 7"/>
          <p:cNvSpPr txBox="1"/>
          <p:nvPr>
            <p:custDataLst>
              <p:tags r:id="rId4"/>
            </p:custDataLst>
          </p:nvPr>
        </p:nvSpPr>
        <p:spPr>
          <a:xfrm>
            <a:off x="2438400" y="3643313"/>
            <a:ext cx="8534400" cy="642938"/>
          </a:xfrm>
          <a:prstGeom prst="rect">
            <a:avLst/>
          </a:prstGeom>
          <a:noFill/>
        </p:spPr>
        <p:txBody>
          <a:bodyPr vert="horz" rtlCol="0" anchor="ctr" anchorCtr="0">
            <a:noAutofit/>
          </a:bodyPr>
          <a:lstStyle/>
          <a:p>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NO</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文本框 8"/>
          <p:cNvSpPr txBox="1"/>
          <p:nvPr>
            <p:custDataLst>
              <p:tags r:id="rId5"/>
            </p:custDataLst>
          </p:nvPr>
        </p:nvSpPr>
        <p:spPr>
          <a:xfrm>
            <a:off x="2438400" y="4500563"/>
            <a:ext cx="8534400" cy="642938"/>
          </a:xfrm>
          <a:prstGeom prst="rect">
            <a:avLst/>
          </a:prstGeom>
          <a:noFill/>
        </p:spPr>
        <p:txBody>
          <a:bodyPr vert="horz" rtlCol="0" anchor="ctr" anchorCtr="0">
            <a:noAutofit/>
          </a:bodyPr>
          <a:lstStyle/>
          <a:p>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Sometimes. It really depends on what to present</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椭圆 10"/>
          <p:cNvSpPr>
            <a:spLocks noChangeAspect="1"/>
          </p:cNvSpPr>
          <p:nvPr>
            <p:custDataLst>
              <p:tags r:id="rId6"/>
            </p:custDataLst>
          </p:nvPr>
        </p:nvSpPr>
        <p:spPr>
          <a:xfrm>
            <a:off x="1571625" y="2850356"/>
            <a:ext cx="514350"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7"/>
            </p:custDataLst>
          </p:nvPr>
        </p:nvSpPr>
        <p:spPr>
          <a:xfrm>
            <a:off x="1571625" y="3707606"/>
            <a:ext cx="514350"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椭圆 12"/>
          <p:cNvSpPr>
            <a:spLocks noChangeAspect="1"/>
          </p:cNvSpPr>
          <p:nvPr>
            <p:custDataLst>
              <p:tags r:id="rId8"/>
            </p:custDataLst>
          </p:nvPr>
        </p:nvSpPr>
        <p:spPr>
          <a:xfrm>
            <a:off x="1571625" y="4564856"/>
            <a:ext cx="514350"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圆角矩形 14"/>
          <p:cNvSpPr/>
          <p:nvPr>
            <p:custDataLst>
              <p:tags r:id="rId9"/>
            </p:custDataLst>
          </p:nvPr>
        </p:nvSpPr>
        <p:spPr>
          <a:xfrm>
            <a:off x="89154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zh-CN" altLang="en-US"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提交</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20" name="组合 19"/>
          <p:cNvGrpSpPr/>
          <p:nvPr>
            <p:custDataLst>
              <p:tags r:id="rId10"/>
            </p:custDataLst>
          </p:nvPr>
        </p:nvGrpSpPr>
        <p:grpSpPr>
          <a:xfrm>
            <a:off x="0" y="0"/>
            <a:ext cx="12192000" cy="635000"/>
            <a:chOff x="0" y="0"/>
            <a:chExt cx="12192000" cy="635000"/>
          </a:xfrm>
        </p:grpSpPr>
        <p:sp>
          <p:nvSpPr>
            <p:cNvPr id="16" name="TitleBackground"/>
            <p:cNvSpPr/>
            <p:nvPr>
              <p:custDataLst>
                <p:tags r:id="rId12"/>
              </p:custDataLst>
            </p:nvPr>
          </p:nvSpPr>
          <p:spPr>
            <a:xfrm>
              <a:off x="0" y="0"/>
              <a:ext cx="12192000" cy="635000"/>
            </a:xfrm>
            <a:prstGeom prst="rect">
              <a:avLst/>
            </a:prstGeom>
            <a:solidFill>
              <a:srgbClr val="F6F7F8"/>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ColorBlock"/>
            <p:cNvSpPr/>
            <p:nvPr>
              <p:custDataLst>
                <p:tags r:id="rId13"/>
              </p:custDataLst>
            </p:nvPr>
          </p:nvSpPr>
          <p:spPr>
            <a:xfrm>
              <a:off x="0" y="0"/>
              <a:ext cx="190500" cy="635000"/>
            </a:xfrm>
            <a:prstGeom prst="rect">
              <a:avLst/>
            </a:prstGeom>
            <a:solidFill>
              <a:srgbClr val="639EF4"/>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ypeText"/>
            <p:cNvSpPr txBox="1"/>
            <p:nvPr>
              <p:custDataLst>
                <p:tags r:id="rId14"/>
              </p:custDataLst>
            </p:nvPr>
          </p:nvSpPr>
          <p:spPr>
            <a:xfrm>
              <a:off x="254000" y="0"/>
              <a:ext cx="1905000" cy="635000"/>
            </a:xfrm>
            <a:prstGeom prst="rect">
              <a:avLst/>
            </a:prstGeom>
            <a:noFill/>
          </p:spPr>
          <p:txBody>
            <a:bodyPr vert="horz" wrap="none" rtlCol="0" anchor="ctr" anchorCtr="0">
              <a:no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投票</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9" name="TipText"/>
            <p:cNvSpPr txBox="1"/>
            <p:nvPr>
              <p:custDataLst>
                <p:tags r:id="rId15"/>
              </p:custDataLst>
            </p:nvPr>
          </p:nvSpPr>
          <p:spPr>
            <a:xfrm>
              <a:off x="1195705" y="109220"/>
              <a:ext cx="2286000" cy="508000"/>
            </a:xfrm>
            <a:prstGeom prst="rect">
              <a:avLst/>
            </a:prstGeom>
            <a:noFill/>
          </p:spPr>
          <p:txBody>
            <a:bodyPr vert="horz" wrap="none" rtlCol="0" anchor="ctr" anchorCtr="0">
              <a:noAutofit/>
            </a:bodyPr>
            <a:lstStyle/>
            <a:p>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最多可选</a:t>
              </a:r>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项</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5" name="图片 4"/>
          <p:cNvPicPr>
            <a:picLocks/>
          </p:cNvPicPr>
          <p:nvPr>
            <p:custDataLst>
              <p:tags r:id="rId11"/>
            </p:custDataLst>
          </p:nvPr>
        </p:nvPicPr>
        <p:blipFill>
          <a:blip r:embed="rId17">
            <a:extLst>
              <a:ext uri="{28A0092B-C50C-407E-A947-70E740481C1C}">
                <a14:useLocalDpi xmlns:a14="http://schemas.microsoft.com/office/drawing/2010/main" val="0"/>
              </a:ext>
            </a:extLst>
          </a:blip>
          <a:stretch>
            <a:fillRect/>
          </a:stretch>
        </p:blipFill>
        <p:spPr>
          <a:xfrm>
            <a:off x="10642600" y="63500"/>
            <a:ext cx="1422400" cy="508000"/>
          </a:xfrm>
          <a:prstGeom prst="rect">
            <a:avLst/>
          </a:prstGeom>
        </p:spPr>
      </p:pic>
    </p:spTree>
    <p:custDataLst>
      <p:tags r:id="rId1"/>
    </p:custDataLst>
    <p:extLst>
      <p:ext uri="{BB962C8B-B14F-4D97-AF65-F5344CB8AC3E}">
        <p14:creationId xmlns:p14="http://schemas.microsoft.com/office/powerpoint/2010/main" val="4270451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1"/>
          <p:cNvSpPr>
            <a:spLocks noChangeArrowheads="1"/>
          </p:cNvSpPr>
          <p:nvPr/>
        </p:nvSpPr>
        <p:spPr bwMode="auto">
          <a:xfrm>
            <a:off x="4605338" y="3105150"/>
            <a:ext cx="38782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nchorCtr="1">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spcBef>
                <a:spcPct val="0"/>
              </a:spcBef>
              <a:buClrTx/>
              <a:buFontTx/>
              <a:buNone/>
            </a:pPr>
            <a:r>
              <a:rPr lang="en-US" altLang="ja-JP" sz="3600">
                <a:solidFill>
                  <a:schemeClr val="bg1"/>
                </a:solidFill>
                <a:latin typeface="Myriad Pro"/>
                <a:ea typeface="MS Mincho" panose="02020609040205080304" pitchFamily="49" charset="-128"/>
                <a:cs typeface="Times New Roman" panose="02020603050405020304" pitchFamily="18" charset="0"/>
              </a:rPr>
              <a:t>Lexical Density-</a:t>
            </a:r>
          </a:p>
        </p:txBody>
      </p:sp>
      <p:pic>
        <p:nvPicPr>
          <p:cNvPr id="3" name="Picture 2" descr="steveBubble.png"/>
          <p:cNvPicPr>
            <a:picLocks noChangeAspect="1"/>
          </p:cNvPicPr>
          <p:nvPr/>
        </p:nvPicPr>
        <p:blipFill>
          <a:blip r:embed="rId3" cstate="print"/>
          <a:stretch>
            <a:fillRect/>
          </a:stretch>
        </p:blipFill>
        <p:spPr>
          <a:xfrm>
            <a:off x="2206625" y="269890"/>
            <a:ext cx="3159110" cy="3159110"/>
          </a:xfrm>
          <a:prstGeom prst="rect">
            <a:avLst/>
          </a:prstGeom>
          <a:effectLst>
            <a:glow rad="101600">
              <a:schemeClr val="tx1">
                <a:lumMod val="65000"/>
                <a:lumOff val="35000"/>
                <a:alpha val="60000"/>
              </a:schemeClr>
            </a:glow>
            <a:outerShdw blurRad="76200" dir="18900000" sy="23000" kx="-1200000" algn="bl" rotWithShape="0">
              <a:prstClr val="black">
                <a:alpha val="20000"/>
              </a:prstClr>
            </a:outerShdw>
          </a:effectLst>
        </p:spPr>
      </p:pic>
      <p:pic>
        <p:nvPicPr>
          <p:cNvPr id="4" name="Picture 3" descr="BillGates.png"/>
          <p:cNvPicPr>
            <a:picLocks noChangeAspect="1"/>
          </p:cNvPicPr>
          <p:nvPr/>
        </p:nvPicPr>
        <p:blipFill>
          <a:blip r:embed="rId4" cstate="print"/>
          <a:stretch>
            <a:fillRect/>
          </a:stretch>
        </p:blipFill>
        <p:spPr>
          <a:xfrm>
            <a:off x="7634288" y="269890"/>
            <a:ext cx="3117312" cy="3117312"/>
          </a:xfrm>
          <a:prstGeom prst="rect">
            <a:avLst/>
          </a:prstGeom>
          <a:effectLst>
            <a:glow rad="101600">
              <a:schemeClr val="tx1">
                <a:lumMod val="65000"/>
                <a:lumOff val="35000"/>
                <a:alpha val="60000"/>
              </a:schemeClr>
            </a:glow>
            <a:outerShdw blurRad="76200" dir="13500000" sy="23000" kx="1200000" algn="br" rotWithShape="0">
              <a:prstClr val="black">
                <a:alpha val="20000"/>
              </a:prstClr>
            </a:outerShdw>
          </a:effectLst>
        </p:spPr>
      </p:pic>
      <p:grpSp>
        <p:nvGrpSpPr>
          <p:cNvPr id="5" name="Group 4"/>
          <p:cNvGrpSpPr>
            <a:grpSpLocks/>
          </p:cNvGrpSpPr>
          <p:nvPr/>
        </p:nvGrpSpPr>
        <p:grpSpPr bwMode="auto">
          <a:xfrm>
            <a:off x="2936875" y="2157413"/>
            <a:ext cx="1703388" cy="4044950"/>
            <a:chOff x="1625391" y="1297384"/>
            <a:chExt cx="1702903" cy="4045481"/>
          </a:xfrm>
        </p:grpSpPr>
        <p:sp>
          <p:nvSpPr>
            <p:cNvPr id="43019" name="TextBox 5"/>
            <p:cNvSpPr txBox="1">
              <a:spLocks noChangeArrowheads="1"/>
            </p:cNvSpPr>
            <p:nvPr/>
          </p:nvSpPr>
          <p:spPr bwMode="auto">
            <a:xfrm>
              <a:off x="2141521" y="1297384"/>
              <a:ext cx="184731"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spcBef>
                  <a:spcPct val="0"/>
                </a:spcBef>
                <a:buClrTx/>
                <a:buFontTx/>
                <a:buNone/>
              </a:pPr>
              <a:endParaRPr lang="en-US" altLang="zh-CN" sz="3300">
                <a:solidFill>
                  <a:schemeClr val="bg1"/>
                </a:solidFill>
                <a:latin typeface="Myriad Pro"/>
                <a:ea typeface="宋体" panose="02010600030101010101" pitchFamily="2" charset="-122"/>
              </a:endParaRPr>
            </a:p>
          </p:txBody>
        </p:sp>
        <p:sp>
          <p:nvSpPr>
            <p:cNvPr id="7" name="Down Arrow 6"/>
            <p:cNvSpPr/>
            <p:nvPr/>
          </p:nvSpPr>
          <p:spPr>
            <a:xfrm>
              <a:off x="2267496" y="2649828"/>
              <a:ext cx="592428" cy="1558343"/>
            </a:xfrm>
            <a:prstGeom prst="downArrow">
              <a:avLst/>
            </a:prstGeom>
            <a:solidFill>
              <a:schemeClr val="accent1">
                <a:lumMod val="5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extrusionH="139700" prstMaterial="matte">
              <a:bevelT w="50800" h="63500"/>
            </a:sp3d>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fontAlgn="auto" hangingPunct="1">
                <a:spcBef>
                  <a:spcPts val="0"/>
                </a:spcBef>
                <a:spcAft>
                  <a:spcPts val="0"/>
                </a:spcAft>
                <a:defRPr/>
              </a:pPr>
              <a:endParaRPr lang="en-US" sz="1800">
                <a:solidFill>
                  <a:schemeClr val="accent1"/>
                </a:solidFill>
              </a:endParaRPr>
            </a:p>
          </p:txBody>
        </p:sp>
        <p:sp>
          <p:nvSpPr>
            <p:cNvPr id="43023" name="TextBox 7"/>
            <p:cNvSpPr txBox="1">
              <a:spLocks noChangeArrowheads="1"/>
            </p:cNvSpPr>
            <p:nvPr/>
          </p:nvSpPr>
          <p:spPr bwMode="auto">
            <a:xfrm>
              <a:off x="1625391" y="4326984"/>
              <a:ext cx="1702903" cy="1015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spcBef>
                  <a:spcPct val="0"/>
                </a:spcBef>
                <a:buClrTx/>
                <a:buFontTx/>
                <a:buNone/>
              </a:pPr>
              <a:r>
                <a:rPr lang="en-US" altLang="zh-CN" sz="2000">
                  <a:solidFill>
                    <a:schemeClr val="tx1"/>
                  </a:solidFill>
                  <a:ea typeface="宋体" panose="02010600030101010101" pitchFamily="2" charset="-122"/>
                </a:rPr>
                <a:t>Simpler</a:t>
              </a:r>
            </a:p>
            <a:p>
              <a:pPr eaLnBrk="1" hangingPunct="1">
                <a:spcBef>
                  <a:spcPct val="0"/>
                </a:spcBef>
                <a:buClrTx/>
                <a:buFontTx/>
                <a:buNone/>
              </a:pPr>
              <a:r>
                <a:rPr lang="en-US" altLang="zh-CN" sz="2000">
                  <a:solidFill>
                    <a:schemeClr val="tx1"/>
                  </a:solidFill>
                  <a:ea typeface="宋体" panose="02010600030101010101" pitchFamily="2" charset="-122"/>
                </a:rPr>
                <a:t>Less Abstract</a:t>
              </a:r>
            </a:p>
            <a:p>
              <a:pPr eaLnBrk="1" hangingPunct="1">
                <a:spcBef>
                  <a:spcPct val="0"/>
                </a:spcBef>
                <a:buClrTx/>
                <a:buFontTx/>
                <a:buNone/>
              </a:pPr>
              <a:r>
                <a:rPr lang="en-US" altLang="zh-CN" sz="2000">
                  <a:solidFill>
                    <a:schemeClr val="tx1"/>
                  </a:solidFill>
                  <a:ea typeface="宋体" panose="02010600030101010101" pitchFamily="2" charset="-122"/>
                </a:rPr>
                <a:t>Fewer Words</a:t>
              </a:r>
            </a:p>
          </p:txBody>
        </p:sp>
      </p:grpSp>
      <p:sp>
        <p:nvSpPr>
          <p:cNvPr id="13" name="Rectangle 12"/>
          <p:cNvSpPr>
            <a:spLocks noChangeArrowheads="1"/>
          </p:cNvSpPr>
          <p:nvPr/>
        </p:nvSpPr>
        <p:spPr bwMode="auto">
          <a:xfrm>
            <a:off x="4019550" y="3594100"/>
            <a:ext cx="602773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chorCtr="1">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spcBef>
                <a:spcPct val="0"/>
              </a:spcBef>
              <a:buClrTx/>
              <a:buFontTx/>
              <a:buNone/>
            </a:pPr>
            <a:r>
              <a:rPr lang="en-US" altLang="ja-JP" sz="3200">
                <a:solidFill>
                  <a:schemeClr val="tx1"/>
                </a:solidFill>
                <a:ea typeface="MS Mincho" panose="02020609040205080304" pitchFamily="49" charset="-128"/>
                <a:cs typeface="Times New Roman" panose="02020603050405020304" pitchFamily="18" charset="0"/>
              </a:rPr>
              <a:t>Who is Easier to Understand?</a:t>
            </a:r>
          </a:p>
        </p:txBody>
      </p:sp>
      <p:sp>
        <p:nvSpPr>
          <p:cNvPr id="10" name="TextBox 9"/>
          <p:cNvSpPr txBox="1"/>
          <p:nvPr/>
        </p:nvSpPr>
        <p:spPr>
          <a:xfrm>
            <a:off x="5008563" y="4972050"/>
            <a:ext cx="5251450" cy="1200150"/>
          </a:xfrm>
          <a:prstGeom prst="rect">
            <a:avLst/>
          </a:prstGeom>
          <a:solidFill>
            <a:schemeClr val="accent1">
              <a:lumMod val="75000"/>
              <a:alpha val="77000"/>
            </a:schemeClr>
          </a:solidFill>
        </p:spPr>
        <p:txBody>
          <a:bodyPr>
            <a:spAutoFit/>
          </a:bodyPr>
          <a:lstStyle/>
          <a:p>
            <a:pPr eaLnBrk="1" hangingPunct="1">
              <a:defRPr/>
            </a:pPr>
            <a:r>
              <a:rPr lang="en-US" altLang="zh-CN" sz="2400" dirty="0">
                <a:solidFill>
                  <a:schemeClr val="bg1"/>
                </a:solidFill>
              </a:rPr>
              <a:t>A software tool to measure “lexical density,” how difficult or easy it was to understand the language. </a:t>
            </a:r>
          </a:p>
        </p:txBody>
      </p:sp>
      <p:sp>
        <p:nvSpPr>
          <p:cNvPr id="43018" name="灯片编号占位符 7"/>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D93A943B-6781-497D-8A94-2DB0AC8E2AAC}" type="slidenum">
              <a:rPr lang="en-US" altLang="zh-CN" smtClean="0"/>
              <a:pPr/>
              <a:t>23</a:t>
            </a:fld>
            <a:endParaRPr lang="en-US" altLang="zh-CN"/>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0"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10" presetClass="entr" presetSubtype="0" fill="hold"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0"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B9CD83E8-B815-4C1E-91FB-59E6E4035235}" type="slidenum">
              <a:rPr lang="en-US" altLang="zh-CN" smtClean="0"/>
              <a:pPr>
                <a:defRPr/>
              </a:pPr>
              <a:t>24</a:t>
            </a:fld>
            <a:endParaRPr lang="en-US" altLang="zh-CN"/>
          </a:p>
        </p:txBody>
      </p:sp>
      <p:sp>
        <p:nvSpPr>
          <p:cNvPr id="6" name="TextBox 3"/>
          <p:cNvSpPr txBox="1"/>
          <p:nvPr/>
        </p:nvSpPr>
        <p:spPr>
          <a:xfrm>
            <a:off x="2014119" y="1459230"/>
            <a:ext cx="8784389" cy="3416320"/>
          </a:xfrm>
          <a:prstGeom prst="rect">
            <a:avLst/>
          </a:prstGeom>
          <a:solidFill>
            <a:schemeClr val="accent1">
              <a:lumMod val="75000"/>
              <a:alpha val="77000"/>
            </a:schemeClr>
          </a:solidFill>
        </p:spPr>
        <p:txBody>
          <a:bodyPr wrap="square">
            <a:spAutoFit/>
          </a:bodyPr>
          <a:lstStyle/>
          <a:p>
            <a:pPr algn="ctr" eaLnBrk="1" hangingPunct="1">
              <a:lnSpc>
                <a:spcPct val="200000"/>
              </a:lnSpc>
              <a:defRPr/>
            </a:pPr>
            <a:r>
              <a:rPr lang="en-US" altLang="zh-CN" sz="2400" b="1" dirty="0"/>
              <a:t>Video Clip of Commencement Speech </a:t>
            </a:r>
          </a:p>
          <a:p>
            <a:pPr algn="ctr" eaLnBrk="1" hangingPunct="1">
              <a:lnSpc>
                <a:spcPct val="200000"/>
              </a:lnSpc>
              <a:defRPr/>
            </a:pPr>
            <a:r>
              <a:rPr lang="en-US" altLang="zh-CN" sz="2400" b="1" dirty="0"/>
              <a:t>by Bill Gates in Harvard University, 2007</a:t>
            </a:r>
          </a:p>
          <a:p>
            <a:pPr algn="ctr" eaLnBrk="1" hangingPunct="1">
              <a:lnSpc>
                <a:spcPct val="200000"/>
              </a:lnSpc>
              <a:defRPr/>
            </a:pPr>
            <a:endParaRPr lang="en-US" altLang="zh-CN" sz="2400" b="1" dirty="0"/>
          </a:p>
          <a:p>
            <a:r>
              <a:rPr lang="en-US" altLang="zh-CN" sz="2400" b="1" dirty="0"/>
              <a:t>Source: </a:t>
            </a:r>
            <a:r>
              <a:rPr lang="en-US" altLang="zh-CN" sz="2400" dirty="0">
                <a:hlinkClick r:id="rId2"/>
              </a:rPr>
              <a:t>https://v.youku.com/v_show/id_XNjM1NTIyOTMy.html?spm=a2h0k.11417342.soresults.dtitle</a:t>
            </a:r>
            <a:endParaRPr lang="zh-CN" altLang="en-US" sz="2400" dirty="0"/>
          </a:p>
        </p:txBody>
      </p:sp>
    </p:spTree>
    <p:extLst>
      <p:ext uri="{BB962C8B-B14F-4D97-AF65-F5344CB8AC3E}">
        <p14:creationId xmlns:p14="http://schemas.microsoft.com/office/powerpoint/2010/main" val="184241294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B9CD83E8-B815-4C1E-91FB-59E6E4035235}" type="slidenum">
              <a:rPr lang="en-US" altLang="zh-CN" smtClean="0"/>
              <a:pPr>
                <a:defRPr/>
              </a:pPr>
              <a:t>25</a:t>
            </a:fld>
            <a:endParaRPr lang="en-US" altLang="zh-CN"/>
          </a:p>
        </p:txBody>
      </p:sp>
      <p:sp>
        <p:nvSpPr>
          <p:cNvPr id="7" name="TextBox 3"/>
          <p:cNvSpPr txBox="1"/>
          <p:nvPr/>
        </p:nvSpPr>
        <p:spPr>
          <a:xfrm>
            <a:off x="2014119" y="1459230"/>
            <a:ext cx="8784389" cy="3416320"/>
          </a:xfrm>
          <a:prstGeom prst="rect">
            <a:avLst/>
          </a:prstGeom>
          <a:solidFill>
            <a:schemeClr val="accent1">
              <a:lumMod val="75000"/>
              <a:alpha val="77000"/>
            </a:schemeClr>
          </a:solidFill>
        </p:spPr>
        <p:txBody>
          <a:bodyPr wrap="square">
            <a:spAutoFit/>
          </a:bodyPr>
          <a:lstStyle/>
          <a:p>
            <a:pPr algn="ctr" eaLnBrk="1" hangingPunct="1">
              <a:lnSpc>
                <a:spcPct val="200000"/>
              </a:lnSpc>
              <a:defRPr/>
            </a:pPr>
            <a:r>
              <a:rPr lang="en-US" altLang="zh-CN" sz="2400" b="1" dirty="0"/>
              <a:t>Video Clip of Commencement Speech </a:t>
            </a:r>
          </a:p>
          <a:p>
            <a:pPr algn="ctr" eaLnBrk="1" hangingPunct="1">
              <a:lnSpc>
                <a:spcPct val="200000"/>
              </a:lnSpc>
              <a:defRPr/>
            </a:pPr>
            <a:r>
              <a:rPr lang="en-US" altLang="zh-CN" sz="2400" b="1" dirty="0"/>
              <a:t>by Steve Jobs  in Stanford University, 2005</a:t>
            </a:r>
          </a:p>
          <a:p>
            <a:pPr algn="ctr" eaLnBrk="1" hangingPunct="1">
              <a:lnSpc>
                <a:spcPct val="200000"/>
              </a:lnSpc>
              <a:defRPr/>
            </a:pPr>
            <a:endParaRPr lang="en-US" altLang="zh-CN" sz="2400" b="1" dirty="0"/>
          </a:p>
          <a:p>
            <a:r>
              <a:rPr lang="en-US" altLang="zh-CN" sz="2400" b="1" dirty="0"/>
              <a:t>Source: </a:t>
            </a:r>
            <a:r>
              <a:rPr lang="zh-CN" altLang="en-US" sz="2400" dirty="0">
                <a:hlinkClick r:id="rId2"/>
              </a:rPr>
              <a:t>https://v.youku.com/v_show/id_XMzA1NjEzMDM0MA==.html?spm=a2h0k.11417342.soresults.dtitle</a:t>
            </a:r>
            <a:endParaRPr lang="zh-CN" altLang="en-US" sz="2400" dirty="0"/>
          </a:p>
        </p:txBody>
      </p:sp>
    </p:spTree>
    <p:extLst>
      <p:ext uri="{BB962C8B-B14F-4D97-AF65-F5344CB8AC3E}">
        <p14:creationId xmlns:p14="http://schemas.microsoft.com/office/powerpoint/2010/main" val="29650232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B9CD83E8-B815-4C1E-91FB-59E6E4035235}" type="slidenum">
              <a:rPr lang="en-US" altLang="zh-CN" smtClean="0"/>
              <a:pPr>
                <a:defRPr/>
              </a:pPr>
              <a:t>26</a:t>
            </a:fld>
            <a:endParaRPr lang="en-US" altLang="zh-CN"/>
          </a:p>
        </p:txBody>
      </p:sp>
      <p:sp>
        <p:nvSpPr>
          <p:cNvPr id="6" name="文本框 5"/>
          <p:cNvSpPr txBox="1"/>
          <p:nvPr>
            <p:custDataLst>
              <p:tags r:id="rId2"/>
            </p:custDataLst>
          </p:nvPr>
        </p:nvSpPr>
        <p:spPr>
          <a:xfrm>
            <a:off x="1219200" y="428625"/>
            <a:ext cx="9753600" cy="2143125"/>
          </a:xfrm>
          <a:prstGeom prst="rect">
            <a:avLst/>
          </a:prstGeom>
          <a:noFill/>
        </p:spPr>
        <p:txBody>
          <a:bodyPr vert="horz" wrap="square" rtlCol="0" anchor="ctr" anchorCtr="0">
            <a:noAutofit/>
          </a:bodyPr>
          <a:lstStyle/>
          <a:p>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“Refine and rehearse” means?</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7" name="文本框 6"/>
          <p:cNvSpPr txBox="1"/>
          <p:nvPr>
            <p:custDataLst>
              <p:tags r:id="rId3"/>
            </p:custDataLst>
          </p:nvPr>
        </p:nvSpPr>
        <p:spPr>
          <a:xfrm>
            <a:off x="2438400" y="2786063"/>
            <a:ext cx="8534400" cy="642938"/>
          </a:xfrm>
          <a:prstGeom prst="rect">
            <a:avLst/>
          </a:prstGeom>
          <a:noFill/>
        </p:spPr>
        <p:txBody>
          <a:bodyPr vert="horz" rtlCol="0" anchor="ctr" anchorCtr="0">
            <a:noAutofit/>
          </a:bodyPr>
          <a:lstStyle/>
          <a:p>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Reduce the information amount</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文本框 7"/>
          <p:cNvSpPr txBox="1"/>
          <p:nvPr>
            <p:custDataLst>
              <p:tags r:id="rId4"/>
            </p:custDataLst>
          </p:nvPr>
        </p:nvSpPr>
        <p:spPr>
          <a:xfrm>
            <a:off x="2438400" y="3643313"/>
            <a:ext cx="8534400" cy="642938"/>
          </a:xfrm>
          <a:prstGeom prst="rect">
            <a:avLst/>
          </a:prstGeom>
          <a:noFill/>
        </p:spPr>
        <p:txBody>
          <a:bodyPr vert="horz" rtlCol="0" anchor="ctr" anchorCtr="0">
            <a:noAutofit/>
          </a:bodyPr>
          <a:lstStyle/>
          <a:p>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Narrow down the topic to a more specific one</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文本框 8"/>
          <p:cNvSpPr txBox="1"/>
          <p:nvPr>
            <p:custDataLst>
              <p:tags r:id="rId5"/>
            </p:custDataLst>
          </p:nvPr>
        </p:nvSpPr>
        <p:spPr>
          <a:xfrm>
            <a:off x="2438400" y="4500563"/>
            <a:ext cx="8534400" cy="642938"/>
          </a:xfrm>
          <a:prstGeom prst="rect">
            <a:avLst/>
          </a:prstGeom>
          <a:noFill/>
        </p:spPr>
        <p:txBody>
          <a:bodyPr vert="horz" rtlCol="0" anchor="ctr" anchorCtr="0">
            <a:noAutofit/>
          </a:bodyPr>
          <a:lstStyle/>
          <a:p>
            <a:r>
              <a:rPr lang="en-US" altLang="zh-CN"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Try to perfect the speech by practicing</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椭圆 10"/>
          <p:cNvSpPr>
            <a:spLocks noChangeAspect="1"/>
          </p:cNvSpPr>
          <p:nvPr>
            <p:custDataLst>
              <p:tags r:id="rId6"/>
            </p:custDataLst>
          </p:nvPr>
        </p:nvSpPr>
        <p:spPr>
          <a:xfrm>
            <a:off x="1571625" y="2850356"/>
            <a:ext cx="514350"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7"/>
            </p:custDataLst>
          </p:nvPr>
        </p:nvSpPr>
        <p:spPr>
          <a:xfrm>
            <a:off x="1571625" y="3707606"/>
            <a:ext cx="514350"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椭圆 12"/>
          <p:cNvSpPr>
            <a:spLocks noChangeAspect="1"/>
          </p:cNvSpPr>
          <p:nvPr>
            <p:custDataLst>
              <p:tags r:id="rId8"/>
            </p:custDataLst>
          </p:nvPr>
        </p:nvSpPr>
        <p:spPr>
          <a:xfrm>
            <a:off x="1571625" y="4564856"/>
            <a:ext cx="514350" cy="51435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圆角矩形 14"/>
          <p:cNvSpPr/>
          <p:nvPr>
            <p:custDataLst>
              <p:tags r:id="rId9"/>
            </p:custDataLst>
          </p:nvPr>
        </p:nvSpPr>
        <p:spPr>
          <a:xfrm>
            <a:off x="89154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zh-CN" altLang="en-US"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提交</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20" name="组合 19"/>
          <p:cNvGrpSpPr/>
          <p:nvPr>
            <p:custDataLst>
              <p:tags r:id="rId10"/>
            </p:custDataLst>
          </p:nvPr>
        </p:nvGrpSpPr>
        <p:grpSpPr>
          <a:xfrm>
            <a:off x="0" y="0"/>
            <a:ext cx="12192000" cy="635000"/>
            <a:chOff x="0" y="0"/>
            <a:chExt cx="12192000" cy="635000"/>
          </a:xfrm>
        </p:grpSpPr>
        <p:sp>
          <p:nvSpPr>
            <p:cNvPr id="16" name="TitleBackground"/>
            <p:cNvSpPr/>
            <p:nvPr>
              <p:custDataLst>
                <p:tags r:id="rId12"/>
              </p:custDataLst>
            </p:nvPr>
          </p:nvSpPr>
          <p:spPr>
            <a:xfrm>
              <a:off x="0" y="0"/>
              <a:ext cx="12192000" cy="635000"/>
            </a:xfrm>
            <a:prstGeom prst="rect">
              <a:avLst/>
            </a:prstGeom>
            <a:solidFill>
              <a:srgbClr val="F6F7F8"/>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ColorBlock"/>
            <p:cNvSpPr/>
            <p:nvPr>
              <p:custDataLst>
                <p:tags r:id="rId13"/>
              </p:custDataLst>
            </p:nvPr>
          </p:nvSpPr>
          <p:spPr>
            <a:xfrm>
              <a:off x="0" y="0"/>
              <a:ext cx="190500" cy="635000"/>
            </a:xfrm>
            <a:prstGeom prst="rect">
              <a:avLst/>
            </a:prstGeom>
            <a:solidFill>
              <a:srgbClr val="639EF4"/>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ypeText"/>
            <p:cNvSpPr txBox="1"/>
            <p:nvPr>
              <p:custDataLst>
                <p:tags r:id="rId14"/>
              </p:custDataLst>
            </p:nvPr>
          </p:nvSpPr>
          <p:spPr>
            <a:xfrm>
              <a:off x="254000" y="0"/>
              <a:ext cx="1905000" cy="635000"/>
            </a:xfrm>
            <a:prstGeom prst="rect">
              <a:avLst/>
            </a:prstGeom>
            <a:noFill/>
          </p:spPr>
          <p:txBody>
            <a:bodyPr vert="horz" wrap="none" rtlCol="0" anchor="ctr" anchorCtr="0">
              <a:no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9" name="TipText"/>
            <p:cNvSpPr txBox="1"/>
            <p:nvPr>
              <p:custDataLst>
                <p:tags r:id="rId15"/>
              </p:custDataLst>
            </p:nvPr>
          </p:nvSpPr>
          <p:spPr>
            <a:xfrm>
              <a:off x="1525905" y="109220"/>
              <a:ext cx="2286000" cy="508000"/>
            </a:xfrm>
            <a:prstGeom prst="rect">
              <a:avLst/>
            </a:prstGeom>
            <a:noFill/>
          </p:spPr>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5" name="图片 4"/>
          <p:cNvPicPr>
            <a:picLocks/>
          </p:cNvPicPr>
          <p:nvPr>
            <p:custDataLst>
              <p:tags r:id="rId11"/>
            </p:custDataLst>
          </p:nvPr>
        </p:nvPicPr>
        <p:blipFill>
          <a:blip r:embed="rId17">
            <a:extLst>
              <a:ext uri="{28A0092B-C50C-407E-A947-70E740481C1C}">
                <a14:useLocalDpi xmlns:a14="http://schemas.microsoft.com/office/drawing/2010/main" val="0"/>
              </a:ext>
            </a:extLst>
          </a:blip>
          <a:stretch>
            <a:fillRect/>
          </a:stretch>
        </p:blipFill>
        <p:spPr>
          <a:xfrm>
            <a:off x="10642600" y="63500"/>
            <a:ext cx="1422400" cy="508000"/>
          </a:xfrm>
          <a:prstGeom prst="rect">
            <a:avLst/>
          </a:prstGeom>
        </p:spPr>
      </p:pic>
    </p:spTree>
    <p:custDataLst>
      <p:tags r:id="rId1"/>
    </p:custDataLst>
    <p:extLst>
      <p:ext uri="{BB962C8B-B14F-4D97-AF65-F5344CB8AC3E}">
        <p14:creationId xmlns:p14="http://schemas.microsoft.com/office/powerpoint/2010/main" val="22818693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ontent Placeholder 2"/>
          <p:cNvSpPr txBox="1">
            <a:spLocks/>
          </p:cNvSpPr>
          <p:nvPr/>
        </p:nvSpPr>
        <p:spPr bwMode="auto">
          <a:xfrm>
            <a:off x="3127375" y="1389063"/>
            <a:ext cx="6169025" cy="1589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14313" indent="-214313" defTabSz="285750">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463550" indent="-177800" defTabSz="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714375" indent="-142875" defTabSz="28575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000125" indent="-142875" defTabSz="28575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1285875" indent="-142875" defTabSz="28575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1743075" indent="-142875"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200275" indent="-142875"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2657475" indent="-142875"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114675" indent="-142875"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lnSpc>
                <a:spcPct val="150000"/>
              </a:lnSpc>
              <a:spcBef>
                <a:spcPts val="625"/>
              </a:spcBef>
              <a:buFont typeface="Wingdings" panose="05000000000000000000" pitchFamily="2" charset="2"/>
              <a:buNone/>
            </a:pPr>
            <a:r>
              <a:rPr lang="en-US" altLang="zh-CN" sz="2800" dirty="0">
                <a:solidFill>
                  <a:schemeClr val="tx1"/>
                </a:solidFill>
              </a:rPr>
              <a:t>Act 3: Refine and Rehearse</a:t>
            </a:r>
          </a:p>
          <a:p>
            <a:pPr eaLnBrk="1" hangingPunct="1">
              <a:lnSpc>
                <a:spcPct val="150000"/>
              </a:lnSpc>
              <a:spcBef>
                <a:spcPts val="625"/>
              </a:spcBef>
              <a:buFont typeface="Wingdings" panose="05000000000000000000" pitchFamily="2" charset="2"/>
              <a:buNone/>
            </a:pPr>
            <a:r>
              <a:rPr lang="en-US" altLang="zh-CN" i="1" dirty="0">
                <a:solidFill>
                  <a:srgbClr val="C00000"/>
                </a:solidFill>
              </a:rPr>
              <a:t>Master Stage Presence Requires Practice</a:t>
            </a:r>
          </a:p>
        </p:txBody>
      </p:sp>
      <p:sp>
        <p:nvSpPr>
          <p:cNvPr id="45061"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7182796F-EE6D-4445-A54F-BF7720775CC7}" type="slidenum">
              <a:rPr lang="en-US" altLang="zh-CN" smtClean="0"/>
              <a:pPr/>
              <a:t>27</a:t>
            </a:fld>
            <a:endParaRPr lang="en-US" altLang="zh-CN"/>
          </a:p>
        </p:txBody>
      </p:sp>
    </p:spTree>
  </p:cSld>
  <p:clrMapOvr>
    <a:masterClrMapping/>
  </p:clrMapOvr>
  <p:transition spd="slow"/>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a:spLocks noChangeArrowheads="1"/>
          </p:cNvSpPr>
          <p:nvPr/>
        </p:nvSpPr>
        <p:spPr bwMode="auto">
          <a:xfrm>
            <a:off x="4051300" y="3292475"/>
            <a:ext cx="844550"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spcBef>
                <a:spcPct val="0"/>
              </a:spcBef>
              <a:buClrTx/>
              <a:buFontTx/>
              <a:buNone/>
            </a:pPr>
            <a:r>
              <a:rPr lang="en-US" altLang="zh-CN" sz="2200" b="1">
                <a:solidFill>
                  <a:schemeClr val="accent2"/>
                </a:solidFill>
                <a:ea typeface="宋体" panose="02010600030101010101" pitchFamily="2" charset="-122"/>
              </a:rPr>
              <a:t>1974</a:t>
            </a:r>
          </a:p>
        </p:txBody>
      </p:sp>
      <p:sp>
        <p:nvSpPr>
          <p:cNvPr id="3" name="TextBox 2"/>
          <p:cNvSpPr txBox="1">
            <a:spLocks noChangeArrowheads="1"/>
          </p:cNvSpPr>
          <p:nvPr/>
        </p:nvSpPr>
        <p:spPr bwMode="auto">
          <a:xfrm>
            <a:off x="8439150" y="3300413"/>
            <a:ext cx="87788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spcBef>
                <a:spcPct val="0"/>
              </a:spcBef>
              <a:buClrTx/>
              <a:buFontTx/>
              <a:buNone/>
            </a:pPr>
            <a:r>
              <a:rPr lang="en-US" altLang="zh-CN" sz="2200" b="1">
                <a:solidFill>
                  <a:schemeClr val="accent2"/>
                </a:solidFill>
                <a:ea typeface="宋体" panose="02010600030101010101" pitchFamily="2" charset="-122"/>
              </a:rPr>
              <a:t>1984</a:t>
            </a:r>
          </a:p>
        </p:txBody>
      </p:sp>
      <p:pic>
        <p:nvPicPr>
          <p:cNvPr id="232450" name="Picture 2" descr="http://neatorama.cachefly.net/images/2006-08/steve-jobs-steve-wozniak-blue-box.jpg"/>
          <p:cNvPicPr>
            <a:picLocks noChangeAspect="1" noChangeArrowheads="1"/>
          </p:cNvPicPr>
          <p:nvPr/>
        </p:nvPicPr>
        <p:blipFill>
          <a:blip r:embed="rId3">
            <a:extLst>
              <a:ext uri="{28A0092B-C50C-407E-A947-70E740481C1C}">
                <a14:useLocalDpi xmlns:a14="http://schemas.microsoft.com/office/drawing/2010/main" val="0"/>
              </a:ext>
            </a:extLst>
          </a:blip>
          <a:srcRect r="867" b="8948"/>
          <a:stretch>
            <a:fillRect/>
          </a:stretch>
        </p:blipFill>
        <p:spPr bwMode="auto">
          <a:xfrm>
            <a:off x="2867025" y="930275"/>
            <a:ext cx="3321050" cy="246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2456" name="Picture 8" descr="http://www.wired.com/images/article/full/2008/09/steve_jobs_630px.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55913" y="3776663"/>
            <a:ext cx="3332162" cy="240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10" descr="1stiPhone.jpg"/>
          <p:cNvPicPr>
            <a:picLocks noChangeAspect="1"/>
          </p:cNvPicPr>
          <p:nvPr/>
        </p:nvPicPr>
        <p:blipFill rotWithShape="1">
          <a:blip r:embed="rId5" cstate="print">
            <a:extLst>
              <a:ext uri="{28A0092B-C50C-407E-A947-70E740481C1C}">
                <a14:useLocalDpi xmlns:a14="http://schemas.microsoft.com/office/drawing/2010/main" val="0"/>
              </a:ext>
            </a:extLst>
          </a:blip>
          <a:srcRect r="14912"/>
          <a:stretch/>
        </p:blipFill>
        <p:spPr bwMode="auto">
          <a:xfrm>
            <a:off x="7354888" y="3827463"/>
            <a:ext cx="3478212" cy="230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
          <p:cNvSpPr txBox="1">
            <a:spLocks noChangeArrowheads="1"/>
          </p:cNvSpPr>
          <p:nvPr/>
        </p:nvSpPr>
        <p:spPr bwMode="auto">
          <a:xfrm>
            <a:off x="4051300" y="6056313"/>
            <a:ext cx="844550"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spcBef>
                <a:spcPct val="0"/>
              </a:spcBef>
              <a:buClrTx/>
              <a:buFontTx/>
              <a:buNone/>
            </a:pPr>
            <a:r>
              <a:rPr lang="en-US" altLang="zh-CN" sz="2200" b="1">
                <a:solidFill>
                  <a:schemeClr val="accent2"/>
                </a:solidFill>
                <a:ea typeface="宋体" panose="02010600030101010101" pitchFamily="2" charset="-122"/>
              </a:rPr>
              <a:t>1997</a:t>
            </a:r>
          </a:p>
        </p:txBody>
      </p:sp>
      <p:sp>
        <p:nvSpPr>
          <p:cNvPr id="14" name="TextBox 2"/>
          <p:cNvSpPr txBox="1">
            <a:spLocks noChangeArrowheads="1"/>
          </p:cNvSpPr>
          <p:nvPr/>
        </p:nvSpPr>
        <p:spPr bwMode="auto">
          <a:xfrm>
            <a:off x="8488363" y="6056313"/>
            <a:ext cx="912812"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spcBef>
                <a:spcPct val="0"/>
              </a:spcBef>
              <a:buClrTx/>
              <a:buFontTx/>
              <a:buNone/>
            </a:pPr>
            <a:r>
              <a:rPr lang="en-US" altLang="zh-CN" sz="2200" b="1">
                <a:solidFill>
                  <a:schemeClr val="accent2"/>
                </a:solidFill>
                <a:ea typeface="宋体" panose="02010600030101010101" pitchFamily="2" charset="-122"/>
              </a:rPr>
              <a:t>2007</a:t>
            </a:r>
          </a:p>
        </p:txBody>
      </p:sp>
      <p:pic>
        <p:nvPicPr>
          <p:cNvPr id="6" name="图片 5"/>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354888" y="954088"/>
            <a:ext cx="3405187" cy="2439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9"/>
          <p:cNvSpPr txBox="1"/>
          <p:nvPr/>
        </p:nvSpPr>
        <p:spPr>
          <a:xfrm>
            <a:off x="3171825" y="290513"/>
            <a:ext cx="6894513" cy="461962"/>
          </a:xfrm>
          <a:prstGeom prst="rect">
            <a:avLst/>
          </a:prstGeom>
          <a:solidFill>
            <a:schemeClr val="accent2">
              <a:lumMod val="75000"/>
              <a:alpha val="77000"/>
            </a:schemeClr>
          </a:solidFill>
        </p:spPr>
        <p:txBody>
          <a:bodyPr>
            <a:spAutoFit/>
          </a:bodyPr>
          <a:lstStyle/>
          <a:p>
            <a:pPr algn="ctr" eaLnBrk="1" hangingPunct="1">
              <a:defRPr/>
            </a:pPr>
            <a:r>
              <a:rPr lang="en-US" altLang="zh-CN" sz="2400" b="1" dirty="0">
                <a:solidFill>
                  <a:schemeClr val="bg1"/>
                </a:solidFill>
              </a:rPr>
              <a:t>Born a Comfortable Presenter? </a:t>
            </a:r>
          </a:p>
        </p:txBody>
      </p:sp>
      <p:sp>
        <p:nvSpPr>
          <p:cNvPr id="46093" name="灯片编号占位符 6"/>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0CBFBC06-8972-4600-80F7-F29C5CECCA7E}" type="slidenum">
              <a:rPr lang="en-US" altLang="zh-CN" smtClean="0"/>
              <a:pPr/>
              <a:t>28</a:t>
            </a:fld>
            <a:endParaRPr lang="en-US" altLang="zh-CN"/>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3245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23245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12" grpId="0"/>
      <p:bldP spid="14" grpId="0"/>
      <p:bldP spid="1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teveRehearse.jpg"/>
          <p:cNvPicPr>
            <a:picLocks noChangeAspect="1"/>
          </p:cNvPicPr>
          <p:nvPr/>
        </p:nvPicPr>
        <p:blipFill>
          <a:blip r:embed="rId3"/>
          <a:srcRect/>
          <a:stretch>
            <a:fillRect/>
          </a:stretch>
        </p:blipFill>
        <p:spPr bwMode="auto">
          <a:xfrm>
            <a:off x="0" y="0"/>
            <a:ext cx="12192000" cy="7415213"/>
          </a:xfrm>
          <a:prstGeom prst="rect">
            <a:avLst/>
          </a:prstGeom>
          <a:solidFill>
            <a:schemeClr val="accent2">
              <a:lumMod val="75000"/>
            </a:schemeClr>
          </a:solidFill>
          <a:ln>
            <a:noFill/>
          </a:ln>
        </p:spPr>
      </p:pic>
      <p:sp>
        <p:nvSpPr>
          <p:cNvPr id="48131" name="TextBox 2"/>
          <p:cNvSpPr txBox="1">
            <a:spLocks noChangeArrowheads="1"/>
          </p:cNvSpPr>
          <p:nvPr/>
        </p:nvSpPr>
        <p:spPr bwMode="auto">
          <a:xfrm>
            <a:off x="4235450" y="0"/>
            <a:ext cx="6432550" cy="1631950"/>
          </a:xfrm>
          <a:prstGeom prst="rect">
            <a:avLst/>
          </a:prstGeom>
          <a:solidFill>
            <a:schemeClr val="tx1">
              <a:alpha val="76862"/>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2000">
                <a:solidFill>
                  <a:schemeClr val="bg1"/>
                </a:solidFill>
              </a:rPr>
              <a:t>For two full days before a presentation, Jobs will practice the entire presentation, asking for feedback from product managers in the room. For 48 hours, all of his energy is directed at making the presentation the perfect embodiment of Apple’s messages. </a:t>
            </a:r>
          </a:p>
        </p:txBody>
      </p:sp>
      <p:sp>
        <p:nvSpPr>
          <p:cNvPr id="2" name="日期占位符 1"/>
          <p:cNvSpPr>
            <a:spLocks noGrp="1"/>
          </p:cNvSpPr>
          <p:nvPr>
            <p:ph type="dt" sz="quarter" idx="10"/>
          </p:nvPr>
        </p:nvSpPr>
        <p:spPr/>
        <p:txBody>
          <a:bodyPr/>
          <a:lstStyle/>
          <a:p>
            <a:pPr>
              <a:defRPr/>
            </a:pPr>
            <a:fld id="{E83C0D2E-9E07-4250-97CA-C224717605AE}" type="datetime3">
              <a:rPr lang="en-US" altLang="zh-CN"/>
              <a:pPr>
                <a:defRPr/>
              </a:pPr>
              <a:t>19 December 2018</a:t>
            </a:fld>
            <a:endParaRPr lang="en-US" dirty="0"/>
          </a:p>
        </p:txBody>
      </p:sp>
      <p:sp>
        <p:nvSpPr>
          <p:cNvPr id="3" name="页脚占位符 2"/>
          <p:cNvSpPr>
            <a:spLocks noGrp="1"/>
          </p:cNvSpPr>
          <p:nvPr>
            <p:ph type="ftr" sz="quarter" idx="11"/>
          </p:nvPr>
        </p:nvSpPr>
        <p:spPr/>
        <p:txBody>
          <a:bodyPr/>
          <a:lstStyle/>
          <a:p>
            <a:pPr>
              <a:defRPr/>
            </a:pPr>
            <a:r>
              <a:rPr lang="en-US"/>
              <a:t>Week 3</a:t>
            </a:r>
          </a:p>
        </p:txBody>
      </p:sp>
      <p:sp>
        <p:nvSpPr>
          <p:cNvPr id="48134"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5218F5B8-7901-4B79-9A20-DA6A48ECC7BF}" type="slidenum">
              <a:rPr lang="en-US" altLang="zh-CN" smtClean="0"/>
              <a:pPr/>
              <a:t>29</a:t>
            </a:fld>
            <a:endParaRPr lang="en-US" altLang="zh-CN"/>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标题 1"/>
          <p:cNvSpPr>
            <a:spLocks noGrp="1"/>
          </p:cNvSpPr>
          <p:nvPr>
            <p:ph type="title"/>
          </p:nvPr>
        </p:nvSpPr>
        <p:spPr>
          <a:xfrm>
            <a:off x="3470275" y="623888"/>
            <a:ext cx="6588125" cy="889000"/>
          </a:xfrm>
        </p:spPr>
        <p:txBody>
          <a:bodyPr/>
          <a:lstStyle/>
          <a:p>
            <a:r>
              <a:rPr lang="en-US" altLang="zh-CN" sz="2800" dirty="0"/>
              <a:t>Chinglish: “</a:t>
            </a:r>
            <a:r>
              <a:rPr lang="zh-CN" altLang="en-US" sz="2800" dirty="0">
                <a:latin typeface="华文楷体" panose="02010600040101010101" pitchFamily="2" charset="-122"/>
                <a:ea typeface="华文楷体" panose="02010600040101010101" pitchFamily="2" charset="-122"/>
              </a:rPr>
              <a:t>注意</a:t>
            </a:r>
            <a:r>
              <a:rPr lang="zh-CN" altLang="en-US" sz="2800" dirty="0"/>
              <a:t> </a:t>
            </a:r>
            <a:r>
              <a:rPr lang="en-US" altLang="zh-CN" sz="2800" dirty="0"/>
              <a:t>Pay attention to ”</a:t>
            </a:r>
            <a:endParaRPr lang="zh-CN" altLang="en-US" sz="2800" dirty="0"/>
          </a:p>
        </p:txBody>
      </p:sp>
      <p:sp>
        <p:nvSpPr>
          <p:cNvPr id="14340" name="灯片编号占位符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a:spcBef>
                <a:spcPct val="0"/>
              </a:spcBef>
              <a:buClrTx/>
              <a:buFontTx/>
              <a:buNone/>
            </a:pPr>
            <a:fld id="{3437EDB7-D288-49B5-BC13-FE082B6ABDB1}" type="slidenum">
              <a:rPr lang="en-US" altLang="zh-CN" sz="1200" smtClean="0">
                <a:solidFill>
                  <a:srgbClr val="FEFFFF"/>
                </a:solidFill>
                <a:ea typeface="微软雅黑" panose="020B0503020204020204" pitchFamily="34" charset="-122"/>
              </a:rPr>
              <a:pPr>
                <a:spcBef>
                  <a:spcPct val="0"/>
                </a:spcBef>
                <a:buClrTx/>
                <a:buFontTx/>
                <a:buNone/>
              </a:pPr>
              <a:t>3</a:t>
            </a:fld>
            <a:endParaRPr lang="en-US" altLang="zh-CN" sz="1200">
              <a:solidFill>
                <a:srgbClr val="FEFFFF"/>
              </a:solidFill>
              <a:ea typeface="微软雅黑" panose="020B0503020204020204" pitchFamily="34" charset="-122"/>
            </a:endParaRPr>
          </a:p>
        </p:txBody>
      </p:sp>
      <p:sp>
        <p:nvSpPr>
          <p:cNvPr id="10" name="Rectangle 5"/>
          <p:cNvSpPr>
            <a:spLocks noChangeArrowheads="1"/>
          </p:cNvSpPr>
          <p:nvPr/>
        </p:nvSpPr>
        <p:spPr bwMode="auto">
          <a:xfrm>
            <a:off x="1979613" y="1412875"/>
            <a:ext cx="4260850" cy="42325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marL="533400" indent="-533400">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a:lnSpc>
                <a:spcPct val="90000"/>
              </a:lnSpc>
              <a:spcBef>
                <a:spcPct val="30000"/>
              </a:spcBef>
              <a:spcAft>
                <a:spcPct val="30000"/>
              </a:spcAft>
              <a:buClr>
                <a:srgbClr val="000000"/>
              </a:buClr>
              <a:buFont typeface="Century Gothic" panose="020B0502020202020204" pitchFamily="34" charset="0"/>
              <a:buAutoNum type="arabicPeriod"/>
            </a:pPr>
            <a:r>
              <a:rPr lang="zh-CN" altLang="en-US" sz="2200" dirty="0">
                <a:solidFill>
                  <a:srgbClr val="FF0000"/>
                </a:solidFill>
                <a:latin typeface="华文楷体" panose="02010600040101010101" pitchFamily="2" charset="-122"/>
                <a:ea typeface="华文楷体" panose="02010600040101010101" pitchFamily="2" charset="-122"/>
              </a:rPr>
              <a:t>注意</a:t>
            </a:r>
            <a:r>
              <a:rPr lang="zh-CN" altLang="en-US" sz="2200" dirty="0">
                <a:solidFill>
                  <a:srgbClr val="000000"/>
                </a:solidFill>
                <a:latin typeface="华文楷体" panose="02010600040101010101" pitchFamily="2" charset="-122"/>
                <a:ea typeface="华文楷体" panose="02010600040101010101" pitchFamily="2" charset="-122"/>
              </a:rPr>
              <a:t>词语用法</a:t>
            </a:r>
            <a:endParaRPr lang="en-US" altLang="zh-CN" sz="2200" dirty="0">
              <a:solidFill>
                <a:srgbClr val="000000"/>
              </a:solidFill>
              <a:latin typeface="华文楷体" panose="02010600040101010101" pitchFamily="2" charset="-122"/>
              <a:ea typeface="华文楷体" panose="02010600040101010101" pitchFamily="2" charset="-122"/>
            </a:endParaRPr>
          </a:p>
          <a:p>
            <a:pPr>
              <a:lnSpc>
                <a:spcPct val="90000"/>
              </a:lnSpc>
              <a:spcBef>
                <a:spcPct val="30000"/>
              </a:spcBef>
              <a:spcAft>
                <a:spcPct val="30000"/>
              </a:spcAft>
              <a:buClr>
                <a:srgbClr val="000000"/>
              </a:buClr>
              <a:buFont typeface="Century Gothic" panose="020B0502020202020204" pitchFamily="34" charset="0"/>
              <a:buAutoNum type="arabicPeriod"/>
            </a:pPr>
            <a:r>
              <a:rPr lang="en-US" altLang="zh-CN" sz="2200" dirty="0">
                <a:solidFill>
                  <a:srgbClr val="000000"/>
                </a:solidFill>
                <a:latin typeface="华文楷体" panose="02010600040101010101" pitchFamily="2" charset="-122"/>
                <a:ea typeface="华文楷体" panose="02010600040101010101" pitchFamily="2" charset="-122"/>
              </a:rPr>
              <a:t>(</a:t>
            </a:r>
            <a:r>
              <a:rPr lang="zh-CN" altLang="en-US" sz="2200" dirty="0">
                <a:solidFill>
                  <a:srgbClr val="000000"/>
                </a:solidFill>
                <a:latin typeface="华文楷体" panose="02010600040101010101" pitchFamily="2" charset="-122"/>
                <a:ea typeface="华文楷体" panose="02010600040101010101" pitchFamily="2" charset="-122"/>
              </a:rPr>
              <a:t>通知</a:t>
            </a:r>
            <a:r>
              <a:rPr lang="en-US" altLang="zh-CN" sz="2200" dirty="0">
                <a:solidFill>
                  <a:srgbClr val="000000"/>
                </a:solidFill>
                <a:latin typeface="华文楷体" panose="02010600040101010101" pitchFamily="2" charset="-122"/>
                <a:ea typeface="华文楷体" panose="02010600040101010101" pitchFamily="2" charset="-122"/>
              </a:rPr>
              <a:t>)</a:t>
            </a:r>
            <a:r>
              <a:rPr lang="zh-CN" altLang="en-US" sz="2200" dirty="0">
                <a:solidFill>
                  <a:srgbClr val="000000"/>
                </a:solidFill>
                <a:latin typeface="华文楷体" panose="02010600040101010101" pitchFamily="2" charset="-122"/>
                <a:ea typeface="华文楷体" panose="02010600040101010101" pitchFamily="2" charset="-122"/>
              </a:rPr>
              <a:t>请</a:t>
            </a:r>
            <a:r>
              <a:rPr lang="zh-CN" altLang="en-US" sz="2200" dirty="0">
                <a:solidFill>
                  <a:srgbClr val="FF0000"/>
                </a:solidFill>
                <a:latin typeface="华文楷体" panose="02010600040101010101" pitchFamily="2" charset="-122"/>
                <a:ea typeface="华文楷体" panose="02010600040101010101" pitchFamily="2" charset="-122"/>
              </a:rPr>
              <a:t>注意</a:t>
            </a:r>
            <a:endParaRPr lang="en-US" altLang="zh-CN" sz="2200" dirty="0">
              <a:solidFill>
                <a:srgbClr val="FF0000"/>
              </a:solidFill>
              <a:latin typeface="华文楷体" panose="02010600040101010101" pitchFamily="2" charset="-122"/>
              <a:ea typeface="华文楷体" panose="02010600040101010101" pitchFamily="2" charset="-122"/>
            </a:endParaRPr>
          </a:p>
          <a:p>
            <a:pPr>
              <a:lnSpc>
                <a:spcPct val="90000"/>
              </a:lnSpc>
              <a:spcBef>
                <a:spcPct val="30000"/>
              </a:spcBef>
              <a:spcAft>
                <a:spcPct val="30000"/>
              </a:spcAft>
              <a:buClr>
                <a:srgbClr val="000000"/>
              </a:buClr>
              <a:buFont typeface="Century Gothic" panose="020B0502020202020204" pitchFamily="34" charset="0"/>
              <a:buAutoNum type="arabicPeriod"/>
            </a:pPr>
            <a:r>
              <a:rPr lang="zh-CN" altLang="en-US" sz="2200" dirty="0">
                <a:solidFill>
                  <a:srgbClr val="000000"/>
                </a:solidFill>
                <a:latin typeface="华文楷体" panose="02010600040101010101" pitchFamily="2" charset="-122"/>
                <a:ea typeface="华文楷体" panose="02010600040101010101" pitchFamily="2" charset="-122"/>
              </a:rPr>
              <a:t>咱们得</a:t>
            </a:r>
            <a:r>
              <a:rPr lang="zh-CN" altLang="en-US" sz="2200" dirty="0">
                <a:solidFill>
                  <a:srgbClr val="FF0000"/>
                </a:solidFill>
                <a:latin typeface="华文楷体" panose="02010600040101010101" pitchFamily="2" charset="-122"/>
                <a:ea typeface="华文楷体" panose="02010600040101010101" pitchFamily="2" charset="-122"/>
              </a:rPr>
              <a:t>注意</a:t>
            </a:r>
            <a:r>
              <a:rPr lang="zh-CN" altLang="en-US" sz="2200" dirty="0">
                <a:solidFill>
                  <a:schemeClr val="tx1"/>
                </a:solidFill>
                <a:latin typeface="华文楷体" panose="02010600040101010101" pitchFamily="2" charset="-122"/>
                <a:ea typeface="华文楷体" panose="02010600040101010101" pitchFamily="2" charset="-122"/>
              </a:rPr>
              <a:t>一下</a:t>
            </a:r>
            <a:r>
              <a:rPr lang="zh-CN" altLang="en-US" sz="2200" dirty="0">
                <a:solidFill>
                  <a:srgbClr val="000000"/>
                </a:solidFill>
                <a:latin typeface="华文楷体" panose="02010600040101010101" pitchFamily="2" charset="-122"/>
                <a:ea typeface="华文楷体" panose="02010600040101010101" pitchFamily="2" charset="-122"/>
              </a:rPr>
              <a:t>这个问题</a:t>
            </a:r>
            <a:endParaRPr lang="en-US" altLang="zh-CN" sz="2200" dirty="0">
              <a:solidFill>
                <a:srgbClr val="000000"/>
              </a:solidFill>
              <a:latin typeface="华文楷体" panose="02010600040101010101" pitchFamily="2" charset="-122"/>
              <a:ea typeface="华文楷体" panose="02010600040101010101" pitchFamily="2" charset="-122"/>
            </a:endParaRPr>
          </a:p>
          <a:p>
            <a:pPr>
              <a:lnSpc>
                <a:spcPct val="90000"/>
              </a:lnSpc>
              <a:spcBef>
                <a:spcPct val="30000"/>
              </a:spcBef>
              <a:spcAft>
                <a:spcPct val="30000"/>
              </a:spcAft>
              <a:buClr>
                <a:srgbClr val="000000"/>
              </a:buClr>
              <a:buFont typeface="Century Gothic" panose="020B0502020202020204" pitchFamily="34" charset="0"/>
              <a:buAutoNum type="arabicPeriod"/>
            </a:pPr>
            <a:r>
              <a:rPr lang="zh-CN" altLang="en-US" sz="2200" dirty="0">
                <a:solidFill>
                  <a:srgbClr val="FF0000"/>
                </a:solidFill>
                <a:latin typeface="华文楷体" panose="02010600040101010101" pitchFamily="2" charset="-122"/>
                <a:ea typeface="华文楷体" panose="02010600040101010101" pitchFamily="2" charset="-122"/>
              </a:rPr>
              <a:t>注意</a:t>
            </a:r>
            <a:r>
              <a:rPr lang="zh-CN" altLang="en-US" sz="2200" dirty="0">
                <a:solidFill>
                  <a:srgbClr val="000000"/>
                </a:solidFill>
                <a:latin typeface="华文楷体" panose="02010600040101010101" pitchFamily="2" charset="-122"/>
                <a:ea typeface="华文楷体" panose="02010600040101010101" pitchFamily="2" charset="-122"/>
              </a:rPr>
              <a:t>身体！</a:t>
            </a:r>
            <a:endParaRPr lang="en-US" altLang="zh-CN" sz="2200" dirty="0">
              <a:solidFill>
                <a:srgbClr val="000000"/>
              </a:solidFill>
              <a:latin typeface="华文楷体" panose="02010600040101010101" pitchFamily="2" charset="-122"/>
              <a:ea typeface="华文楷体" panose="02010600040101010101" pitchFamily="2" charset="-122"/>
            </a:endParaRPr>
          </a:p>
          <a:p>
            <a:pPr>
              <a:lnSpc>
                <a:spcPct val="90000"/>
              </a:lnSpc>
              <a:spcBef>
                <a:spcPct val="30000"/>
              </a:spcBef>
              <a:spcAft>
                <a:spcPct val="30000"/>
              </a:spcAft>
              <a:buClr>
                <a:srgbClr val="000000"/>
              </a:buClr>
              <a:buFont typeface="Century Gothic" panose="020B0502020202020204" pitchFamily="34" charset="0"/>
              <a:buAutoNum type="arabicPeriod"/>
            </a:pPr>
            <a:r>
              <a:rPr lang="zh-CN" altLang="en-US" sz="2200" dirty="0">
                <a:solidFill>
                  <a:srgbClr val="000000"/>
                </a:solidFill>
                <a:latin typeface="华文楷体" panose="02010600040101010101" pitchFamily="2" charset="-122"/>
                <a:ea typeface="华文楷体" panose="02010600040101010101" pitchFamily="2" charset="-122"/>
              </a:rPr>
              <a:t>父母</a:t>
            </a:r>
            <a:r>
              <a:rPr lang="zh-CN" altLang="en-US" sz="2200" dirty="0">
                <a:solidFill>
                  <a:srgbClr val="FF0000"/>
                </a:solidFill>
                <a:latin typeface="华文楷体" panose="02010600040101010101" pitchFamily="2" charset="-122"/>
                <a:ea typeface="华文楷体" panose="02010600040101010101" pitchFamily="2" charset="-122"/>
              </a:rPr>
              <a:t>注意</a:t>
            </a:r>
            <a:r>
              <a:rPr lang="zh-CN" altLang="en-US" sz="2200" dirty="0">
                <a:solidFill>
                  <a:srgbClr val="000000"/>
                </a:solidFill>
                <a:latin typeface="华文楷体" panose="02010600040101010101" pitchFamily="2" charset="-122"/>
                <a:ea typeface="华文楷体" panose="02010600040101010101" pitchFamily="2" charset="-122"/>
              </a:rPr>
              <a:t>孩子的健康</a:t>
            </a:r>
            <a:endParaRPr lang="en-US" altLang="zh-CN" sz="2200" dirty="0">
              <a:solidFill>
                <a:srgbClr val="000000"/>
              </a:solidFill>
              <a:latin typeface="华文楷体" panose="02010600040101010101" pitchFamily="2" charset="-122"/>
              <a:ea typeface="华文楷体" panose="02010600040101010101" pitchFamily="2" charset="-122"/>
            </a:endParaRPr>
          </a:p>
          <a:p>
            <a:pPr>
              <a:lnSpc>
                <a:spcPct val="90000"/>
              </a:lnSpc>
              <a:spcBef>
                <a:spcPct val="30000"/>
              </a:spcBef>
              <a:spcAft>
                <a:spcPct val="30000"/>
              </a:spcAft>
              <a:buClr>
                <a:srgbClr val="000000"/>
              </a:buClr>
              <a:buFont typeface="Century Gothic" panose="020B0502020202020204" pitchFamily="34" charset="0"/>
              <a:buAutoNum type="arabicPeriod"/>
            </a:pPr>
            <a:r>
              <a:rPr lang="zh-CN" altLang="en-US" sz="2200" dirty="0">
                <a:solidFill>
                  <a:srgbClr val="FF0000"/>
                </a:solidFill>
                <a:latin typeface="华文楷体" panose="02010600040101010101" pitchFamily="2" charset="-122"/>
                <a:ea typeface="华文楷体" panose="02010600040101010101" pitchFamily="2" charset="-122"/>
              </a:rPr>
              <a:t>注意</a:t>
            </a:r>
            <a:r>
              <a:rPr lang="zh-CN" altLang="en-US" sz="2200" dirty="0">
                <a:solidFill>
                  <a:srgbClr val="000000"/>
                </a:solidFill>
                <a:latin typeface="华文楷体" panose="02010600040101010101" pitchFamily="2" charset="-122"/>
                <a:ea typeface="华文楷体" panose="02010600040101010101" pitchFamily="2" charset="-122"/>
              </a:rPr>
              <a:t>你的言行举止</a:t>
            </a:r>
            <a:endParaRPr lang="en-US" altLang="zh-CN" sz="2200" dirty="0">
              <a:solidFill>
                <a:srgbClr val="000000"/>
              </a:solidFill>
              <a:latin typeface="华文楷体" panose="02010600040101010101" pitchFamily="2" charset="-122"/>
              <a:ea typeface="华文楷体" panose="02010600040101010101" pitchFamily="2" charset="-122"/>
            </a:endParaRPr>
          </a:p>
          <a:p>
            <a:pPr>
              <a:lnSpc>
                <a:spcPct val="90000"/>
              </a:lnSpc>
              <a:spcBef>
                <a:spcPct val="30000"/>
              </a:spcBef>
              <a:spcAft>
                <a:spcPct val="30000"/>
              </a:spcAft>
              <a:buClr>
                <a:srgbClr val="000000"/>
              </a:buClr>
              <a:buFont typeface="Century Gothic" panose="020B0502020202020204" pitchFamily="34" charset="0"/>
              <a:buAutoNum type="arabicPeriod"/>
            </a:pPr>
            <a:r>
              <a:rPr lang="zh-CN" altLang="en-US" sz="2200" dirty="0">
                <a:solidFill>
                  <a:srgbClr val="000000"/>
                </a:solidFill>
                <a:latin typeface="华文楷体" panose="02010600040101010101" pitchFamily="2" charset="-122"/>
                <a:ea typeface="华文楷体" panose="02010600040101010101" pitchFamily="2" charset="-122"/>
              </a:rPr>
              <a:t>嘿小子，给我</a:t>
            </a:r>
            <a:r>
              <a:rPr lang="zh-CN" altLang="en-US" sz="2200" dirty="0">
                <a:solidFill>
                  <a:srgbClr val="FF0000"/>
                </a:solidFill>
                <a:latin typeface="华文楷体" panose="02010600040101010101" pitchFamily="2" charset="-122"/>
                <a:ea typeface="华文楷体" panose="02010600040101010101" pitchFamily="2" charset="-122"/>
              </a:rPr>
              <a:t>注意</a:t>
            </a:r>
            <a:r>
              <a:rPr lang="zh-CN" altLang="en-US" sz="2200" dirty="0">
                <a:solidFill>
                  <a:srgbClr val="000000"/>
                </a:solidFill>
                <a:latin typeface="华文楷体" panose="02010600040101010101" pitchFamily="2" charset="-122"/>
                <a:ea typeface="华文楷体" panose="02010600040101010101" pitchFamily="2" charset="-122"/>
              </a:rPr>
              <a:t>点儿</a:t>
            </a:r>
            <a:endParaRPr lang="en-US" altLang="zh-CN" sz="2200" dirty="0">
              <a:solidFill>
                <a:srgbClr val="000000"/>
              </a:solidFill>
              <a:latin typeface="华文楷体" panose="02010600040101010101" pitchFamily="2" charset="-122"/>
              <a:ea typeface="华文楷体" panose="02010600040101010101" pitchFamily="2" charset="-122"/>
            </a:endParaRPr>
          </a:p>
          <a:p>
            <a:pPr>
              <a:lnSpc>
                <a:spcPct val="90000"/>
              </a:lnSpc>
              <a:spcBef>
                <a:spcPct val="30000"/>
              </a:spcBef>
              <a:spcAft>
                <a:spcPct val="30000"/>
              </a:spcAft>
              <a:buClr>
                <a:srgbClr val="000000"/>
              </a:buClr>
              <a:buFont typeface="Century Gothic" panose="020B0502020202020204" pitchFamily="34" charset="0"/>
              <a:buAutoNum type="arabicPeriod"/>
            </a:pPr>
            <a:r>
              <a:rPr lang="zh-CN" altLang="en-US" sz="2200" dirty="0">
                <a:solidFill>
                  <a:srgbClr val="000000"/>
                </a:solidFill>
                <a:latin typeface="华文楷体" panose="02010600040101010101" pitchFamily="2" charset="-122"/>
                <a:ea typeface="华文楷体" panose="02010600040101010101" pitchFamily="2" charset="-122"/>
              </a:rPr>
              <a:t>全世界都在</a:t>
            </a:r>
            <a:r>
              <a:rPr lang="zh-CN" altLang="en-US" sz="2200" dirty="0">
                <a:solidFill>
                  <a:srgbClr val="FF0000"/>
                </a:solidFill>
                <a:latin typeface="华文楷体" panose="02010600040101010101" pitchFamily="2" charset="-122"/>
                <a:ea typeface="华文楷体" panose="02010600040101010101" pitchFamily="2" charset="-122"/>
              </a:rPr>
              <a:t>关注</a:t>
            </a:r>
            <a:r>
              <a:rPr lang="zh-CN" altLang="en-US" sz="2200" dirty="0">
                <a:solidFill>
                  <a:srgbClr val="000000"/>
                </a:solidFill>
                <a:latin typeface="华文楷体" panose="02010600040101010101" pitchFamily="2" charset="-122"/>
                <a:ea typeface="华文楷体" panose="02010600040101010101" pitchFamily="2" charset="-122"/>
              </a:rPr>
              <a:t>客机失联的新闻</a:t>
            </a:r>
            <a:r>
              <a:rPr lang="zh-CN" altLang="en-US" sz="2200" dirty="0" smtClean="0">
                <a:solidFill>
                  <a:srgbClr val="000000"/>
                </a:solidFill>
                <a:latin typeface="华文楷体" panose="02010600040101010101" pitchFamily="2" charset="-122"/>
                <a:ea typeface="华文楷体" panose="02010600040101010101" pitchFamily="2" charset="-122"/>
              </a:rPr>
              <a:t>。</a:t>
            </a:r>
            <a:endParaRPr lang="en-US" altLang="zh-CN" sz="2200" dirty="0">
              <a:solidFill>
                <a:srgbClr val="000000"/>
              </a:solidFill>
              <a:latin typeface="华文楷体" panose="02010600040101010101" pitchFamily="2" charset="-122"/>
              <a:ea typeface="华文楷体" panose="02010600040101010101" pitchFamily="2" charset="-122"/>
            </a:endParaRPr>
          </a:p>
        </p:txBody>
      </p:sp>
      <p:sp>
        <p:nvSpPr>
          <p:cNvPr id="11" name="Rectangle 5"/>
          <p:cNvSpPr>
            <a:spLocks noChangeArrowheads="1"/>
          </p:cNvSpPr>
          <p:nvPr/>
        </p:nvSpPr>
        <p:spPr bwMode="auto">
          <a:xfrm>
            <a:off x="6096000" y="1412875"/>
            <a:ext cx="5453063"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marL="533400" indent="-533400">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a:lnSpc>
                <a:spcPct val="90000"/>
              </a:lnSpc>
              <a:spcBef>
                <a:spcPct val="30000"/>
              </a:spcBef>
              <a:spcAft>
                <a:spcPct val="30000"/>
              </a:spcAft>
              <a:buClr>
                <a:srgbClr val="000000"/>
              </a:buClr>
              <a:buFont typeface="DTLArgoTLight" pitchFamily="34" charset="0"/>
              <a:buAutoNum type="arabicPeriod"/>
            </a:pPr>
            <a:r>
              <a:rPr lang="en-US" altLang="zh-CN" sz="2200" dirty="0">
                <a:solidFill>
                  <a:srgbClr val="000000"/>
                </a:solidFill>
                <a:latin typeface="Garamond" panose="02020404030301010803" pitchFamily="18" charset="0"/>
                <a:ea typeface="微软雅黑" panose="020B0503020204020204" pitchFamily="34" charset="-122"/>
              </a:rPr>
              <a:t>Please pay attention to the word usage. </a:t>
            </a:r>
          </a:p>
          <a:p>
            <a:pPr>
              <a:lnSpc>
                <a:spcPct val="90000"/>
              </a:lnSpc>
              <a:spcBef>
                <a:spcPct val="30000"/>
              </a:spcBef>
              <a:spcAft>
                <a:spcPct val="30000"/>
              </a:spcAft>
              <a:buClr>
                <a:srgbClr val="000000"/>
              </a:buClr>
              <a:buFont typeface="DTLArgoTLight" pitchFamily="34" charset="0"/>
              <a:buAutoNum type="arabicPeriod"/>
            </a:pPr>
            <a:r>
              <a:rPr lang="en-US" altLang="zh-CN" sz="2200" dirty="0">
                <a:solidFill>
                  <a:srgbClr val="000000"/>
                </a:solidFill>
                <a:latin typeface="Garamond" panose="02020404030301010803" pitchFamily="18" charset="0"/>
                <a:ea typeface="微软雅黑" panose="020B0503020204020204" pitchFamily="34" charset="-122"/>
              </a:rPr>
              <a:t>Attention please. </a:t>
            </a:r>
          </a:p>
          <a:p>
            <a:pPr>
              <a:lnSpc>
                <a:spcPct val="90000"/>
              </a:lnSpc>
              <a:spcBef>
                <a:spcPct val="30000"/>
              </a:spcBef>
              <a:spcAft>
                <a:spcPct val="30000"/>
              </a:spcAft>
              <a:buClr>
                <a:srgbClr val="000000"/>
              </a:buClr>
              <a:buFont typeface="DTLArgoTLight" pitchFamily="34" charset="0"/>
              <a:buAutoNum type="arabicPeriod"/>
            </a:pPr>
            <a:r>
              <a:rPr lang="en-US" altLang="zh-CN" sz="2200" dirty="0">
                <a:solidFill>
                  <a:srgbClr val="000000"/>
                </a:solidFill>
                <a:latin typeface="Garamond" panose="02020404030301010803" pitchFamily="18" charset="0"/>
                <a:ea typeface="微软雅黑" panose="020B0503020204020204" pitchFamily="34" charset="-122"/>
              </a:rPr>
              <a:t>We need to keep an eye on this.</a:t>
            </a:r>
          </a:p>
          <a:p>
            <a:pPr>
              <a:lnSpc>
                <a:spcPct val="90000"/>
              </a:lnSpc>
              <a:spcBef>
                <a:spcPct val="30000"/>
              </a:spcBef>
              <a:spcAft>
                <a:spcPct val="30000"/>
              </a:spcAft>
              <a:buClr>
                <a:srgbClr val="000000"/>
              </a:buClr>
              <a:buFont typeface="DTLArgoTLight" pitchFamily="34" charset="0"/>
              <a:buAutoNum type="arabicPeriod"/>
            </a:pPr>
            <a:r>
              <a:rPr lang="en-US" altLang="zh-CN" sz="2200" dirty="0">
                <a:solidFill>
                  <a:srgbClr val="000000"/>
                </a:solidFill>
                <a:latin typeface="Garamond" panose="02020404030301010803" pitchFamily="18" charset="0"/>
                <a:ea typeface="微软雅黑" panose="020B0503020204020204" pitchFamily="34" charset="-122"/>
              </a:rPr>
              <a:t>Take care!</a:t>
            </a:r>
          </a:p>
          <a:p>
            <a:pPr>
              <a:lnSpc>
                <a:spcPct val="90000"/>
              </a:lnSpc>
              <a:spcBef>
                <a:spcPct val="30000"/>
              </a:spcBef>
              <a:spcAft>
                <a:spcPct val="30000"/>
              </a:spcAft>
              <a:buClr>
                <a:srgbClr val="000000"/>
              </a:buClr>
              <a:buFont typeface="DTLArgoTLight" pitchFamily="34" charset="0"/>
              <a:buAutoNum type="arabicPeriod"/>
            </a:pPr>
            <a:r>
              <a:rPr lang="en-US" altLang="zh-CN" sz="2200" dirty="0">
                <a:solidFill>
                  <a:srgbClr val="000000"/>
                </a:solidFill>
                <a:latin typeface="Garamond" panose="02020404030301010803" pitchFamily="18" charset="0"/>
                <a:ea typeface="微软雅黑" panose="020B0503020204020204" pitchFamily="34" charset="-122"/>
              </a:rPr>
              <a:t>care about the children’s fitness</a:t>
            </a:r>
          </a:p>
          <a:p>
            <a:pPr>
              <a:lnSpc>
                <a:spcPct val="90000"/>
              </a:lnSpc>
              <a:spcBef>
                <a:spcPct val="30000"/>
              </a:spcBef>
              <a:spcAft>
                <a:spcPct val="30000"/>
              </a:spcAft>
              <a:buClr>
                <a:srgbClr val="000000"/>
              </a:buClr>
              <a:buFont typeface="DTLArgoTLight" pitchFamily="34" charset="0"/>
              <a:buAutoNum type="arabicPeriod"/>
            </a:pPr>
            <a:r>
              <a:rPr lang="en-US" altLang="zh-CN" sz="2200" dirty="0">
                <a:solidFill>
                  <a:srgbClr val="000000"/>
                </a:solidFill>
                <a:latin typeface="Garamond" panose="02020404030301010803" pitchFamily="18" charset="0"/>
                <a:ea typeface="微软雅黑" panose="020B0503020204020204" pitchFamily="34" charset="-122"/>
              </a:rPr>
              <a:t>Mind your manners / Behave yourself </a:t>
            </a:r>
          </a:p>
          <a:p>
            <a:pPr>
              <a:lnSpc>
                <a:spcPct val="90000"/>
              </a:lnSpc>
              <a:spcBef>
                <a:spcPct val="30000"/>
              </a:spcBef>
              <a:spcAft>
                <a:spcPct val="30000"/>
              </a:spcAft>
              <a:buClr>
                <a:srgbClr val="000000"/>
              </a:buClr>
              <a:buFont typeface="DTLArgoTLight" pitchFamily="34" charset="0"/>
              <a:buAutoNum type="arabicPeriod"/>
            </a:pPr>
            <a:r>
              <a:rPr lang="en-US" altLang="zh-CN" sz="2200" dirty="0" err="1">
                <a:solidFill>
                  <a:srgbClr val="000000"/>
                </a:solidFill>
                <a:latin typeface="Garamond" panose="02020404030301010803" pitchFamily="18" charset="0"/>
                <a:ea typeface="微软雅黑" panose="020B0503020204020204" pitchFamily="34" charset="-122"/>
              </a:rPr>
              <a:t>Yo</a:t>
            </a:r>
            <a:r>
              <a:rPr lang="en-US" altLang="zh-CN" sz="2200" dirty="0">
                <a:solidFill>
                  <a:srgbClr val="000000"/>
                </a:solidFill>
                <a:latin typeface="Garamond" panose="02020404030301010803" pitchFamily="18" charset="0"/>
                <a:ea typeface="微软雅黑" panose="020B0503020204020204" pitchFamily="34" charset="-122"/>
              </a:rPr>
              <a:t> kiddo! Watch yourself!</a:t>
            </a:r>
          </a:p>
          <a:p>
            <a:pPr>
              <a:lnSpc>
                <a:spcPct val="90000"/>
              </a:lnSpc>
              <a:spcBef>
                <a:spcPts val="1200"/>
              </a:spcBef>
              <a:spcAft>
                <a:spcPct val="30000"/>
              </a:spcAft>
              <a:buClr>
                <a:srgbClr val="000000"/>
              </a:buClr>
              <a:buFont typeface="DTLArgoTLight" pitchFamily="34" charset="0"/>
              <a:buAutoNum type="arabicPeriod"/>
            </a:pPr>
            <a:r>
              <a:rPr lang="en-US" altLang="zh-CN" sz="2200" dirty="0">
                <a:solidFill>
                  <a:srgbClr val="000000"/>
                </a:solidFill>
                <a:latin typeface="Garamond" panose="02020404030301010803" pitchFamily="18" charset="0"/>
                <a:ea typeface="微软雅黑" panose="020B0503020204020204" pitchFamily="34" charset="-122"/>
              </a:rPr>
              <a:t>The whole world is concerned about the missing plane. / The missing plane has drawn attention worldwide.</a:t>
            </a:r>
          </a:p>
          <a:p>
            <a:pPr>
              <a:lnSpc>
                <a:spcPct val="90000"/>
              </a:lnSpc>
              <a:spcBef>
                <a:spcPts val="1200"/>
              </a:spcBef>
              <a:spcAft>
                <a:spcPct val="30000"/>
              </a:spcAft>
              <a:buClr>
                <a:srgbClr val="000000"/>
              </a:buClr>
              <a:buFontTx/>
              <a:buNone/>
            </a:pPr>
            <a:r>
              <a:rPr lang="en-US" altLang="zh-CN" sz="2200" dirty="0">
                <a:solidFill>
                  <a:schemeClr val="tx1"/>
                </a:solidFill>
                <a:ea typeface="微软雅黑" panose="020B0503020204020204" pitchFamily="34" charset="-122"/>
              </a:rPr>
              <a:t/>
            </a:r>
            <a:br>
              <a:rPr lang="en-US" altLang="zh-CN" sz="2200" dirty="0">
                <a:solidFill>
                  <a:schemeClr val="tx1"/>
                </a:solidFill>
                <a:ea typeface="微软雅黑" panose="020B0503020204020204" pitchFamily="34" charset="-122"/>
              </a:rPr>
            </a:br>
            <a:endParaRPr lang="en-US" altLang="zh-CN" sz="2200" dirty="0">
              <a:solidFill>
                <a:schemeClr val="tx1"/>
              </a:solidFill>
              <a:ea typeface="微软雅黑" panose="020B0503020204020204" pitchFamily="34" charset="-122"/>
            </a:endParaRPr>
          </a:p>
          <a:p>
            <a:pPr>
              <a:lnSpc>
                <a:spcPct val="90000"/>
              </a:lnSpc>
              <a:spcBef>
                <a:spcPct val="30000"/>
              </a:spcBef>
              <a:spcAft>
                <a:spcPct val="30000"/>
              </a:spcAft>
              <a:buClr>
                <a:srgbClr val="000000"/>
              </a:buClr>
              <a:buFontTx/>
              <a:buNone/>
            </a:pPr>
            <a:endParaRPr lang="en-US" altLang="zh-CN" dirty="0">
              <a:solidFill>
                <a:srgbClr val="000000"/>
              </a:solidFill>
              <a:latin typeface="Times New Roman" panose="02020603050405020304" pitchFamily="18" charset="0"/>
              <a:ea typeface="微软雅黑" panose="020B0503020204020204"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51" fill="hold" nodeType="clickPar">
                      <p:stCondLst>
                        <p:cond delay="indefinite"/>
                      </p:stCondLst>
                      <p:childTnLst>
                        <p:par>
                          <p:cTn id="52" fill="hold" nodeType="withGroup">
                            <p:stCondLst>
                              <p:cond delay="0"/>
                            </p:stCondLst>
                            <p:childTnLst>
                              <p:par>
                                <p:cTn id="53" presetID="1" presetClass="entr" presetSubtype="0" fill="hold" nodeType="clickEffect">
                                  <p:stCondLst>
                                    <p:cond delay="0"/>
                                  </p:stCondLst>
                                  <p:childTnLst>
                                    <p:set>
                                      <p:cBhvr>
                                        <p:cTn id="54"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55" fill="hold" nodeType="clickPar">
                      <p:stCondLst>
                        <p:cond delay="indefinite"/>
                      </p:stCondLst>
                      <p:childTnLst>
                        <p:par>
                          <p:cTn id="56" fill="hold" nodeType="withGroup">
                            <p:stCondLst>
                              <p:cond delay="0"/>
                            </p:stCondLst>
                            <p:childTnLst>
                              <p:par>
                                <p:cTn id="57" presetID="1" presetClass="entr" presetSubtype="0" fill="hold" nodeType="clickEffect">
                                  <p:stCondLst>
                                    <p:cond delay="0"/>
                                  </p:stCondLst>
                                  <p:childTnLst>
                                    <p:set>
                                      <p:cBhvr>
                                        <p:cTn id="58"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par>
                    <p:cTn id="59" fill="hold" nodeType="clickPar">
                      <p:stCondLst>
                        <p:cond delay="indefinite"/>
                      </p:stCondLst>
                      <p:childTnLst>
                        <p:par>
                          <p:cTn id="60" fill="hold" nodeType="withGroup">
                            <p:stCondLst>
                              <p:cond delay="0"/>
                            </p:stCondLst>
                            <p:childTnLst>
                              <p:par>
                                <p:cTn id="61" presetID="1" presetClass="entr" presetSubtype="0" fill="hold" nodeType="clickEffect">
                                  <p:stCondLst>
                                    <p:cond delay="0"/>
                                  </p:stCondLst>
                                  <p:childTnLst>
                                    <p:set>
                                      <p:cBhvr>
                                        <p:cTn id="62" dur="1" fill="hold">
                                          <p:stCondLst>
                                            <p:cond delay="0"/>
                                          </p:stCondLst>
                                        </p:cTn>
                                        <p:tgtEl>
                                          <p:spTgt spid="11">
                                            <p:txEl>
                                              <p:pRg st="6" end="6"/>
                                            </p:txEl>
                                          </p:spTgt>
                                        </p:tgtEl>
                                        <p:attrNameLst>
                                          <p:attrName>style.visibility</p:attrName>
                                        </p:attrNameLst>
                                      </p:cBhvr>
                                      <p:to>
                                        <p:strVal val="visible"/>
                                      </p:to>
                                    </p:set>
                                  </p:childTnLst>
                                </p:cTn>
                              </p:par>
                            </p:childTnLst>
                          </p:cTn>
                        </p:par>
                      </p:childTnLst>
                    </p:cTn>
                  </p:par>
                  <p:par>
                    <p:cTn id="63" fill="hold" nodeType="clickPar">
                      <p:stCondLst>
                        <p:cond delay="indefinite"/>
                      </p:stCondLst>
                      <p:childTnLst>
                        <p:par>
                          <p:cTn id="64" fill="hold" nodeType="withGroup">
                            <p:stCondLst>
                              <p:cond delay="0"/>
                            </p:stCondLst>
                            <p:childTnLst>
                              <p:par>
                                <p:cTn id="65" presetID="1" presetClass="entr" presetSubtype="0" fill="hold" nodeType="clickEffect">
                                  <p:stCondLst>
                                    <p:cond delay="0"/>
                                  </p:stCondLst>
                                  <p:childTnLst>
                                    <p:set>
                                      <p:cBhvr>
                                        <p:cTn id="66" dur="1" fill="hold">
                                          <p:stCondLst>
                                            <p:cond delay="0"/>
                                          </p:stCondLst>
                                        </p:cTn>
                                        <p:tgtEl>
                                          <p:spTgt spid="11">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macworld2.jpg"/>
          <p:cNvPicPr>
            <a:picLocks noChangeAspect="1"/>
          </p:cNvPicPr>
          <p:nvPr/>
        </p:nvPicPr>
        <p:blipFill>
          <a:blip r:embed="rId3">
            <a:lum bright="-18000"/>
            <a:extLst>
              <a:ext uri="{28A0092B-C50C-407E-A947-70E740481C1C}">
                <a14:useLocalDpi xmlns:a14="http://schemas.microsoft.com/office/drawing/2010/main" val="0"/>
              </a:ext>
            </a:extLst>
          </a:blip>
          <a:srcRect/>
          <a:stretch>
            <a:fillRect/>
          </a:stretch>
        </p:blipFill>
        <p:spPr bwMode="auto">
          <a:xfrm>
            <a:off x="0" y="0"/>
            <a:ext cx="12192000" cy="726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extBox 9"/>
          <p:cNvSpPr txBox="1"/>
          <p:nvPr/>
        </p:nvSpPr>
        <p:spPr>
          <a:xfrm>
            <a:off x="4283075" y="417513"/>
            <a:ext cx="6080125" cy="366712"/>
          </a:xfrm>
          <a:prstGeom prst="rect">
            <a:avLst/>
          </a:prstGeom>
          <a:solidFill>
            <a:schemeClr val="bg1">
              <a:lumMod val="75000"/>
              <a:alpha val="77000"/>
            </a:schemeClr>
          </a:solidFill>
        </p:spPr>
        <p:txBody>
          <a:bodyPr>
            <a:spAutoFit/>
          </a:bodyPr>
          <a:lstStyle/>
          <a:p>
            <a:pPr eaLnBrk="1" hangingPunct="1">
              <a:defRPr/>
            </a:pPr>
            <a:endParaRPr lang="en-US" altLang="zh-CN" sz="1800">
              <a:latin typeface="Calibri" pitchFamily="34" charset="0"/>
            </a:endParaRPr>
          </a:p>
        </p:txBody>
      </p:sp>
      <p:sp>
        <p:nvSpPr>
          <p:cNvPr id="50180" name="Text Box 4"/>
          <p:cNvSpPr txBox="1">
            <a:spLocks noChangeArrowheads="1"/>
          </p:cNvSpPr>
          <p:nvPr/>
        </p:nvSpPr>
        <p:spPr bwMode="auto">
          <a:xfrm>
            <a:off x="2279650" y="5876925"/>
            <a:ext cx="2663825"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a:spcBef>
                <a:spcPct val="50000"/>
              </a:spcBef>
              <a:buClrTx/>
              <a:buFontTx/>
              <a:buNone/>
            </a:pPr>
            <a:endParaRPr lang="zh-CN" altLang="en-US" sz="4400" b="1" i="1">
              <a:solidFill>
                <a:schemeClr val="tx1"/>
              </a:solidFill>
              <a:latin typeface="DTLArgoTLight" pitchFamily="34" charset="0"/>
              <a:ea typeface="宋体" panose="02010600030101010101" pitchFamily="2" charset="-122"/>
            </a:endParaRPr>
          </a:p>
        </p:txBody>
      </p:sp>
      <p:sp>
        <p:nvSpPr>
          <p:cNvPr id="50181" name="Text Box 5"/>
          <p:cNvSpPr txBox="1">
            <a:spLocks noChangeArrowheads="1"/>
          </p:cNvSpPr>
          <p:nvPr/>
        </p:nvSpPr>
        <p:spPr bwMode="auto">
          <a:xfrm>
            <a:off x="2468563" y="5300663"/>
            <a:ext cx="879792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a:spcBef>
                <a:spcPct val="50000"/>
              </a:spcBef>
              <a:buClrTx/>
              <a:buFontTx/>
              <a:buNone/>
            </a:pPr>
            <a:r>
              <a:rPr lang="en-US" altLang="zh-CN">
                <a:solidFill>
                  <a:schemeClr val="bg1"/>
                </a:solidFill>
                <a:ea typeface="宋体" panose="02010600030101010101" pitchFamily="2" charset="-122"/>
              </a:rPr>
              <a:t>His sense of informality comes after grueling hours of practice.        									</a:t>
            </a:r>
            <a:r>
              <a:rPr lang="en-US" altLang="zh-CN" sz="2000">
                <a:solidFill>
                  <a:schemeClr val="bg1"/>
                </a:solidFill>
                <a:ea typeface="宋体" panose="02010600030101010101" pitchFamily="2" charset="-122"/>
              </a:rPr>
              <a:t>--</a:t>
            </a:r>
            <a:r>
              <a:rPr lang="en-US" altLang="zh-CN">
                <a:solidFill>
                  <a:schemeClr val="bg1"/>
                </a:solidFill>
                <a:ea typeface="宋体" panose="02010600030101010101" pitchFamily="2" charset="-122"/>
              </a:rPr>
              <a:t> </a:t>
            </a:r>
            <a:r>
              <a:rPr lang="en-US" altLang="zh-CN" sz="2000" i="1">
                <a:solidFill>
                  <a:schemeClr val="bg1"/>
                </a:solidFill>
                <a:ea typeface="宋体" panose="02010600030101010101" pitchFamily="2" charset="-122"/>
              </a:rPr>
              <a:t>BusinessWeek</a:t>
            </a:r>
            <a:r>
              <a:rPr lang="en-US" altLang="zh-CN" sz="2000" b="1" i="1">
                <a:solidFill>
                  <a:schemeClr val="tx1"/>
                </a:solidFill>
                <a:ea typeface="宋体" panose="02010600030101010101" pitchFamily="2" charset="-122"/>
              </a:rPr>
              <a:t> </a:t>
            </a:r>
            <a:endParaRPr lang="zh-CN" altLang="en-US" sz="2000" b="1" i="1">
              <a:solidFill>
                <a:schemeClr val="tx1"/>
              </a:solidFill>
              <a:ea typeface="宋体" panose="02010600030101010101" pitchFamily="2" charset="-122"/>
            </a:endParaRPr>
          </a:p>
        </p:txBody>
      </p:sp>
      <p:sp>
        <p:nvSpPr>
          <p:cNvPr id="2" name="日期占位符 1"/>
          <p:cNvSpPr>
            <a:spLocks noGrp="1"/>
          </p:cNvSpPr>
          <p:nvPr>
            <p:ph type="dt" sz="quarter" idx="10"/>
          </p:nvPr>
        </p:nvSpPr>
        <p:spPr/>
        <p:txBody>
          <a:bodyPr/>
          <a:lstStyle/>
          <a:p>
            <a:pPr>
              <a:defRPr/>
            </a:pPr>
            <a:fld id="{A7B096DE-1E3A-4C99-8B70-41241F30F0EB}" type="datetime3">
              <a:rPr lang="en-US" altLang="zh-CN"/>
              <a:pPr>
                <a:defRPr/>
              </a:pPr>
              <a:t>19 December 2018</a:t>
            </a:fld>
            <a:endParaRPr lang="en-US" dirty="0"/>
          </a:p>
        </p:txBody>
      </p:sp>
      <p:sp>
        <p:nvSpPr>
          <p:cNvPr id="3" name="页脚占位符 2"/>
          <p:cNvSpPr>
            <a:spLocks noGrp="1"/>
          </p:cNvSpPr>
          <p:nvPr>
            <p:ph type="ftr" sz="quarter" idx="11"/>
          </p:nvPr>
        </p:nvSpPr>
        <p:spPr>
          <a:xfrm>
            <a:off x="715963" y="6135688"/>
            <a:ext cx="6926262" cy="365125"/>
          </a:xfrm>
        </p:spPr>
        <p:txBody>
          <a:bodyPr/>
          <a:lstStyle/>
          <a:p>
            <a:pPr>
              <a:defRPr/>
            </a:pPr>
            <a:r>
              <a:rPr lang="en-US" dirty="0"/>
              <a:t>Week 3</a:t>
            </a:r>
          </a:p>
        </p:txBody>
      </p:sp>
      <p:sp>
        <p:nvSpPr>
          <p:cNvPr id="50184" name="灯片编号占位符 4"/>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0796CC65-2BDF-4B43-9A94-C43FC1198A49}" type="slidenum">
              <a:rPr lang="en-US" altLang="zh-CN" smtClean="0"/>
              <a:pPr/>
              <a:t>30</a:t>
            </a:fld>
            <a:endParaRPr lang="en-US" altLang="zh-CN"/>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Content Placeholder 2"/>
          <p:cNvSpPr>
            <a:spLocks noGrp="1"/>
          </p:cNvSpPr>
          <p:nvPr>
            <p:ph idx="4294967295"/>
          </p:nvPr>
        </p:nvSpPr>
        <p:spPr>
          <a:xfrm>
            <a:off x="3787775" y="1152525"/>
            <a:ext cx="5345113" cy="3154363"/>
          </a:xfrm>
        </p:spPr>
        <p:txBody>
          <a:bodyPr/>
          <a:lstStyle/>
          <a:p>
            <a:pPr>
              <a:lnSpc>
                <a:spcPct val="150000"/>
              </a:lnSpc>
              <a:buFont typeface="Wingdings" panose="05000000000000000000" pitchFamily="2" charset="2"/>
              <a:buNone/>
              <a:defRPr/>
            </a:pPr>
            <a:r>
              <a:rPr lang="en-US" altLang="zh-CN" sz="2800" dirty="0">
                <a:solidFill>
                  <a:schemeClr val="tx1"/>
                </a:solidFill>
              </a:rPr>
              <a:t>So in Steve Job’s presentation: </a:t>
            </a:r>
          </a:p>
          <a:p>
            <a:pPr marL="538163" indent="-538163">
              <a:lnSpc>
                <a:spcPct val="150000"/>
              </a:lnSpc>
              <a:buFont typeface="Wingdings 3" panose="05040102010807070707" pitchFamily="18" charset="2"/>
              <a:buChar char="´"/>
              <a:defRPr/>
            </a:pPr>
            <a:r>
              <a:rPr lang="en-US" altLang="zh-CN" sz="2800" dirty="0">
                <a:solidFill>
                  <a:schemeClr val="tx1"/>
                </a:solidFill>
              </a:rPr>
              <a:t>Create the Story</a:t>
            </a:r>
          </a:p>
          <a:p>
            <a:pPr marL="538163" indent="-538163">
              <a:lnSpc>
                <a:spcPct val="150000"/>
              </a:lnSpc>
              <a:buFont typeface="Wingdings 3" panose="05040102010807070707" pitchFamily="18" charset="2"/>
              <a:buChar char="´"/>
              <a:defRPr/>
            </a:pPr>
            <a:r>
              <a:rPr lang="en-US" altLang="zh-CN" sz="2800" dirty="0">
                <a:solidFill>
                  <a:schemeClr val="tx1"/>
                </a:solidFill>
              </a:rPr>
              <a:t>Deliver the Experience</a:t>
            </a:r>
          </a:p>
          <a:p>
            <a:pPr marL="538163" indent="-538163">
              <a:lnSpc>
                <a:spcPct val="150000"/>
              </a:lnSpc>
              <a:buFont typeface="Wingdings 3" panose="05040102010807070707" pitchFamily="18" charset="2"/>
              <a:buChar char="´"/>
              <a:defRPr/>
            </a:pPr>
            <a:r>
              <a:rPr lang="en-US" altLang="zh-CN" sz="2800" dirty="0">
                <a:solidFill>
                  <a:schemeClr val="tx1"/>
                </a:solidFill>
              </a:rPr>
              <a:t>Refine and Rehearse</a:t>
            </a:r>
          </a:p>
        </p:txBody>
      </p:sp>
      <p:sp>
        <p:nvSpPr>
          <p:cNvPr id="52229"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9C63E250-DF3E-483F-8891-3F191E8745F5}" type="slidenum">
              <a:rPr lang="en-US" altLang="zh-CN" smtClean="0"/>
              <a:pPr/>
              <a:t>31</a:t>
            </a:fld>
            <a:endParaRPr lang="en-US" altLang="zh-CN"/>
          </a:p>
        </p:txBody>
      </p:sp>
    </p:spTree>
  </p:cSld>
  <p:clrMapOvr>
    <a:masterClrMapping/>
  </p:clrMapOvr>
  <p:transition spd="slow"/>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标题 1"/>
          <p:cNvSpPr>
            <a:spLocks noGrp="1"/>
          </p:cNvSpPr>
          <p:nvPr>
            <p:ph type="title"/>
          </p:nvPr>
        </p:nvSpPr>
        <p:spPr>
          <a:xfrm>
            <a:off x="2855913" y="787400"/>
            <a:ext cx="6588125" cy="550863"/>
          </a:xfrm>
        </p:spPr>
        <p:txBody>
          <a:bodyPr/>
          <a:lstStyle/>
          <a:p>
            <a:pPr algn="ctr"/>
            <a:r>
              <a:rPr lang="en-US" altLang="zh-CN" sz="2800"/>
              <a:t>Persuasive Speech</a:t>
            </a:r>
            <a:endParaRPr lang="zh-CN" altLang="en-US" sz="2800"/>
          </a:p>
        </p:txBody>
      </p:sp>
      <p:sp>
        <p:nvSpPr>
          <p:cNvPr id="54276" name="灯片编号占位符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a:spcBef>
                <a:spcPct val="0"/>
              </a:spcBef>
              <a:buClrTx/>
              <a:buFontTx/>
              <a:buNone/>
            </a:pPr>
            <a:fld id="{BAF549FB-E7B6-4E12-964A-1A5913EA7D3E}" type="slidenum">
              <a:rPr lang="en-US" altLang="zh-CN" sz="1200" smtClean="0">
                <a:solidFill>
                  <a:srgbClr val="FEFFFF"/>
                </a:solidFill>
                <a:ea typeface="微软雅黑" panose="020B0503020204020204" pitchFamily="34" charset="-122"/>
              </a:rPr>
              <a:pPr>
                <a:spcBef>
                  <a:spcPct val="0"/>
                </a:spcBef>
                <a:buClrTx/>
                <a:buFontTx/>
                <a:buNone/>
              </a:pPr>
              <a:t>32</a:t>
            </a:fld>
            <a:endParaRPr lang="en-US" altLang="zh-CN" sz="1200">
              <a:solidFill>
                <a:srgbClr val="FEFFFF"/>
              </a:solidFill>
              <a:ea typeface="微软雅黑" panose="020B0503020204020204" pitchFamily="34" charset="-122"/>
            </a:endParaRPr>
          </a:p>
        </p:txBody>
      </p:sp>
      <p:sp>
        <p:nvSpPr>
          <p:cNvPr id="23557" name="文本框 2"/>
          <p:cNvSpPr txBox="1">
            <a:spLocks noChangeArrowheads="1"/>
          </p:cNvSpPr>
          <p:nvPr/>
        </p:nvSpPr>
        <p:spPr bwMode="auto">
          <a:xfrm>
            <a:off x="2643188" y="1546225"/>
            <a:ext cx="8024812" cy="2214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pPr eaLnBrk="1" hangingPunct="1">
              <a:lnSpc>
                <a:spcPct val="150000"/>
              </a:lnSpc>
              <a:defRPr/>
            </a:pPr>
            <a:r>
              <a:rPr lang="en-US" altLang="zh-CN" sz="2400" dirty="0"/>
              <a:t>The K</a:t>
            </a:r>
            <a:r>
              <a:rPr lang="en-US" altLang="zh-CN" sz="2400" b="1" dirty="0"/>
              <a:t>ey </a:t>
            </a:r>
            <a:r>
              <a:rPr lang="en-US" altLang="zh-CN" sz="2400" dirty="0"/>
              <a:t>is</a:t>
            </a:r>
            <a:r>
              <a:rPr lang="en-US" altLang="zh-CN" sz="2400" b="1" dirty="0"/>
              <a:t> Credibility</a:t>
            </a:r>
            <a:r>
              <a:rPr lang="en-US" altLang="zh-CN" sz="2400" dirty="0"/>
              <a:t> </a:t>
            </a:r>
          </a:p>
          <a:p>
            <a:pPr marL="342900" indent="-342900" eaLnBrk="1" hangingPunct="1">
              <a:lnSpc>
                <a:spcPct val="150000"/>
              </a:lnSpc>
              <a:buClr>
                <a:schemeClr val="accent1">
                  <a:lumMod val="75000"/>
                </a:schemeClr>
              </a:buClr>
              <a:buFont typeface="Wingdings 3" panose="05040102010807070707" pitchFamily="18" charset="2"/>
              <a:buChar char="´"/>
              <a:defRPr/>
            </a:pPr>
            <a:r>
              <a:rPr lang="en-US" altLang="zh-CN" sz="2400" dirty="0"/>
              <a:t>something trustworthy</a:t>
            </a:r>
          </a:p>
          <a:p>
            <a:pPr marL="342900" indent="-342900" eaLnBrk="1" hangingPunct="1">
              <a:lnSpc>
                <a:spcPct val="150000"/>
              </a:lnSpc>
              <a:buClr>
                <a:schemeClr val="accent1">
                  <a:lumMod val="75000"/>
                </a:schemeClr>
              </a:buClr>
              <a:buFont typeface="Wingdings 3" panose="05040102010807070707" pitchFamily="18" charset="2"/>
              <a:buChar char="´"/>
              <a:defRPr/>
            </a:pPr>
            <a:r>
              <a:rPr lang="en-US" altLang="zh-CN" sz="2400" dirty="0"/>
              <a:t>sample sentence:  </a:t>
            </a:r>
            <a:r>
              <a:rPr lang="en-US" altLang="zh-CN" sz="2000" dirty="0"/>
              <a:t>“</a:t>
            </a:r>
            <a:r>
              <a:rPr lang="en-US" altLang="zh-CN" sz="2000" i="1" dirty="0"/>
              <a:t>He complained that we had tried to </a:t>
            </a:r>
            <a:r>
              <a:rPr lang="en-US" altLang="zh-CN" sz="2000" i="1" u="sng" dirty="0"/>
              <a:t>undermine his credibility </a:t>
            </a:r>
            <a:r>
              <a:rPr lang="en-US" altLang="zh-CN" sz="2000" i="1" dirty="0"/>
              <a:t>within the company.</a:t>
            </a:r>
            <a:r>
              <a:rPr lang="en-US" altLang="zh-CN" sz="2000" dirty="0"/>
              <a:t>”</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标题 1"/>
          <p:cNvSpPr>
            <a:spLocks noGrp="1"/>
          </p:cNvSpPr>
          <p:nvPr>
            <p:ph type="title"/>
          </p:nvPr>
        </p:nvSpPr>
        <p:spPr>
          <a:xfrm>
            <a:off x="3470275" y="623888"/>
            <a:ext cx="6588125" cy="693737"/>
          </a:xfrm>
        </p:spPr>
        <p:txBody>
          <a:bodyPr/>
          <a:lstStyle/>
          <a:p>
            <a:pPr algn="ctr"/>
            <a:r>
              <a:rPr lang="en-US" altLang="zh-CN" sz="2800"/>
              <a:t>To boost the credibility, you should……</a:t>
            </a:r>
            <a:endParaRPr lang="zh-CN" altLang="en-US" sz="2800"/>
          </a:p>
        </p:txBody>
      </p:sp>
      <p:sp>
        <p:nvSpPr>
          <p:cNvPr id="56324" name="灯片编号占位符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a:spcBef>
                <a:spcPct val="0"/>
              </a:spcBef>
              <a:buClrTx/>
              <a:buFontTx/>
              <a:buNone/>
            </a:pPr>
            <a:fld id="{F095B50E-26E9-4DD2-9231-1AE752565BB7}" type="slidenum">
              <a:rPr lang="en-US" altLang="zh-CN" sz="1200" smtClean="0">
                <a:solidFill>
                  <a:srgbClr val="FEFFFF"/>
                </a:solidFill>
                <a:ea typeface="微软雅黑" panose="020B0503020204020204" pitchFamily="34" charset="-122"/>
              </a:rPr>
              <a:pPr>
                <a:spcBef>
                  <a:spcPct val="0"/>
                </a:spcBef>
                <a:buClrTx/>
                <a:buFontTx/>
                <a:buNone/>
              </a:pPr>
              <a:t>33</a:t>
            </a:fld>
            <a:endParaRPr lang="en-US" altLang="zh-CN" sz="1200">
              <a:solidFill>
                <a:srgbClr val="FEFFFF"/>
              </a:solidFill>
              <a:ea typeface="微软雅黑" panose="020B0503020204020204" pitchFamily="34" charset="-122"/>
            </a:endParaRPr>
          </a:p>
        </p:txBody>
      </p:sp>
      <p:sp>
        <p:nvSpPr>
          <p:cNvPr id="56325" name="文本框 2"/>
          <p:cNvSpPr txBox="1">
            <a:spLocks noChangeArrowheads="1"/>
          </p:cNvSpPr>
          <p:nvPr/>
        </p:nvSpPr>
        <p:spPr bwMode="auto">
          <a:xfrm>
            <a:off x="2620963" y="1546225"/>
            <a:ext cx="80470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lnSpc>
                <a:spcPct val="150000"/>
              </a:lnSpc>
              <a:spcBef>
                <a:spcPct val="0"/>
              </a:spcBef>
              <a:buClrTx/>
              <a:buFontTx/>
              <a:buNone/>
            </a:pPr>
            <a:r>
              <a:rPr lang="en-US" altLang="zh-CN">
                <a:solidFill>
                  <a:schemeClr val="tx1"/>
                </a:solidFill>
                <a:ea typeface="微软雅黑" panose="020B0503020204020204" pitchFamily="34" charset="-122"/>
              </a:rPr>
              <a:t>1. Aristotle: 3 Means of Persuasion </a:t>
            </a:r>
          </a:p>
        </p:txBody>
      </p:sp>
      <p:pic>
        <p:nvPicPr>
          <p:cNvPr id="56326" name="图片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57525" y="2408238"/>
            <a:ext cx="5575300" cy="335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文本框 1"/>
          <p:cNvSpPr txBox="1">
            <a:spLocks noChangeArrowheads="1"/>
          </p:cNvSpPr>
          <p:nvPr/>
        </p:nvSpPr>
        <p:spPr bwMode="auto">
          <a:xfrm>
            <a:off x="2635250" y="4945063"/>
            <a:ext cx="1397000" cy="460375"/>
          </a:xfrm>
          <a:prstGeom prst="rect">
            <a:avLst/>
          </a:prstGeom>
          <a:solidFill>
            <a:srgbClr val="FF505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a:latin typeface="Comic Sans MS" panose="030F0702030302020204" pitchFamily="66" charset="0"/>
              </a:rPr>
              <a:t>Emotion</a:t>
            </a:r>
            <a:endParaRPr lang="zh-CN" altLang="en-US" sz="2400">
              <a:latin typeface="Comic Sans MS" panose="030F0702030302020204" pitchFamily="66" charset="0"/>
            </a:endParaRPr>
          </a:p>
        </p:txBody>
      </p:sp>
      <p:sp>
        <p:nvSpPr>
          <p:cNvPr id="8" name="文本框 7"/>
          <p:cNvSpPr txBox="1">
            <a:spLocks noChangeArrowheads="1"/>
          </p:cNvSpPr>
          <p:nvPr/>
        </p:nvSpPr>
        <p:spPr bwMode="auto">
          <a:xfrm>
            <a:off x="6116638" y="2309813"/>
            <a:ext cx="2938462" cy="461962"/>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a:latin typeface="Comic Sans MS" panose="030F0702030302020204" pitchFamily="66" charset="0"/>
              </a:rPr>
              <a:t>Authority; Honesty</a:t>
            </a:r>
            <a:endParaRPr lang="zh-CN" altLang="en-US" sz="2400">
              <a:latin typeface="Comic Sans MS" panose="030F0702030302020204" pitchFamily="66" charset="0"/>
            </a:endParaRPr>
          </a:p>
        </p:txBody>
      </p:sp>
      <p:sp>
        <p:nvSpPr>
          <p:cNvPr id="9" name="文本框 8"/>
          <p:cNvSpPr txBox="1">
            <a:spLocks noChangeArrowheads="1"/>
          </p:cNvSpPr>
          <p:nvPr/>
        </p:nvSpPr>
        <p:spPr bwMode="auto">
          <a:xfrm>
            <a:off x="7966075" y="4737100"/>
            <a:ext cx="2176463" cy="461963"/>
          </a:xfrm>
          <a:prstGeom prst="rect">
            <a:avLst/>
          </a:prstGeom>
          <a:solidFill>
            <a:srgbClr val="66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2400">
                <a:latin typeface="Comic Sans MS" panose="030F0702030302020204" pitchFamily="66" charset="0"/>
              </a:rPr>
              <a:t>Logic; Reason</a:t>
            </a:r>
            <a:endParaRPr lang="zh-CN" altLang="en-US" sz="2400">
              <a:latin typeface="Comic Sans MS" panose="030F0702030302020204" pitchFamily="66" charset="0"/>
            </a:endParaRPr>
          </a:p>
        </p:txBody>
      </p:sp>
      <p:sp>
        <p:nvSpPr>
          <p:cNvPr id="56330" name="文本框 2"/>
          <p:cNvSpPr txBox="1">
            <a:spLocks noChangeArrowheads="1"/>
          </p:cNvSpPr>
          <p:nvPr/>
        </p:nvSpPr>
        <p:spPr bwMode="auto">
          <a:xfrm>
            <a:off x="2947988" y="5951538"/>
            <a:ext cx="7392987" cy="58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tLang="zh-CN" sz="1600" b="1">
                <a:solidFill>
                  <a:schemeClr val="accent2"/>
                </a:solidFill>
              </a:rPr>
              <a:t>Reference:  http://www.artofmanliness.com/2010/12/21/classical-rhetoric-101-the-three-means-of-persuasion/</a:t>
            </a:r>
            <a:endParaRPr lang="zh-CN" altLang="en-US" sz="1600" b="1">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8" grpId="0" animBg="1"/>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标题 1"/>
          <p:cNvSpPr>
            <a:spLocks noGrp="1"/>
          </p:cNvSpPr>
          <p:nvPr>
            <p:ph type="title"/>
          </p:nvPr>
        </p:nvSpPr>
        <p:spPr>
          <a:xfrm>
            <a:off x="3470275" y="623888"/>
            <a:ext cx="6588125" cy="693737"/>
          </a:xfrm>
        </p:spPr>
        <p:txBody>
          <a:bodyPr/>
          <a:lstStyle/>
          <a:p>
            <a:pPr algn="ctr"/>
            <a:r>
              <a:rPr lang="en-US" altLang="zh-CN" sz="2800"/>
              <a:t>To boost the credibility, you should……</a:t>
            </a:r>
            <a:endParaRPr lang="zh-CN" altLang="en-US" sz="2800"/>
          </a:p>
        </p:txBody>
      </p:sp>
      <p:sp>
        <p:nvSpPr>
          <p:cNvPr id="58372" name="灯片编号占位符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a:spcBef>
                <a:spcPct val="0"/>
              </a:spcBef>
              <a:buClrTx/>
              <a:buFontTx/>
              <a:buNone/>
            </a:pPr>
            <a:fld id="{5506BCC7-AE71-4E4C-812B-8026B8F05CCF}" type="slidenum">
              <a:rPr lang="en-US" altLang="zh-CN" sz="1200" smtClean="0">
                <a:solidFill>
                  <a:srgbClr val="FEFFFF"/>
                </a:solidFill>
                <a:ea typeface="微软雅黑" panose="020B0503020204020204" pitchFamily="34" charset="-122"/>
              </a:rPr>
              <a:pPr>
                <a:spcBef>
                  <a:spcPct val="0"/>
                </a:spcBef>
                <a:buClrTx/>
                <a:buFontTx/>
                <a:buNone/>
              </a:pPr>
              <a:t>34</a:t>
            </a:fld>
            <a:endParaRPr lang="en-US" altLang="zh-CN" sz="1200">
              <a:solidFill>
                <a:srgbClr val="FEFFFF"/>
              </a:solidFill>
              <a:ea typeface="微软雅黑" panose="020B0503020204020204" pitchFamily="34" charset="-122"/>
            </a:endParaRPr>
          </a:p>
        </p:txBody>
      </p:sp>
      <p:sp>
        <p:nvSpPr>
          <p:cNvPr id="58373" name="文本框 2"/>
          <p:cNvSpPr txBox="1">
            <a:spLocks noChangeArrowheads="1"/>
          </p:cNvSpPr>
          <p:nvPr/>
        </p:nvSpPr>
        <p:spPr bwMode="auto">
          <a:xfrm>
            <a:off x="2620963" y="1546225"/>
            <a:ext cx="804703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lnSpc>
                <a:spcPct val="150000"/>
              </a:lnSpc>
              <a:spcBef>
                <a:spcPct val="0"/>
              </a:spcBef>
              <a:buClrTx/>
              <a:buFontTx/>
              <a:buNone/>
            </a:pPr>
            <a:r>
              <a:rPr lang="en-US" altLang="zh-CN">
                <a:solidFill>
                  <a:schemeClr val="tx1"/>
                </a:solidFill>
                <a:ea typeface="微软雅黑" panose="020B0503020204020204" pitchFamily="34" charset="-122"/>
              </a:rPr>
              <a:t>2. Maslow's Hierarchy of Needs </a:t>
            </a:r>
          </a:p>
        </p:txBody>
      </p:sp>
      <p:pic>
        <p:nvPicPr>
          <p:cNvPr id="58374" name="图片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121025" y="2420938"/>
            <a:ext cx="6318250" cy="3714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标题 1"/>
          <p:cNvSpPr>
            <a:spLocks noGrp="1"/>
          </p:cNvSpPr>
          <p:nvPr>
            <p:ph type="title"/>
          </p:nvPr>
        </p:nvSpPr>
        <p:spPr>
          <a:xfrm>
            <a:off x="3470275" y="623888"/>
            <a:ext cx="6588125" cy="550862"/>
          </a:xfrm>
        </p:spPr>
        <p:txBody>
          <a:bodyPr/>
          <a:lstStyle/>
          <a:p>
            <a:r>
              <a:rPr lang="en-US" altLang="zh-CN" sz="2800" dirty="0"/>
              <a:t>Elevator Pitch</a:t>
            </a:r>
            <a:endParaRPr lang="zh-CN" altLang="en-US" sz="2800" dirty="0"/>
          </a:p>
        </p:txBody>
      </p:sp>
      <p:sp>
        <p:nvSpPr>
          <p:cNvPr id="60420" name="灯片编号占位符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a:spcBef>
                <a:spcPct val="0"/>
              </a:spcBef>
              <a:buClrTx/>
              <a:buFontTx/>
              <a:buNone/>
            </a:pPr>
            <a:fld id="{BCD0E84D-EBBF-443F-8458-D6BB76A07C72}" type="slidenum">
              <a:rPr lang="en-US" altLang="zh-CN" sz="1200" smtClean="0">
                <a:solidFill>
                  <a:srgbClr val="FEFFFF"/>
                </a:solidFill>
                <a:ea typeface="微软雅黑" panose="020B0503020204020204" pitchFamily="34" charset="-122"/>
              </a:rPr>
              <a:pPr>
                <a:spcBef>
                  <a:spcPct val="0"/>
                </a:spcBef>
                <a:buClrTx/>
                <a:buFontTx/>
                <a:buNone/>
              </a:pPr>
              <a:t>35</a:t>
            </a:fld>
            <a:endParaRPr lang="en-US" altLang="zh-CN" sz="1200">
              <a:solidFill>
                <a:srgbClr val="FEFFFF"/>
              </a:solidFill>
              <a:ea typeface="微软雅黑" panose="020B0503020204020204" pitchFamily="34" charset="-122"/>
            </a:endParaRPr>
          </a:p>
        </p:txBody>
      </p:sp>
      <p:sp>
        <p:nvSpPr>
          <p:cNvPr id="68613" name="文本框 2"/>
          <p:cNvSpPr txBox="1">
            <a:spLocks noChangeArrowheads="1"/>
          </p:cNvSpPr>
          <p:nvPr/>
        </p:nvSpPr>
        <p:spPr bwMode="auto">
          <a:xfrm>
            <a:off x="2592388" y="1546225"/>
            <a:ext cx="8075612" cy="253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ea typeface="幼圆" panose="02010509060101010101" pitchFamily="49" charset="-122"/>
              </a:defRPr>
            </a:lvl5pPr>
            <a:lvl6pPr marL="2514600" indent="-228600" defTabSz="712788"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ea typeface="幼圆" panose="02010509060101010101" pitchFamily="49" charset="-122"/>
              </a:defRPr>
            </a:lvl6pPr>
            <a:lvl7pPr marL="2971800" indent="-228600" defTabSz="712788"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ea typeface="幼圆" panose="02010509060101010101" pitchFamily="49" charset="-122"/>
              </a:defRPr>
            </a:lvl7pPr>
            <a:lvl8pPr marL="3429000" indent="-228600" defTabSz="712788"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ea typeface="幼圆" panose="02010509060101010101" pitchFamily="49" charset="-122"/>
              </a:defRPr>
            </a:lvl8pPr>
            <a:lvl9pPr marL="3886200" indent="-228600" defTabSz="712788"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ea typeface="幼圆" panose="02010509060101010101" pitchFamily="49" charset="-122"/>
              </a:defRPr>
            </a:lvl9pPr>
          </a:lstStyle>
          <a:p>
            <a:pPr>
              <a:lnSpc>
                <a:spcPct val="150000"/>
              </a:lnSpc>
              <a:spcBef>
                <a:spcPct val="30000"/>
              </a:spcBef>
              <a:spcAft>
                <a:spcPct val="30000"/>
              </a:spcAft>
              <a:buClr>
                <a:schemeClr val="accent1">
                  <a:lumMod val="75000"/>
                </a:schemeClr>
              </a:buClr>
              <a:buFont typeface="Wingdings 3" panose="05040102010807070707" pitchFamily="18" charset="2"/>
              <a:buChar char="´"/>
              <a:defRPr/>
            </a:pPr>
            <a:r>
              <a:rPr lang="en-US" altLang="zh-CN" sz="2400" dirty="0">
                <a:solidFill>
                  <a:schemeClr val="tx1"/>
                </a:solidFill>
                <a:latin typeface="Georgia" panose="02040502050405020303" pitchFamily="18" charset="0"/>
                <a:ea typeface="微软雅黑" panose="020B0503020204020204" pitchFamily="34" charset="-122"/>
              </a:rPr>
              <a:t>a short description of a product or business idea, especially one given to a possible investor</a:t>
            </a:r>
          </a:p>
          <a:p>
            <a:pPr>
              <a:lnSpc>
                <a:spcPct val="150000"/>
              </a:lnSpc>
              <a:spcBef>
                <a:spcPct val="30000"/>
              </a:spcBef>
              <a:spcAft>
                <a:spcPct val="30000"/>
              </a:spcAft>
              <a:buClr>
                <a:schemeClr val="accent1">
                  <a:lumMod val="75000"/>
                </a:schemeClr>
              </a:buClr>
              <a:buFont typeface="Wingdings 3" panose="05040102010807070707" pitchFamily="18" charset="2"/>
              <a:buChar char="´"/>
              <a:defRPr/>
            </a:pPr>
            <a:r>
              <a:rPr lang="en-US" altLang="zh-CN" sz="2400" dirty="0">
                <a:solidFill>
                  <a:schemeClr val="tx1"/>
                </a:solidFill>
                <a:latin typeface="Georgia" panose="02040502050405020303" pitchFamily="18" charset="0"/>
                <a:ea typeface="微软雅黑" panose="020B0503020204020204" pitchFamily="34" charset="-122"/>
              </a:rPr>
              <a:t>Basically, it is a </a:t>
            </a:r>
            <a:r>
              <a:rPr lang="en-US" altLang="zh-CN" sz="2400" dirty="0">
                <a:solidFill>
                  <a:srgbClr val="CC3300"/>
                </a:solidFill>
                <a:latin typeface="Georgia" panose="02040502050405020303" pitchFamily="18" charset="0"/>
                <a:ea typeface="微软雅黑" panose="020B0503020204020204" pitchFamily="34" charset="-122"/>
              </a:rPr>
              <a:t>highly pressing, persuasive</a:t>
            </a:r>
            <a:r>
              <a:rPr lang="en-US" altLang="zh-CN" sz="2400" dirty="0">
                <a:solidFill>
                  <a:schemeClr val="tx1"/>
                </a:solidFill>
                <a:latin typeface="Georgia" panose="02040502050405020303" pitchFamily="18" charset="0"/>
                <a:ea typeface="微软雅黑" panose="020B0503020204020204" pitchFamily="34" charset="-122"/>
              </a:rPr>
              <a:t> sales presentation.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B9CD83E8-B815-4C1E-91FB-59E6E4035235}" type="slidenum">
              <a:rPr lang="en-US" altLang="zh-CN" smtClean="0"/>
              <a:pPr>
                <a:defRPr/>
              </a:pPr>
              <a:t>36</a:t>
            </a:fld>
            <a:endParaRPr lang="en-US" altLang="zh-CN"/>
          </a:p>
        </p:txBody>
      </p:sp>
      <p:sp>
        <p:nvSpPr>
          <p:cNvPr id="6" name="矩形 5"/>
          <p:cNvSpPr/>
          <p:nvPr/>
        </p:nvSpPr>
        <p:spPr>
          <a:xfrm>
            <a:off x="3204411" y="4430706"/>
            <a:ext cx="6096000" cy="307777"/>
          </a:xfrm>
          <a:prstGeom prst="rect">
            <a:avLst/>
          </a:prstGeom>
        </p:spPr>
        <p:txBody>
          <a:bodyPr>
            <a:spAutoFit/>
          </a:bodyPr>
          <a:lstStyle/>
          <a:p>
            <a:endParaRPr lang="zh-CN" altLang="en-US" dirty="0"/>
          </a:p>
        </p:txBody>
      </p:sp>
      <p:sp>
        <p:nvSpPr>
          <p:cNvPr id="7" name="TextBox 3"/>
          <p:cNvSpPr txBox="1"/>
          <p:nvPr/>
        </p:nvSpPr>
        <p:spPr>
          <a:xfrm>
            <a:off x="2206625" y="2127082"/>
            <a:ext cx="8784389" cy="2923877"/>
          </a:xfrm>
          <a:prstGeom prst="rect">
            <a:avLst/>
          </a:prstGeom>
          <a:solidFill>
            <a:schemeClr val="accent1">
              <a:lumMod val="75000"/>
              <a:alpha val="77000"/>
            </a:schemeClr>
          </a:solidFill>
        </p:spPr>
        <p:txBody>
          <a:bodyPr wrap="square">
            <a:spAutoFit/>
          </a:bodyPr>
          <a:lstStyle/>
          <a:p>
            <a:pPr algn="ctr" eaLnBrk="1" hangingPunct="1">
              <a:lnSpc>
                <a:spcPct val="200000"/>
              </a:lnSpc>
              <a:defRPr/>
            </a:pPr>
            <a:r>
              <a:rPr lang="en-US" altLang="zh-CN" sz="2400" b="1" dirty="0"/>
              <a:t>Video Clip of  How to Perfect the Elevator Pitch</a:t>
            </a:r>
          </a:p>
          <a:p>
            <a:pPr eaLnBrk="1" hangingPunct="1">
              <a:lnSpc>
                <a:spcPct val="200000"/>
              </a:lnSpc>
              <a:defRPr/>
            </a:pPr>
            <a:r>
              <a:rPr lang="en-US" altLang="zh-CN" sz="2400" b="1" dirty="0"/>
              <a:t>Source: </a:t>
            </a:r>
            <a:r>
              <a:rPr lang="en-US" altLang="zh-CN" sz="2200" b="1" dirty="0">
                <a:hlinkClick r:id="rId2"/>
              </a:rPr>
              <a:t>https://v.youku.com/v_show/id_XNzM5MTU5NDA4.html?spm=a2h0k.11417342.soresults.dtitle</a:t>
            </a:r>
            <a:endParaRPr lang="zh-CN" altLang="en-US" sz="2200" b="1" dirty="0"/>
          </a:p>
        </p:txBody>
      </p:sp>
    </p:spTree>
    <p:extLst>
      <p:ext uri="{BB962C8B-B14F-4D97-AF65-F5344CB8AC3E}">
        <p14:creationId xmlns:p14="http://schemas.microsoft.com/office/powerpoint/2010/main" val="34967008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5"/>
          <p:cNvSpPr>
            <a:spLocks noChangeArrowheads="1"/>
          </p:cNvSpPr>
          <p:nvPr/>
        </p:nvSpPr>
        <p:spPr bwMode="auto">
          <a:xfrm>
            <a:off x="1668463" y="1412875"/>
            <a:ext cx="9490075" cy="484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marL="533400" indent="-533400">
              <a:spcBef>
                <a:spcPts val="1000"/>
              </a:spcBef>
              <a:buClr>
                <a:schemeClr val="accent1"/>
              </a:buClr>
              <a:buFont typeface="Wingdings 3" panose="05040102010807070707" pitchFamily="18" charset="2"/>
              <a:buChar char=""/>
              <a:defRPr>
                <a:solidFill>
                  <a:srgbClr val="404040"/>
                </a:solidFill>
                <a:latin typeface="Century Gothic" panose="020B0502020202020204" pitchFamily="34"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1600">
                <a:solidFill>
                  <a:srgbClr val="404040"/>
                </a:solidFill>
                <a:latin typeface="Century Gothic" panose="020B0502020202020204" pitchFamily="34"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sz="1400">
                <a:solidFill>
                  <a:srgbClr val="404040"/>
                </a:solidFill>
                <a:latin typeface="Century Gothic" panose="020B0502020202020204" pitchFamily="34"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200">
                <a:solidFill>
                  <a:srgbClr val="404040"/>
                </a:solidFill>
                <a:latin typeface="Century Gothic" panose="020B0502020202020204" pitchFamily="34" charset="0"/>
                <a:ea typeface="幼圆" panose="02010509060101010101" pitchFamily="49" charset="-122"/>
              </a:defRPr>
            </a:lvl5pPr>
            <a:lvl6pPr marL="2514600" indent="-228600" defTabSz="712788"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ea typeface="幼圆" panose="02010509060101010101" pitchFamily="49" charset="-122"/>
              </a:defRPr>
            </a:lvl6pPr>
            <a:lvl7pPr marL="2971800" indent="-228600" defTabSz="712788"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ea typeface="幼圆" panose="02010509060101010101" pitchFamily="49" charset="-122"/>
              </a:defRPr>
            </a:lvl7pPr>
            <a:lvl8pPr marL="3429000" indent="-228600" defTabSz="712788"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ea typeface="幼圆" panose="02010509060101010101" pitchFamily="49" charset="-122"/>
              </a:defRPr>
            </a:lvl8pPr>
            <a:lvl9pPr marL="3886200" indent="-228600" defTabSz="712788" eaLnBrk="0" fontAlgn="base" hangingPunct="0">
              <a:spcBef>
                <a:spcPts val="1000"/>
              </a:spcBef>
              <a:spcAft>
                <a:spcPct val="0"/>
              </a:spcAft>
              <a:buClr>
                <a:schemeClr val="accent1"/>
              </a:buClr>
              <a:buFont typeface="Wingdings 3" panose="05040102010807070707" pitchFamily="18" charset="2"/>
              <a:buChar char=""/>
              <a:defRPr sz="1200">
                <a:solidFill>
                  <a:srgbClr val="404040"/>
                </a:solidFill>
                <a:latin typeface="Century Gothic" panose="020B0502020202020204" pitchFamily="34" charset="0"/>
                <a:ea typeface="幼圆" panose="02010509060101010101" pitchFamily="49" charset="-122"/>
              </a:defRPr>
            </a:lvl9pPr>
          </a:lstStyle>
          <a:p>
            <a:pPr>
              <a:spcBef>
                <a:spcPct val="30000"/>
              </a:spcBef>
              <a:spcAft>
                <a:spcPct val="30000"/>
              </a:spcAft>
              <a:buClr>
                <a:srgbClr val="000000"/>
              </a:buClr>
              <a:buFont typeface="Wingdings" panose="05000000000000000000" pitchFamily="2" charset="2"/>
              <a:buNone/>
              <a:defRPr/>
            </a:pPr>
            <a:r>
              <a:rPr lang="en-US" altLang="zh-CN" sz="2400" dirty="0">
                <a:solidFill>
                  <a:schemeClr val="tx1"/>
                </a:solidFill>
                <a:latin typeface="Georgia" panose="02040502050405020303" pitchFamily="18" charset="0"/>
                <a:ea typeface="微软雅黑" panose="020B0503020204020204" pitchFamily="34" charset="-122"/>
              </a:rPr>
              <a:t>Instructions:</a:t>
            </a:r>
          </a:p>
          <a:p>
            <a:pPr marL="0" indent="0">
              <a:spcBef>
                <a:spcPct val="30000"/>
              </a:spcBef>
              <a:spcAft>
                <a:spcPct val="30000"/>
              </a:spcAft>
              <a:buClr>
                <a:srgbClr val="000000"/>
              </a:buClr>
              <a:buFont typeface="Wingdings" panose="05000000000000000000" pitchFamily="2" charset="2"/>
              <a:buNone/>
              <a:defRPr/>
            </a:pPr>
            <a:r>
              <a:rPr lang="en-US" altLang="zh-CN" sz="2400" dirty="0">
                <a:solidFill>
                  <a:schemeClr val="tx1"/>
                </a:solidFill>
                <a:latin typeface="Georgia" panose="02040502050405020303" pitchFamily="18" charset="0"/>
                <a:ea typeface="微软雅黑" panose="020B0503020204020204" pitchFamily="34" charset="-122"/>
              </a:rPr>
              <a:t>Each person writes down a topic or scenario on a piece of paper, expecting the partner to persuade him/her to do / not to do. </a:t>
            </a:r>
          </a:p>
          <a:p>
            <a:pPr>
              <a:spcBef>
                <a:spcPct val="30000"/>
              </a:spcBef>
              <a:spcAft>
                <a:spcPct val="30000"/>
              </a:spcAft>
              <a:buClr>
                <a:srgbClr val="000000"/>
              </a:buClr>
              <a:buFont typeface="Wingdings" panose="05000000000000000000" pitchFamily="2" charset="2"/>
              <a:buNone/>
              <a:defRPr/>
            </a:pPr>
            <a:r>
              <a:rPr lang="en-US" altLang="zh-CN" sz="2400" dirty="0">
                <a:solidFill>
                  <a:schemeClr val="tx1"/>
                </a:solidFill>
                <a:latin typeface="Georgia" panose="02040502050405020303" pitchFamily="18" charset="0"/>
                <a:ea typeface="微软雅黑" panose="020B0503020204020204" pitchFamily="34" charset="-122"/>
              </a:rPr>
              <a:t>In 5 minutes, they will strike a conversation as follows: </a:t>
            </a:r>
          </a:p>
          <a:p>
            <a:pPr>
              <a:spcBef>
                <a:spcPct val="30000"/>
              </a:spcBef>
              <a:spcAft>
                <a:spcPct val="30000"/>
              </a:spcAft>
              <a:buClr>
                <a:srgbClr val="000000"/>
              </a:buClr>
              <a:buFont typeface="Wingdings" panose="05000000000000000000" pitchFamily="2" charset="2"/>
              <a:buNone/>
              <a:defRPr/>
            </a:pPr>
            <a:r>
              <a:rPr lang="en-US" altLang="zh-CN" sz="2400" i="1" dirty="0">
                <a:solidFill>
                  <a:schemeClr val="tx1"/>
                </a:solidFill>
                <a:latin typeface="Georgia" panose="02040502050405020303" pitchFamily="18" charset="0"/>
                <a:ea typeface="微软雅黑" panose="020B0503020204020204" pitchFamily="34" charset="-122"/>
              </a:rPr>
              <a:t>e.g. A:   “I hate to eat vegetables”</a:t>
            </a:r>
          </a:p>
          <a:p>
            <a:pPr>
              <a:spcBef>
                <a:spcPct val="30000"/>
              </a:spcBef>
              <a:spcAft>
                <a:spcPct val="30000"/>
              </a:spcAft>
              <a:buClr>
                <a:srgbClr val="000000"/>
              </a:buClr>
              <a:buFont typeface="Wingdings" panose="05000000000000000000" pitchFamily="2" charset="2"/>
              <a:buNone/>
              <a:defRPr/>
            </a:pPr>
            <a:r>
              <a:rPr lang="en-US" altLang="zh-CN" sz="2400" i="1" dirty="0">
                <a:solidFill>
                  <a:schemeClr val="tx1"/>
                </a:solidFill>
                <a:latin typeface="Georgia" panose="02040502050405020303" pitchFamily="18" charset="0"/>
                <a:ea typeface="微软雅黑" panose="020B0503020204020204" pitchFamily="34" charset="-122"/>
              </a:rPr>
              <a:t>       B persuades A to eat vegetable as daily consumption.</a:t>
            </a:r>
          </a:p>
        </p:txBody>
      </p:sp>
      <p:sp>
        <p:nvSpPr>
          <p:cNvPr id="62470"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BCB08EA9-8934-41C5-AF0E-CC6E468CF6FF}" type="slidenum">
              <a:rPr lang="en-US" altLang="zh-CN" smtClean="0"/>
              <a:pPr/>
              <a:t>37</a:t>
            </a:fld>
            <a:endParaRPr lang="en-US" altLang="zh-CN"/>
          </a:p>
        </p:txBody>
      </p:sp>
      <p:sp>
        <p:nvSpPr>
          <p:cNvPr id="7" name="标题 1"/>
          <p:cNvSpPr txBox="1">
            <a:spLocks/>
          </p:cNvSpPr>
          <p:nvPr/>
        </p:nvSpPr>
        <p:spPr bwMode="auto">
          <a:xfrm>
            <a:off x="2092325" y="747713"/>
            <a:ext cx="8027988"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285750">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defTabSz="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defTabSz="28575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defTabSz="28575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defTabSz="28575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spcBef>
                <a:spcPct val="0"/>
              </a:spcBef>
              <a:buClrTx/>
              <a:buFontTx/>
              <a:buNone/>
            </a:pPr>
            <a:r>
              <a:rPr lang="en-US" altLang="zh-CN" sz="2800" b="1" dirty="0">
                <a:solidFill>
                  <a:srgbClr val="262626"/>
                </a:solidFill>
              </a:rPr>
              <a:t>Class Activity: Elevator Pitch in Pairs</a:t>
            </a:r>
            <a:endParaRPr lang="zh-CN" altLang="en-US" sz="2800" b="1" dirty="0">
              <a:solidFill>
                <a:srgbClr val="262626"/>
              </a:solidFill>
            </a:endParaRPr>
          </a:p>
        </p:txBody>
      </p:sp>
    </p:spTree>
  </p:cSld>
  <p:clrMapOvr>
    <a:masterClrMapping/>
  </p:clrMapOvr>
  <p:transition spd="slow"/>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标题 1"/>
          <p:cNvSpPr txBox="1">
            <a:spLocks/>
          </p:cNvSpPr>
          <p:nvPr/>
        </p:nvSpPr>
        <p:spPr bwMode="auto">
          <a:xfrm>
            <a:off x="2092325" y="747713"/>
            <a:ext cx="8027988" cy="550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285750">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defTabSz="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defTabSz="28575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defTabSz="28575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defTabSz="28575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285750"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eaLnBrk="1" hangingPunct="1">
              <a:spcBef>
                <a:spcPct val="0"/>
              </a:spcBef>
              <a:buClrTx/>
              <a:buFontTx/>
              <a:buNone/>
            </a:pPr>
            <a:r>
              <a:rPr lang="en-US" altLang="zh-CN" sz="2800" b="1" dirty="0">
                <a:solidFill>
                  <a:srgbClr val="262626"/>
                </a:solidFill>
              </a:rPr>
              <a:t>Forecast in Week 5:  A Competition!</a:t>
            </a:r>
            <a:endParaRPr lang="zh-CN" altLang="en-US" sz="2800" b="1" dirty="0">
              <a:solidFill>
                <a:srgbClr val="262626"/>
              </a:solidFill>
            </a:endParaRPr>
          </a:p>
        </p:txBody>
      </p:sp>
      <p:sp>
        <p:nvSpPr>
          <p:cNvPr id="72707" name="矩形 1"/>
          <p:cNvSpPr>
            <a:spLocks noChangeArrowheads="1"/>
          </p:cNvSpPr>
          <p:nvPr/>
        </p:nvSpPr>
        <p:spPr bwMode="auto">
          <a:xfrm>
            <a:off x="1806575" y="1422400"/>
            <a:ext cx="9913938" cy="4460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58775" indent="-358775">
              <a:tabLst>
                <a:tab pos="347663" algn="l"/>
              </a:tabLst>
              <a:defRPr sz="1400">
                <a:solidFill>
                  <a:schemeClr val="tx1"/>
                </a:solidFill>
                <a:latin typeface="Georgia" panose="02040502050405020303" pitchFamily="18" charset="0"/>
                <a:ea typeface="微软雅黑" panose="020B0503020204020204" pitchFamily="34" charset="-122"/>
              </a:defRPr>
            </a:lvl1pPr>
            <a:lvl2pPr>
              <a:tabLst>
                <a:tab pos="347663" algn="l"/>
              </a:tabLst>
              <a:defRPr sz="1400">
                <a:solidFill>
                  <a:schemeClr val="tx1"/>
                </a:solidFill>
                <a:latin typeface="Georgia" panose="02040502050405020303" pitchFamily="18" charset="0"/>
                <a:ea typeface="微软雅黑" panose="020B0503020204020204" pitchFamily="34" charset="-122"/>
              </a:defRPr>
            </a:lvl2pPr>
            <a:lvl3pPr>
              <a:tabLst>
                <a:tab pos="347663" algn="l"/>
              </a:tabLst>
              <a:defRPr sz="1400">
                <a:solidFill>
                  <a:schemeClr val="tx1"/>
                </a:solidFill>
                <a:latin typeface="Georgia" panose="02040502050405020303" pitchFamily="18" charset="0"/>
                <a:ea typeface="微软雅黑" panose="020B0503020204020204" pitchFamily="34" charset="-122"/>
              </a:defRPr>
            </a:lvl3pPr>
            <a:lvl4pPr>
              <a:tabLst>
                <a:tab pos="347663" algn="l"/>
              </a:tabLst>
              <a:defRPr sz="1400">
                <a:solidFill>
                  <a:schemeClr val="tx1"/>
                </a:solidFill>
                <a:latin typeface="Georgia" panose="02040502050405020303" pitchFamily="18" charset="0"/>
                <a:ea typeface="微软雅黑" panose="020B0503020204020204" pitchFamily="34" charset="-122"/>
              </a:defRPr>
            </a:lvl4pPr>
            <a:lvl5pPr>
              <a:tabLst>
                <a:tab pos="347663" algn="l"/>
              </a:tabLst>
              <a:defRPr sz="1400">
                <a:solidFill>
                  <a:schemeClr val="tx1"/>
                </a:solidFill>
                <a:latin typeface="Georgia" panose="02040502050405020303" pitchFamily="18" charset="0"/>
                <a:ea typeface="微软雅黑" panose="020B0503020204020204" pitchFamily="34" charset="-122"/>
              </a:defRPr>
            </a:lvl5pPr>
            <a:lvl6pPr marL="1882775" indent="403225" defTabSz="712788" eaLnBrk="0" fontAlgn="base" hangingPunct="0">
              <a:spcBef>
                <a:spcPct val="0"/>
              </a:spcBef>
              <a:spcAft>
                <a:spcPct val="0"/>
              </a:spcAft>
              <a:tabLst>
                <a:tab pos="347663" algn="l"/>
              </a:tabLst>
              <a:defRPr sz="1400">
                <a:solidFill>
                  <a:schemeClr val="tx1"/>
                </a:solidFill>
                <a:latin typeface="Georgia" panose="02040502050405020303" pitchFamily="18" charset="0"/>
                <a:ea typeface="微软雅黑" panose="020B0503020204020204" pitchFamily="34" charset="-122"/>
              </a:defRPr>
            </a:lvl6pPr>
            <a:lvl7pPr marL="2339975" indent="403225" defTabSz="712788" eaLnBrk="0" fontAlgn="base" hangingPunct="0">
              <a:spcBef>
                <a:spcPct val="0"/>
              </a:spcBef>
              <a:spcAft>
                <a:spcPct val="0"/>
              </a:spcAft>
              <a:tabLst>
                <a:tab pos="347663" algn="l"/>
              </a:tabLst>
              <a:defRPr sz="1400">
                <a:solidFill>
                  <a:schemeClr val="tx1"/>
                </a:solidFill>
                <a:latin typeface="Georgia" panose="02040502050405020303" pitchFamily="18" charset="0"/>
                <a:ea typeface="微软雅黑" panose="020B0503020204020204" pitchFamily="34" charset="-122"/>
              </a:defRPr>
            </a:lvl7pPr>
            <a:lvl8pPr marL="2797175" indent="403225" defTabSz="712788" eaLnBrk="0" fontAlgn="base" hangingPunct="0">
              <a:spcBef>
                <a:spcPct val="0"/>
              </a:spcBef>
              <a:spcAft>
                <a:spcPct val="0"/>
              </a:spcAft>
              <a:tabLst>
                <a:tab pos="347663" algn="l"/>
              </a:tabLst>
              <a:defRPr sz="1400">
                <a:solidFill>
                  <a:schemeClr val="tx1"/>
                </a:solidFill>
                <a:latin typeface="Georgia" panose="02040502050405020303" pitchFamily="18" charset="0"/>
                <a:ea typeface="微软雅黑" panose="020B0503020204020204" pitchFamily="34" charset="-122"/>
              </a:defRPr>
            </a:lvl8pPr>
            <a:lvl9pPr marL="3254375" indent="403225" defTabSz="712788" eaLnBrk="0" fontAlgn="base" hangingPunct="0">
              <a:spcBef>
                <a:spcPct val="0"/>
              </a:spcBef>
              <a:spcAft>
                <a:spcPct val="0"/>
              </a:spcAft>
              <a:tabLst>
                <a:tab pos="347663" algn="l"/>
              </a:tabLst>
              <a:defRPr sz="1400">
                <a:solidFill>
                  <a:schemeClr val="tx1"/>
                </a:solidFill>
                <a:latin typeface="Georgia" panose="02040502050405020303" pitchFamily="18" charset="0"/>
                <a:ea typeface="微软雅黑" panose="020B0503020204020204" pitchFamily="34" charset="-122"/>
              </a:defRPr>
            </a:lvl9pPr>
          </a:lstStyle>
          <a:p>
            <a:pPr>
              <a:lnSpc>
                <a:spcPct val="150000"/>
              </a:lnSpc>
              <a:spcAft>
                <a:spcPct val="30000"/>
              </a:spcAft>
              <a:buClr>
                <a:schemeClr val="accent1">
                  <a:lumMod val="75000"/>
                </a:schemeClr>
              </a:buClr>
              <a:buFont typeface="Wingdings 3" panose="05040102010807070707" pitchFamily="18" charset="2"/>
              <a:buChar char="´"/>
              <a:defRPr/>
            </a:pPr>
            <a:r>
              <a:rPr lang="en-US" altLang="zh-CN" sz="2200" dirty="0"/>
              <a:t>Each group will be assigned a card, with the name and some key information of a specific product on it. 3 products will be assigned randomly.</a:t>
            </a:r>
          </a:p>
          <a:p>
            <a:pPr>
              <a:lnSpc>
                <a:spcPct val="150000"/>
              </a:lnSpc>
              <a:spcAft>
                <a:spcPct val="30000"/>
              </a:spcAft>
              <a:buClr>
                <a:schemeClr val="accent1">
                  <a:lumMod val="75000"/>
                </a:schemeClr>
              </a:buClr>
              <a:buFont typeface="Wingdings 3" panose="05040102010807070707" pitchFamily="18" charset="2"/>
              <a:buChar char="´"/>
              <a:defRPr/>
            </a:pPr>
            <a:r>
              <a:rPr lang="en-US" altLang="zh-CN" sz="2200" u="sng" dirty="0"/>
              <a:t>Every group member </a:t>
            </a:r>
            <a:r>
              <a:rPr lang="en-US" altLang="zh-CN" sz="2200" dirty="0"/>
              <a:t>will have to participate in the competition. </a:t>
            </a:r>
          </a:p>
          <a:p>
            <a:pPr>
              <a:lnSpc>
                <a:spcPct val="150000"/>
              </a:lnSpc>
              <a:spcAft>
                <a:spcPct val="30000"/>
              </a:spcAft>
              <a:buClr>
                <a:schemeClr val="accent1">
                  <a:lumMod val="75000"/>
                </a:schemeClr>
              </a:buClr>
              <a:buFont typeface="Wingdings 3" panose="05040102010807070707" pitchFamily="18" charset="2"/>
              <a:buChar char="´"/>
              <a:defRPr/>
            </a:pPr>
            <a:r>
              <a:rPr lang="en-US" altLang="zh-CN" sz="2200" dirty="0"/>
              <a:t>The rest 4 groups then </a:t>
            </a:r>
            <a:r>
              <a:rPr lang="en-US" altLang="zh-CN" sz="2200" u="sng" dirty="0"/>
              <a:t>vote for the group </a:t>
            </a:r>
            <a:r>
              <a:rPr lang="en-US" altLang="zh-CN" sz="2200" dirty="0"/>
              <a:t>they think have done a better job in promoting the product. A gift will be awarded to the winning group. </a:t>
            </a:r>
          </a:p>
          <a:p>
            <a:pPr>
              <a:lnSpc>
                <a:spcPct val="150000"/>
              </a:lnSpc>
              <a:spcAft>
                <a:spcPct val="30000"/>
              </a:spcAft>
              <a:buClr>
                <a:schemeClr val="accent1">
                  <a:lumMod val="75000"/>
                </a:schemeClr>
              </a:buClr>
              <a:buFont typeface="Wingdings 3" panose="05040102010807070707" pitchFamily="18" charset="2"/>
              <a:buChar char="´"/>
              <a:defRPr/>
            </a:pPr>
            <a:r>
              <a:rPr lang="en-US" altLang="zh-CN" sz="2200" dirty="0"/>
              <a:t>All </a:t>
            </a:r>
            <a:r>
              <a:rPr lang="en-US" altLang="zh-CN" sz="2200" u="sng" dirty="0"/>
              <a:t>the visual aids </a:t>
            </a:r>
            <a:r>
              <a:rPr lang="en-US" altLang="zh-CN" sz="2200" dirty="0"/>
              <a:t>are welcome including PPT slides, props, videos, stage plays. </a:t>
            </a:r>
          </a:p>
        </p:txBody>
      </p:sp>
      <p:sp>
        <p:nvSpPr>
          <p:cNvPr id="64518"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FFBC0FA3-8701-4FC7-84C9-FA4C9A4BC41E}" type="slidenum">
              <a:rPr lang="en-US" altLang="zh-CN" smtClean="0"/>
              <a:pPr/>
              <a:t>38</a:t>
            </a:fld>
            <a:endParaRPr lang="en-US" altLang="zh-CN"/>
          </a:p>
        </p:txBody>
      </p:sp>
    </p:spTree>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灯片编号占位符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839F26D3-3A45-486D-A2CE-0CABA774F4C6}" type="slidenum">
              <a:rPr lang="en-US" altLang="zh-CN" sz="1200">
                <a:solidFill>
                  <a:srgbClr val="FEFFFF"/>
                </a:solidFill>
              </a:rPr>
              <a:pPr/>
              <a:t>39</a:t>
            </a:fld>
            <a:endParaRPr lang="en-US" altLang="zh-CN" sz="1200">
              <a:solidFill>
                <a:srgbClr val="FEFFFF"/>
              </a:solidFill>
            </a:endParaRPr>
          </a:p>
        </p:txBody>
      </p:sp>
      <p:sp>
        <p:nvSpPr>
          <p:cNvPr id="8" name="标题 1"/>
          <p:cNvSpPr txBox="1">
            <a:spLocks/>
          </p:cNvSpPr>
          <p:nvPr/>
        </p:nvSpPr>
        <p:spPr bwMode="auto">
          <a:xfrm>
            <a:off x="2206625" y="1386840"/>
            <a:ext cx="8336280" cy="3322320"/>
          </a:xfrm>
          <a:prstGeom prst="rect">
            <a:avLst/>
          </a:prstGeom>
          <a:noFill/>
          <a:ln>
            <a:solidFill>
              <a:srgbClr val="C00000"/>
            </a:solidFill>
          </a:ln>
          <a:extLst/>
        </p:spPr>
        <p:txBody>
          <a:bodyPr vert="horz" wrap="square" lIns="91440" tIns="45720" rIns="91440" bIns="45720" numCol="1" anchor="t" anchorCtr="0" compatLnSpc="1">
            <a:prstTxWarp prst="textNoShape">
              <a:avLst/>
            </a:prstTxWarp>
          </a:bodyPr>
          <a:lstStyle>
            <a:lvl1pPr algn="l" defTabSz="457200" rtl="0" fontAlgn="base">
              <a:spcBef>
                <a:spcPct val="0"/>
              </a:spcBef>
              <a:spcAft>
                <a:spcPct val="0"/>
              </a:spcAft>
              <a:defRPr sz="3600" b="1" kern="1200">
                <a:solidFill>
                  <a:srgbClr val="262626"/>
                </a:solidFill>
                <a:latin typeface="Georgia" panose="02040502050405020303" pitchFamily="18" charset="0"/>
                <a:ea typeface="+mj-ea"/>
                <a:cs typeface="+mj-cs"/>
              </a:defRPr>
            </a:lvl1pPr>
            <a:lvl2pPr algn="l" defTabSz="457200" rtl="0" fontAlgn="base">
              <a:spcBef>
                <a:spcPct val="0"/>
              </a:spcBef>
              <a:spcAft>
                <a:spcPct val="0"/>
              </a:spcAft>
              <a:defRPr sz="3600" b="1">
                <a:solidFill>
                  <a:srgbClr val="262626"/>
                </a:solidFill>
                <a:latin typeface="Georgia" panose="02040502050405020303" pitchFamily="18" charset="0"/>
                <a:ea typeface="幼圆" panose="02010509060101010101" pitchFamily="49" charset="-122"/>
              </a:defRPr>
            </a:lvl2pPr>
            <a:lvl3pPr algn="l" defTabSz="457200" rtl="0" fontAlgn="base">
              <a:spcBef>
                <a:spcPct val="0"/>
              </a:spcBef>
              <a:spcAft>
                <a:spcPct val="0"/>
              </a:spcAft>
              <a:defRPr sz="3600" b="1">
                <a:solidFill>
                  <a:srgbClr val="262626"/>
                </a:solidFill>
                <a:latin typeface="Georgia" panose="02040502050405020303" pitchFamily="18" charset="0"/>
                <a:ea typeface="幼圆" panose="02010509060101010101" pitchFamily="49" charset="-122"/>
              </a:defRPr>
            </a:lvl3pPr>
            <a:lvl4pPr algn="l" defTabSz="457200" rtl="0" fontAlgn="base">
              <a:spcBef>
                <a:spcPct val="0"/>
              </a:spcBef>
              <a:spcAft>
                <a:spcPct val="0"/>
              </a:spcAft>
              <a:defRPr sz="3600" b="1">
                <a:solidFill>
                  <a:srgbClr val="262626"/>
                </a:solidFill>
                <a:latin typeface="Georgia" panose="02040502050405020303" pitchFamily="18" charset="0"/>
                <a:ea typeface="幼圆" panose="02010509060101010101" pitchFamily="49" charset="-122"/>
              </a:defRPr>
            </a:lvl4pPr>
            <a:lvl5pPr algn="l" defTabSz="457200" rtl="0" fontAlgn="base">
              <a:spcBef>
                <a:spcPct val="0"/>
              </a:spcBef>
              <a:spcAft>
                <a:spcPct val="0"/>
              </a:spcAft>
              <a:defRPr sz="3600" b="1">
                <a:solidFill>
                  <a:srgbClr val="262626"/>
                </a:solidFill>
                <a:latin typeface="Georgia" panose="02040502050405020303" pitchFamily="18" charset="0"/>
                <a:ea typeface="幼圆" panose="02010509060101010101" pitchFamily="49" charset="-122"/>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eaLnBrk="1" hangingPunct="1"/>
            <a:endParaRPr lang="en-US" altLang="zh-CN" sz="4400" dirty="0">
              <a:solidFill>
                <a:srgbClr val="C00000"/>
              </a:solidFill>
              <a:latin typeface="宋体" panose="02010600030101010101" pitchFamily="2" charset="-122"/>
              <a:ea typeface="宋体" panose="02010600030101010101" pitchFamily="2" charset="-122"/>
            </a:endParaRPr>
          </a:p>
          <a:p>
            <a:pPr algn="ctr" eaLnBrk="1" hangingPunct="1"/>
            <a:r>
              <a:rPr lang="zh-CN" altLang="en-US" sz="4400" dirty="0">
                <a:solidFill>
                  <a:srgbClr val="C00000"/>
                </a:solidFill>
                <a:latin typeface="宋体" panose="02010600030101010101" pitchFamily="2" charset="-122"/>
                <a:ea typeface="宋体" panose="02010600030101010101" pitchFamily="2" charset="-122"/>
              </a:rPr>
              <a:t>教学亮点说明</a:t>
            </a:r>
            <a:endParaRPr lang="en-US" altLang="zh-CN" sz="4400" dirty="0">
              <a:solidFill>
                <a:srgbClr val="C00000"/>
              </a:solidFill>
              <a:latin typeface="宋体" panose="02010600030101010101" pitchFamily="2" charset="-122"/>
              <a:ea typeface="宋体" panose="02010600030101010101" pitchFamily="2" charset="-122"/>
            </a:endParaRPr>
          </a:p>
          <a:p>
            <a:pPr algn="ctr" eaLnBrk="1" hangingPunct="1"/>
            <a:endParaRPr lang="en-US" altLang="zh-CN" sz="4400" dirty="0">
              <a:solidFill>
                <a:srgbClr val="C00000"/>
              </a:solidFill>
              <a:latin typeface="宋体" panose="02010600030101010101" pitchFamily="2" charset="-122"/>
              <a:ea typeface="宋体" panose="02010600030101010101" pitchFamily="2" charset="-122"/>
            </a:endParaRPr>
          </a:p>
          <a:p>
            <a:pPr algn="ctr" eaLnBrk="1" hangingPunct="1"/>
            <a:r>
              <a:rPr lang="en-US" altLang="zh-CN" dirty="0">
                <a:solidFill>
                  <a:srgbClr val="C00000"/>
                </a:solidFill>
              </a:rPr>
              <a:t>Session</a:t>
            </a:r>
            <a:r>
              <a:rPr lang="zh-CN" altLang="en-US" dirty="0">
                <a:solidFill>
                  <a:srgbClr val="C00000"/>
                </a:solidFill>
              </a:rPr>
              <a:t> </a:t>
            </a:r>
            <a:r>
              <a:rPr lang="en-US" altLang="zh-CN" dirty="0">
                <a:solidFill>
                  <a:srgbClr val="C00000"/>
                </a:solidFill>
              </a:rPr>
              <a:t>3</a:t>
            </a:r>
            <a:r>
              <a:rPr lang="zh-CN" altLang="en-US" dirty="0">
                <a:solidFill>
                  <a:srgbClr val="C00000"/>
                </a:solidFill>
              </a:rPr>
              <a:t>  公众演说</a:t>
            </a:r>
            <a:r>
              <a:rPr lang="zh-CN" altLang="en-US" dirty="0">
                <a:solidFill>
                  <a:schemeClr val="bg1"/>
                </a:solidFill>
              </a:rPr>
              <a:t>热身</a:t>
            </a:r>
          </a:p>
          <a:p>
            <a:pPr algn="ctr" eaLnBrk="1" hangingPunct="1"/>
            <a:endParaRPr lang="zh-CN" altLang="en-US" dirty="0">
              <a:solidFill>
                <a:schemeClr val="bg1"/>
              </a:solidFill>
            </a:endParaRPr>
          </a:p>
        </p:txBody>
      </p:sp>
    </p:spTree>
    <p:extLst>
      <p:ext uri="{BB962C8B-B14F-4D97-AF65-F5344CB8AC3E}">
        <p14:creationId xmlns:p14="http://schemas.microsoft.com/office/powerpoint/2010/main" val="2285253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B9CD83E8-B815-4C1E-91FB-59E6E4035235}" type="slidenum">
              <a:rPr lang="en-US" altLang="zh-CN" smtClean="0"/>
              <a:pPr>
                <a:defRPr/>
              </a:pPr>
              <a:t>4</a:t>
            </a:fld>
            <a:endParaRPr lang="en-US" altLang="zh-CN"/>
          </a:p>
        </p:txBody>
      </p:sp>
      <p:sp>
        <p:nvSpPr>
          <p:cNvPr id="6" name="标题 1"/>
          <p:cNvSpPr txBox="1">
            <a:spLocks/>
          </p:cNvSpPr>
          <p:nvPr/>
        </p:nvSpPr>
        <p:spPr bwMode="auto">
          <a:xfrm>
            <a:off x="1983545" y="2433710"/>
            <a:ext cx="9270609" cy="2542735"/>
          </a:xfrm>
          <a:prstGeom prst="rect">
            <a:avLst/>
          </a:prstGeom>
          <a:noFill/>
          <a:ln>
            <a:solidFill>
              <a:srgbClr val="C00000"/>
            </a:solidFill>
          </a:ln>
          <a:extLst/>
        </p:spPr>
        <p:txBody>
          <a:bodyPr vert="horz" wrap="square" lIns="91440" tIns="45720" rIns="91440" bIns="45720" numCol="1" anchor="t" anchorCtr="0" compatLnSpc="1">
            <a:prstTxWarp prst="textNoShape">
              <a:avLst/>
            </a:prstTxWarp>
          </a:bodyPr>
          <a:lstStyle>
            <a:lvl1pPr algn="l" defTabSz="457200" rtl="0" fontAlgn="base">
              <a:spcBef>
                <a:spcPct val="0"/>
              </a:spcBef>
              <a:spcAft>
                <a:spcPct val="0"/>
              </a:spcAft>
              <a:defRPr sz="3600" b="1" kern="1200">
                <a:solidFill>
                  <a:srgbClr val="262626"/>
                </a:solidFill>
                <a:latin typeface="Georgia" panose="02040502050405020303" pitchFamily="18" charset="0"/>
                <a:ea typeface="+mj-ea"/>
                <a:cs typeface="+mj-cs"/>
              </a:defRPr>
            </a:lvl1pPr>
            <a:lvl2pPr algn="l" defTabSz="457200" rtl="0" fontAlgn="base">
              <a:spcBef>
                <a:spcPct val="0"/>
              </a:spcBef>
              <a:spcAft>
                <a:spcPct val="0"/>
              </a:spcAft>
              <a:defRPr sz="3600" b="1">
                <a:solidFill>
                  <a:srgbClr val="262626"/>
                </a:solidFill>
                <a:latin typeface="Georgia" panose="02040502050405020303" pitchFamily="18" charset="0"/>
                <a:ea typeface="幼圆" panose="02010509060101010101" pitchFamily="49" charset="-122"/>
              </a:defRPr>
            </a:lvl2pPr>
            <a:lvl3pPr algn="l" defTabSz="457200" rtl="0" fontAlgn="base">
              <a:spcBef>
                <a:spcPct val="0"/>
              </a:spcBef>
              <a:spcAft>
                <a:spcPct val="0"/>
              </a:spcAft>
              <a:defRPr sz="3600" b="1">
                <a:solidFill>
                  <a:srgbClr val="262626"/>
                </a:solidFill>
                <a:latin typeface="Georgia" panose="02040502050405020303" pitchFamily="18" charset="0"/>
                <a:ea typeface="幼圆" panose="02010509060101010101" pitchFamily="49" charset="-122"/>
              </a:defRPr>
            </a:lvl3pPr>
            <a:lvl4pPr algn="l" defTabSz="457200" rtl="0" fontAlgn="base">
              <a:spcBef>
                <a:spcPct val="0"/>
              </a:spcBef>
              <a:spcAft>
                <a:spcPct val="0"/>
              </a:spcAft>
              <a:defRPr sz="3600" b="1">
                <a:solidFill>
                  <a:srgbClr val="262626"/>
                </a:solidFill>
                <a:latin typeface="Georgia" panose="02040502050405020303" pitchFamily="18" charset="0"/>
                <a:ea typeface="幼圆" panose="02010509060101010101" pitchFamily="49" charset="-122"/>
              </a:defRPr>
            </a:lvl4pPr>
            <a:lvl5pPr algn="l" defTabSz="457200" rtl="0" fontAlgn="base">
              <a:spcBef>
                <a:spcPct val="0"/>
              </a:spcBef>
              <a:spcAft>
                <a:spcPct val="0"/>
              </a:spcAft>
              <a:defRPr sz="3600" b="1">
                <a:solidFill>
                  <a:srgbClr val="262626"/>
                </a:solidFill>
                <a:latin typeface="Georgia" panose="02040502050405020303" pitchFamily="18" charset="0"/>
                <a:ea typeface="幼圆" panose="02010509060101010101" pitchFamily="49" charset="-122"/>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eaLnBrk="1" hangingPunct="1"/>
            <a:endParaRPr lang="en-US" altLang="zh-CN" sz="4400" dirty="0">
              <a:solidFill>
                <a:srgbClr val="C00000"/>
              </a:solidFill>
              <a:latin typeface="宋体" panose="02010600030101010101" pitchFamily="2" charset="-122"/>
              <a:ea typeface="宋体" panose="02010600030101010101" pitchFamily="2" charset="-122"/>
            </a:endParaRPr>
          </a:p>
          <a:p>
            <a:pPr algn="just" eaLnBrk="1" hangingPunct="1"/>
            <a:r>
              <a:rPr lang="zh-CN" altLang="en-US" dirty="0">
                <a:solidFill>
                  <a:schemeClr val="accent6">
                    <a:lumMod val="50000"/>
                  </a:schemeClr>
                </a:solidFill>
                <a:latin typeface="仿宋" panose="02010609060101010101" pitchFamily="49" charset="-122"/>
                <a:ea typeface="仿宋" panose="02010609060101010101" pitchFamily="49" charset="-122"/>
              </a:rPr>
              <a:t>此处放映空白页</a:t>
            </a:r>
            <a:r>
              <a:rPr lang="zh-CN" altLang="en-US">
                <a:solidFill>
                  <a:schemeClr val="accent6">
                    <a:lumMod val="50000"/>
                  </a:schemeClr>
                </a:solidFill>
                <a:latin typeface="仿宋" panose="02010609060101010101" pitchFamily="49" charset="-122"/>
                <a:ea typeface="仿宋" panose="02010609060101010101" pitchFamily="49" charset="-122"/>
              </a:rPr>
              <a:t>，</a:t>
            </a:r>
            <a:r>
              <a:rPr lang="zh-CN" altLang="en-US" smtClean="0">
                <a:solidFill>
                  <a:schemeClr val="accent6">
                    <a:lumMod val="50000"/>
                  </a:schemeClr>
                </a:solidFill>
                <a:latin typeface="仿宋" panose="02010609060101010101" pitchFamily="49" charset="-122"/>
                <a:ea typeface="仿宋" panose="02010609060101010101" pitchFamily="49" charset="-122"/>
              </a:rPr>
              <a:t>开启弹</a:t>
            </a:r>
            <a:r>
              <a:rPr lang="zh-CN" altLang="en-US" dirty="0">
                <a:solidFill>
                  <a:schemeClr val="accent6">
                    <a:lumMod val="50000"/>
                  </a:schemeClr>
                </a:solidFill>
                <a:latin typeface="仿宋" panose="02010609060101010101" pitchFamily="49" charset="-122"/>
                <a:ea typeface="仿宋" panose="02010609060101010101" pitchFamily="49" charset="-122"/>
              </a:rPr>
              <a:t>幕，鼓励学生</a:t>
            </a:r>
            <a:endParaRPr lang="en-US" altLang="zh-CN" dirty="0">
              <a:solidFill>
                <a:schemeClr val="accent6">
                  <a:lumMod val="50000"/>
                </a:schemeClr>
              </a:solidFill>
              <a:latin typeface="仿宋" panose="02010609060101010101" pitchFamily="49" charset="-122"/>
              <a:ea typeface="仿宋" panose="02010609060101010101" pitchFamily="49" charset="-122"/>
            </a:endParaRPr>
          </a:p>
          <a:p>
            <a:pPr algn="just" eaLnBrk="1" hangingPunct="1"/>
            <a:r>
              <a:rPr lang="zh-CN" altLang="en-US" dirty="0">
                <a:solidFill>
                  <a:schemeClr val="accent6">
                    <a:lumMod val="50000"/>
                  </a:schemeClr>
                </a:solidFill>
                <a:latin typeface="仿宋" panose="02010609060101010101" pitchFamily="49" charset="-122"/>
                <a:ea typeface="仿宋" panose="02010609060101010101" pitchFamily="49" charset="-122"/>
              </a:rPr>
              <a:t>写出有关“注意”地道的英语表达</a:t>
            </a:r>
            <a:r>
              <a:rPr lang="zh-CN" altLang="en-US" dirty="0">
                <a:solidFill>
                  <a:schemeClr val="bg1"/>
                </a:solidFill>
              </a:rPr>
              <a:t>热身</a:t>
            </a:r>
          </a:p>
          <a:p>
            <a:pPr algn="ctr" eaLnBrk="1" hangingPunct="1"/>
            <a:endParaRPr lang="zh-CN" altLang="en-US" dirty="0">
              <a:solidFill>
                <a:schemeClr val="bg1"/>
              </a:solidFill>
            </a:endParaRPr>
          </a:p>
        </p:txBody>
      </p:sp>
    </p:spTree>
    <p:extLst>
      <p:ext uri="{BB962C8B-B14F-4D97-AF65-F5344CB8AC3E}">
        <p14:creationId xmlns:p14="http://schemas.microsoft.com/office/powerpoint/2010/main" val="32943062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页脚占位符 1"/>
          <p:cNvSpPr>
            <a:spLocks noGrp="1"/>
          </p:cNvSpPr>
          <p:nvPr>
            <p:ph type="ftr" sz="quarter" idx="11"/>
          </p:nvPr>
        </p:nvSpPr>
        <p:spPr/>
        <p:txBody>
          <a:bodyPr/>
          <a:lstStyle/>
          <a:p>
            <a:pPr>
              <a:defRPr/>
            </a:pPr>
            <a:r>
              <a:rPr lang="en-US" dirty="0"/>
              <a:t>Week 1</a:t>
            </a:r>
          </a:p>
        </p:txBody>
      </p:sp>
      <p:sp>
        <p:nvSpPr>
          <p:cNvPr id="53250" name="灯片编号占位符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fld id="{839F26D3-3A45-486D-A2CE-0CABA774F4C6}" type="slidenum">
              <a:rPr lang="en-US" altLang="zh-CN" sz="1200">
                <a:solidFill>
                  <a:srgbClr val="FEFFFF"/>
                </a:solidFill>
              </a:rPr>
              <a:pPr/>
              <a:t>40</a:t>
            </a:fld>
            <a:endParaRPr lang="en-US" altLang="zh-CN" sz="1200">
              <a:solidFill>
                <a:srgbClr val="FEFFFF"/>
              </a:solidFill>
            </a:endParaRPr>
          </a:p>
        </p:txBody>
      </p:sp>
      <p:sp>
        <p:nvSpPr>
          <p:cNvPr id="5" name="文本框 2"/>
          <p:cNvSpPr txBox="1">
            <a:spLocks noChangeArrowheads="1"/>
          </p:cNvSpPr>
          <p:nvPr/>
        </p:nvSpPr>
        <p:spPr bwMode="auto">
          <a:xfrm>
            <a:off x="0" y="0"/>
            <a:ext cx="12192000" cy="6858000"/>
          </a:xfrm>
          <a:prstGeom prst="rect">
            <a:avLst/>
          </a:prstGeom>
          <a:solidFill>
            <a:srgbClr val="009999"/>
          </a:solidFill>
          <a:ln w="9525">
            <a:solidFill>
              <a:srgbClr val="000000"/>
            </a:solidFill>
            <a:miter lim="800000"/>
            <a:headEnd/>
            <a:tailEnd/>
          </a:ln>
        </p:spPr>
        <p:txBody>
          <a:bodyPr rot="0" vert="horz" wrap="square" lIns="91440" tIns="45720" rIns="91440" bIns="45720" anchor="t" anchorCtr="0">
            <a:noAutofit/>
          </a:bodyPr>
          <a:lstStyle/>
          <a:p>
            <a:pPr algn="just">
              <a:spcAft>
                <a:spcPts val="0"/>
              </a:spcAft>
            </a:pP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1.</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核心活动</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公众演说（</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35min</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）：理论与活动相结合。讲解完信息型演讲类型后，两人一组分组练习</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10</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分钟时间。说服型演讲，以乔布斯演讲为例，提炼出有效说服型演讲的几大特征，并观看乔布斯和比尔</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盖茨的三个视频。 </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 </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2.</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可信度与电梯演讲（</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25min</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）：电梯演讲是一种增强型说服型演讲形式。如何增强可信度？如何有效安排信息组织结构？安排课堂活动两人组，一方写出一个话题 </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“I like to eat vegetables”,</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另一方必须有效说服他 </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“Please stay away from vegetables” </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考查语言本身的组织结构与可信度</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 </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3.</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发放下一次课堂的组间竞赛题目 （</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20min</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讲解比赛要求，并留时间给学生分组讨论确定内容。</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将课堂人数分成</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6</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组为宜：组</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1 PK </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组</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4</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 组</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2 PK </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组</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5</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 组</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3 PK </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组</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6. </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比赛内容是产品推广，</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PK</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组的产品相同。教师先提供具体产品及其简单描述，要求学生在下一周比赛赛场上</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5</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分钟之内向其他学生即潜在客户（不包括</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PK</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组）推销该产品，形式不限，可用</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PPT</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、实物、短剧表演等，要求所有组员上场。产品推广完毕后，</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PK</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组上场，相同时间、相同产品推广。 </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 </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譬如第一组推销减肥药产品</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5</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分钟完毕，第四组为</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PK</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组，也上场推广该减肥药产品</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5</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分钟完毕。其他四组作为潜在客户，举手投票购买意向组的产品。 同一 </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客户</a:t>
            </a: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a:t>
            </a:r>
            <a:r>
              <a:rPr lang="zh-CN"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只能选择一组。 得票票数多的组获胜。 得票结果可在比赛后一周宣布。 投票记录表格参考如下：</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  </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 </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 </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 </a:t>
            </a:r>
            <a:endParaRPr lang="zh-CN" sz="200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en-US" sz="200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a:p>
            <a:pPr algn="just">
              <a:spcAft>
                <a:spcPts val="0"/>
              </a:spcAft>
            </a:pPr>
            <a:r>
              <a:rPr lang="en-US" sz="1050" b="1" kern="100" dirty="0">
                <a:solidFill>
                  <a:srgbClr val="FFFFFF"/>
                </a:solidFill>
                <a:effectLst/>
                <a:latin typeface="等线" panose="02010600030101010101" pitchFamily="2" charset="-122"/>
                <a:ea typeface="等线" panose="02010600030101010101" pitchFamily="2" charset="-122"/>
                <a:cs typeface="Times New Roman" panose="02020603050405020304" pitchFamily="18" charset="0"/>
              </a:rPr>
              <a:t> </a:t>
            </a:r>
            <a:endParaRPr lang="zh-CN" sz="1050" kern="100" dirty="0">
              <a:effectLst/>
              <a:latin typeface="等线" panose="02010600030101010101" pitchFamily="2" charset="-122"/>
              <a:ea typeface="等线" panose="02010600030101010101" pitchFamily="2" charset="-122"/>
              <a:cs typeface="Times New Roman" panose="02020603050405020304" pitchFamily="18" charset="0"/>
            </a:endParaRPr>
          </a:p>
        </p:txBody>
      </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7824" y="5303520"/>
            <a:ext cx="9385154" cy="1294227"/>
          </a:xfrm>
          <a:prstGeom prst="rect">
            <a:avLst/>
          </a:prstGeom>
        </p:spPr>
      </p:pic>
    </p:spTree>
    <p:extLst>
      <p:ext uri="{BB962C8B-B14F-4D97-AF65-F5344CB8AC3E}">
        <p14:creationId xmlns:p14="http://schemas.microsoft.com/office/powerpoint/2010/main" val="7958617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标题 1"/>
          <p:cNvSpPr>
            <a:spLocks noGrp="1"/>
          </p:cNvSpPr>
          <p:nvPr>
            <p:ph type="title"/>
          </p:nvPr>
        </p:nvSpPr>
        <p:spPr>
          <a:xfrm>
            <a:off x="3470275" y="623888"/>
            <a:ext cx="6588125" cy="550862"/>
          </a:xfrm>
        </p:spPr>
        <p:txBody>
          <a:bodyPr/>
          <a:lstStyle/>
          <a:p>
            <a:r>
              <a:rPr lang="en-US" altLang="zh-CN" sz="2800"/>
              <a:t>Public Speaking 1</a:t>
            </a:r>
            <a:endParaRPr lang="zh-CN" altLang="en-US" sz="2800"/>
          </a:p>
        </p:txBody>
      </p:sp>
      <p:sp>
        <p:nvSpPr>
          <p:cNvPr id="16388" name="灯片编号占位符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a:spcBef>
                <a:spcPct val="0"/>
              </a:spcBef>
              <a:buClrTx/>
              <a:buFontTx/>
              <a:buNone/>
            </a:pPr>
            <a:fld id="{F9B3A3BD-A96F-4015-BEE0-44D210487D88}" type="slidenum">
              <a:rPr lang="en-US" altLang="zh-CN" sz="1200" smtClean="0">
                <a:solidFill>
                  <a:srgbClr val="FEFFFF"/>
                </a:solidFill>
                <a:ea typeface="微软雅黑" panose="020B0503020204020204" pitchFamily="34" charset="-122"/>
              </a:rPr>
              <a:pPr>
                <a:spcBef>
                  <a:spcPct val="0"/>
                </a:spcBef>
                <a:buClrTx/>
                <a:buFontTx/>
                <a:buNone/>
              </a:pPr>
              <a:t>5</a:t>
            </a:fld>
            <a:endParaRPr lang="en-US" altLang="zh-CN" sz="1200">
              <a:solidFill>
                <a:srgbClr val="FEFFFF"/>
              </a:solidFill>
              <a:ea typeface="微软雅黑" panose="020B0503020204020204" pitchFamily="34" charset="-122"/>
            </a:endParaRPr>
          </a:p>
        </p:txBody>
      </p:sp>
      <p:sp>
        <p:nvSpPr>
          <p:cNvPr id="23557" name="文本框 2"/>
          <p:cNvSpPr txBox="1">
            <a:spLocks noChangeArrowheads="1"/>
          </p:cNvSpPr>
          <p:nvPr/>
        </p:nvSpPr>
        <p:spPr bwMode="auto">
          <a:xfrm>
            <a:off x="2955925" y="1546225"/>
            <a:ext cx="7102475" cy="4340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pPr eaLnBrk="1" hangingPunct="1">
              <a:lnSpc>
                <a:spcPct val="150000"/>
              </a:lnSpc>
              <a:defRPr/>
            </a:pPr>
            <a:r>
              <a:rPr lang="en-US" altLang="zh-CN" sz="2400" u="sng" dirty="0"/>
              <a:t>Informative Speech</a:t>
            </a:r>
          </a:p>
          <a:p>
            <a:pPr marL="342900" indent="-342900" eaLnBrk="1" hangingPunct="1">
              <a:lnSpc>
                <a:spcPct val="150000"/>
              </a:lnSpc>
              <a:buClr>
                <a:schemeClr val="accent1">
                  <a:lumMod val="75000"/>
                </a:schemeClr>
              </a:buClr>
              <a:buFont typeface="Wingdings 3" panose="05040102010807070707" pitchFamily="18" charset="2"/>
              <a:buChar char="´"/>
              <a:defRPr/>
            </a:pPr>
            <a:r>
              <a:rPr lang="en-US" altLang="zh-CN" sz="2400" dirty="0"/>
              <a:t>Stuff</a:t>
            </a:r>
            <a:r>
              <a:rPr lang="en-US" altLang="zh-CN" sz="2400" dirty="0">
                <a:latin typeface="Garamond" panose="02020404030301010803" pitchFamily="18" charset="0"/>
              </a:rPr>
              <a:t> 		</a:t>
            </a:r>
            <a:r>
              <a:rPr lang="zh-CN" altLang="en-US" sz="2400" dirty="0">
                <a:latin typeface="华文楷体" panose="02010600040101010101" pitchFamily="2" charset="-122"/>
                <a:ea typeface="华文楷体" panose="02010600040101010101" pitchFamily="2" charset="-122"/>
              </a:rPr>
              <a:t>实物</a:t>
            </a:r>
          </a:p>
          <a:p>
            <a:pPr marL="342900" indent="-342900" eaLnBrk="1" hangingPunct="1">
              <a:lnSpc>
                <a:spcPct val="150000"/>
              </a:lnSpc>
              <a:buClr>
                <a:schemeClr val="accent1">
                  <a:lumMod val="75000"/>
                </a:schemeClr>
              </a:buClr>
              <a:buFont typeface="Wingdings 3" panose="05040102010807070707" pitchFamily="18" charset="2"/>
              <a:buChar char="´"/>
              <a:defRPr/>
            </a:pPr>
            <a:r>
              <a:rPr lang="en-US" altLang="zh-CN" sz="2400" dirty="0"/>
              <a:t>Process</a:t>
            </a:r>
            <a:r>
              <a:rPr lang="en-US" altLang="zh-CN" sz="2400" dirty="0">
                <a:latin typeface="Garamond" panose="02020404030301010803" pitchFamily="18" charset="0"/>
              </a:rPr>
              <a:t>		</a:t>
            </a:r>
            <a:r>
              <a:rPr lang="zh-CN" altLang="en-US" sz="2400" dirty="0">
                <a:latin typeface="华文楷体" panose="02010600040101010101" pitchFamily="2" charset="-122"/>
                <a:ea typeface="华文楷体" panose="02010600040101010101" pitchFamily="2" charset="-122"/>
              </a:rPr>
              <a:t>过程</a:t>
            </a:r>
          </a:p>
          <a:p>
            <a:pPr marL="342900" indent="-342900" eaLnBrk="1" hangingPunct="1">
              <a:lnSpc>
                <a:spcPct val="150000"/>
              </a:lnSpc>
              <a:buClr>
                <a:schemeClr val="accent1">
                  <a:lumMod val="75000"/>
                </a:schemeClr>
              </a:buClr>
              <a:buFont typeface="Wingdings 3" panose="05040102010807070707" pitchFamily="18" charset="2"/>
              <a:buChar char="´"/>
              <a:defRPr/>
            </a:pPr>
            <a:r>
              <a:rPr lang="en-US" altLang="zh-CN" sz="2400" dirty="0"/>
              <a:t>Event</a:t>
            </a:r>
            <a:r>
              <a:rPr lang="en-US" altLang="zh-CN" sz="2400" dirty="0">
                <a:latin typeface="Garamond" panose="02020404030301010803" pitchFamily="18" charset="0"/>
              </a:rPr>
              <a:t>		</a:t>
            </a:r>
            <a:r>
              <a:rPr lang="zh-CN" altLang="en-US" sz="2400" dirty="0">
                <a:latin typeface="华文楷体" panose="02010600040101010101" pitchFamily="2" charset="-122"/>
                <a:ea typeface="华文楷体" panose="02010600040101010101" pitchFamily="2" charset="-122"/>
              </a:rPr>
              <a:t>事件</a:t>
            </a:r>
          </a:p>
          <a:p>
            <a:pPr marL="342900" indent="-342900" eaLnBrk="1" hangingPunct="1">
              <a:lnSpc>
                <a:spcPct val="150000"/>
              </a:lnSpc>
              <a:buClr>
                <a:schemeClr val="accent1">
                  <a:lumMod val="75000"/>
                </a:schemeClr>
              </a:buClr>
              <a:buFont typeface="Wingdings 3" panose="05040102010807070707" pitchFamily="18" charset="2"/>
              <a:buChar char="´"/>
              <a:defRPr/>
            </a:pPr>
            <a:r>
              <a:rPr lang="en-US" altLang="zh-CN" sz="2400" dirty="0"/>
              <a:t>Concept</a:t>
            </a:r>
            <a:r>
              <a:rPr lang="en-US" altLang="zh-CN" sz="2400" dirty="0">
                <a:latin typeface="Garamond" panose="02020404030301010803" pitchFamily="18" charset="0"/>
              </a:rPr>
              <a:t>	</a:t>
            </a:r>
            <a:r>
              <a:rPr lang="zh-CN" altLang="en-US" sz="2400" dirty="0">
                <a:latin typeface="华文楷体" panose="02010600040101010101" pitchFamily="2" charset="-122"/>
                <a:ea typeface="华文楷体" panose="02010600040101010101" pitchFamily="2" charset="-122"/>
              </a:rPr>
              <a:t>概念</a:t>
            </a:r>
            <a:endParaRPr lang="en-US" altLang="zh-CN" sz="2400" dirty="0">
              <a:latin typeface="华文楷体" panose="02010600040101010101" pitchFamily="2" charset="-122"/>
              <a:ea typeface="华文楷体" panose="02010600040101010101" pitchFamily="2" charset="-122"/>
            </a:endParaRPr>
          </a:p>
          <a:p>
            <a:pPr marL="342900" indent="-342900" eaLnBrk="1" hangingPunct="1">
              <a:lnSpc>
                <a:spcPct val="150000"/>
              </a:lnSpc>
              <a:buClr>
                <a:schemeClr val="accent1">
                  <a:lumMod val="75000"/>
                </a:schemeClr>
              </a:buClr>
              <a:buFont typeface="Wingdings 3" panose="05040102010807070707" pitchFamily="18" charset="2"/>
              <a:buChar char="´"/>
              <a:defRPr/>
            </a:pPr>
            <a:r>
              <a:rPr lang="en-US" altLang="zh-CN" sz="2000" dirty="0"/>
              <a:t>Presenting NONE perspectives or opinions</a:t>
            </a:r>
          </a:p>
          <a:p>
            <a:pPr marL="342900" indent="-342900" eaLnBrk="1" hangingPunct="1">
              <a:lnSpc>
                <a:spcPct val="150000"/>
              </a:lnSpc>
              <a:buClr>
                <a:schemeClr val="accent1">
                  <a:lumMod val="75000"/>
                </a:schemeClr>
              </a:buClr>
              <a:buFont typeface="Wingdings 3" panose="05040102010807070707" pitchFamily="18" charset="2"/>
              <a:buChar char="´"/>
              <a:defRPr/>
            </a:pPr>
            <a:r>
              <a:rPr lang="en-US" altLang="zh-CN" sz="2000" dirty="0"/>
              <a:t>Following chronological or spatial or logic order</a:t>
            </a:r>
          </a:p>
          <a:p>
            <a:pPr marL="342900" indent="-342900" eaLnBrk="1" hangingPunct="1">
              <a:lnSpc>
                <a:spcPct val="150000"/>
              </a:lnSpc>
              <a:buClr>
                <a:schemeClr val="accent1">
                  <a:lumMod val="75000"/>
                </a:schemeClr>
              </a:buClr>
              <a:buFont typeface="Wingdings 3" panose="05040102010807070707" pitchFamily="18" charset="2"/>
              <a:buChar char="´"/>
              <a:defRPr/>
            </a:pPr>
            <a:r>
              <a:rPr lang="en-US" altLang="zh-CN" sz="2000" dirty="0"/>
              <a:t>Importance (to the reader)  &gt; comprehensiveness</a:t>
            </a:r>
            <a:r>
              <a:rPr lang="en-US" altLang="zh-CN" sz="2400" dirty="0"/>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557">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557">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55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557">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3557">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3557">
                                            <p:txEl>
                                              <p:pRg st="6" end="6"/>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355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3470275" y="623888"/>
            <a:ext cx="6588125" cy="550862"/>
          </a:xfrm>
        </p:spPr>
        <p:txBody>
          <a:bodyPr/>
          <a:lstStyle/>
          <a:p>
            <a:r>
              <a:rPr lang="en-US" altLang="zh-CN" sz="2800" dirty="0"/>
              <a:t>Public Speaking 2: A Case</a:t>
            </a:r>
            <a:endParaRPr lang="zh-CN" altLang="en-US" sz="2800" dirty="0"/>
          </a:p>
        </p:txBody>
      </p:sp>
      <p:sp>
        <p:nvSpPr>
          <p:cNvPr id="18436" name="灯片编号占位符 2"/>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a:spcBef>
                <a:spcPct val="0"/>
              </a:spcBef>
              <a:buClrTx/>
              <a:buFontTx/>
              <a:buNone/>
            </a:pPr>
            <a:fld id="{DE6BB935-C694-458C-AA92-27AC5B3F7352}" type="slidenum">
              <a:rPr lang="en-US" altLang="zh-CN" sz="1200" smtClean="0">
                <a:solidFill>
                  <a:srgbClr val="FEFFFF"/>
                </a:solidFill>
                <a:ea typeface="微软雅黑" panose="020B0503020204020204" pitchFamily="34" charset="-122"/>
              </a:rPr>
              <a:pPr>
                <a:spcBef>
                  <a:spcPct val="0"/>
                </a:spcBef>
                <a:buClrTx/>
                <a:buFontTx/>
                <a:buNone/>
              </a:pPr>
              <a:t>6</a:t>
            </a:fld>
            <a:endParaRPr lang="en-US" altLang="zh-CN" sz="1200">
              <a:solidFill>
                <a:srgbClr val="FEFFFF"/>
              </a:solidFill>
              <a:ea typeface="微软雅黑" panose="020B0503020204020204" pitchFamily="34" charset="-122"/>
            </a:endParaRPr>
          </a:p>
        </p:txBody>
      </p:sp>
      <p:sp>
        <p:nvSpPr>
          <p:cNvPr id="23557" name="文本框 2"/>
          <p:cNvSpPr txBox="1">
            <a:spLocks noChangeArrowheads="1"/>
          </p:cNvSpPr>
          <p:nvPr/>
        </p:nvSpPr>
        <p:spPr bwMode="auto">
          <a:xfrm>
            <a:off x="3019425" y="1546225"/>
            <a:ext cx="7038975"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400">
                <a:solidFill>
                  <a:schemeClr val="tx1"/>
                </a:solidFill>
                <a:latin typeface="Georgia" panose="02040502050405020303" pitchFamily="18" charset="0"/>
                <a:ea typeface="微软雅黑" panose="020B0503020204020204" pitchFamily="34" charset="-122"/>
              </a:defRPr>
            </a:lvl1pPr>
            <a:lvl2pPr marL="742950" indent="-285750">
              <a:defRPr sz="1400">
                <a:solidFill>
                  <a:schemeClr val="tx1"/>
                </a:solidFill>
                <a:latin typeface="Georgia" panose="02040502050405020303" pitchFamily="18" charset="0"/>
                <a:ea typeface="微软雅黑" panose="020B0503020204020204" pitchFamily="34" charset="-122"/>
              </a:defRPr>
            </a:lvl2pPr>
            <a:lvl3pPr marL="1143000" indent="-228600">
              <a:defRPr sz="1400">
                <a:solidFill>
                  <a:schemeClr val="tx1"/>
                </a:solidFill>
                <a:latin typeface="Georgia" panose="02040502050405020303" pitchFamily="18" charset="0"/>
                <a:ea typeface="微软雅黑" panose="020B0503020204020204" pitchFamily="34" charset="-122"/>
              </a:defRPr>
            </a:lvl3pPr>
            <a:lvl4pPr marL="1600200" indent="-228600">
              <a:defRPr sz="1400">
                <a:solidFill>
                  <a:schemeClr val="tx1"/>
                </a:solidFill>
                <a:latin typeface="Georgia" panose="02040502050405020303" pitchFamily="18" charset="0"/>
                <a:ea typeface="微软雅黑" panose="020B0503020204020204" pitchFamily="34" charset="-122"/>
              </a:defRPr>
            </a:lvl4pPr>
            <a:lvl5pPr marL="2057400" indent="-228600">
              <a:defRPr sz="1400">
                <a:solidFill>
                  <a:schemeClr val="tx1"/>
                </a:solidFill>
                <a:latin typeface="Georgia" panose="02040502050405020303" pitchFamily="18" charset="0"/>
                <a:ea typeface="微软雅黑" panose="020B0503020204020204" pitchFamily="34" charset="-122"/>
              </a:defRPr>
            </a:lvl5pPr>
            <a:lvl6pPr marL="25146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6pPr>
            <a:lvl7pPr marL="29718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7pPr>
            <a:lvl8pPr marL="34290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8pPr>
            <a:lvl9pPr marL="3886200" indent="-228600" defTabSz="712788" eaLnBrk="0" fontAlgn="base" hangingPunct="0">
              <a:spcBef>
                <a:spcPct val="0"/>
              </a:spcBef>
              <a:spcAft>
                <a:spcPct val="0"/>
              </a:spcAft>
              <a:defRPr sz="1400">
                <a:solidFill>
                  <a:schemeClr val="tx1"/>
                </a:solidFill>
                <a:latin typeface="Georgia" panose="02040502050405020303" pitchFamily="18" charset="0"/>
                <a:ea typeface="微软雅黑" panose="020B0503020204020204" pitchFamily="34" charset="-122"/>
              </a:defRPr>
            </a:lvl9pPr>
          </a:lstStyle>
          <a:p>
            <a:pPr eaLnBrk="1" hangingPunct="1">
              <a:lnSpc>
                <a:spcPct val="150000"/>
              </a:lnSpc>
              <a:defRPr/>
            </a:pPr>
            <a:r>
              <a:rPr lang="en-US" altLang="zh-CN" sz="2400" u="sng" dirty="0"/>
              <a:t>Persuasive Speech</a:t>
            </a:r>
          </a:p>
          <a:p>
            <a:pPr marL="342900" indent="-342900" eaLnBrk="1" hangingPunct="1">
              <a:lnSpc>
                <a:spcPct val="150000"/>
              </a:lnSpc>
              <a:buClr>
                <a:schemeClr val="accent1"/>
              </a:buClr>
              <a:buFont typeface="Wingdings 3" panose="05040102010807070707" pitchFamily="18" charset="2"/>
              <a:buChar char="´"/>
              <a:defRPr/>
            </a:pPr>
            <a:r>
              <a:rPr lang="en-US" altLang="zh-CN" sz="2400" dirty="0"/>
              <a:t>To persuade</a:t>
            </a:r>
          </a:p>
          <a:p>
            <a:pPr marL="342900" indent="-342900" eaLnBrk="1" hangingPunct="1">
              <a:lnSpc>
                <a:spcPct val="150000"/>
              </a:lnSpc>
              <a:buClr>
                <a:schemeClr val="accent1"/>
              </a:buClr>
              <a:buFont typeface="Wingdings 3" panose="05040102010807070707" pitchFamily="18" charset="2"/>
              <a:buChar char="´"/>
              <a:defRPr/>
            </a:pPr>
            <a:r>
              <a:rPr lang="en-US" altLang="zh-CN" sz="2400" dirty="0"/>
              <a:t>To convince </a:t>
            </a:r>
          </a:p>
          <a:p>
            <a:pPr marL="342900" indent="-342900" eaLnBrk="1" hangingPunct="1">
              <a:lnSpc>
                <a:spcPct val="150000"/>
              </a:lnSpc>
              <a:buClr>
                <a:schemeClr val="accent1"/>
              </a:buClr>
              <a:buFont typeface="Wingdings 3" panose="05040102010807070707" pitchFamily="18" charset="2"/>
              <a:buChar char="´"/>
              <a:defRPr/>
            </a:pPr>
            <a:r>
              <a:rPr lang="en-US" altLang="zh-CN" sz="2400" dirty="0"/>
              <a:t>To talk into or out of…</a:t>
            </a:r>
          </a:p>
          <a:p>
            <a:pPr eaLnBrk="1" hangingPunct="1">
              <a:lnSpc>
                <a:spcPct val="150000"/>
              </a:lnSpc>
              <a:defRPr/>
            </a:pPr>
            <a:endParaRPr lang="en-US" altLang="zh-CN"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5"/>
          <p:cNvSpPr>
            <a:spLocks noChangeArrowheads="1"/>
          </p:cNvSpPr>
          <p:nvPr/>
        </p:nvSpPr>
        <p:spPr bwMode="auto">
          <a:xfrm>
            <a:off x="3143250" y="1412875"/>
            <a:ext cx="6769100" cy="454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lstStyle>
            <a:lvl1pPr marL="533400" indent="-533400">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a:lnSpc>
                <a:spcPct val="90000"/>
              </a:lnSpc>
              <a:spcBef>
                <a:spcPct val="30000"/>
              </a:spcBef>
              <a:spcAft>
                <a:spcPct val="30000"/>
              </a:spcAft>
              <a:buClr>
                <a:srgbClr val="000000"/>
              </a:buClr>
              <a:buFont typeface="Wingdings" panose="05000000000000000000" pitchFamily="2" charset="2"/>
              <a:buNone/>
            </a:pPr>
            <a:endParaRPr lang="en-US" altLang="zh-CN">
              <a:solidFill>
                <a:srgbClr val="000000"/>
              </a:solidFill>
              <a:latin typeface="Times New Roman" panose="02020603050405020304" pitchFamily="18" charset="0"/>
              <a:ea typeface="宋体" panose="02010600030101010101" pitchFamily="2" charset="-122"/>
            </a:endParaRPr>
          </a:p>
          <a:p>
            <a:pPr>
              <a:lnSpc>
                <a:spcPct val="90000"/>
              </a:lnSpc>
              <a:spcBef>
                <a:spcPct val="30000"/>
              </a:spcBef>
              <a:spcAft>
                <a:spcPct val="30000"/>
              </a:spcAft>
              <a:buClr>
                <a:srgbClr val="000000"/>
              </a:buClr>
              <a:buFont typeface="Wingdings" panose="05000000000000000000" pitchFamily="2" charset="2"/>
              <a:buNone/>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90000"/>
              </a:lnSpc>
              <a:spcBef>
                <a:spcPct val="30000"/>
              </a:spcBef>
              <a:spcAft>
                <a:spcPct val="30000"/>
              </a:spcAft>
              <a:buClr>
                <a:srgbClr val="000000"/>
              </a:buClr>
              <a:buFontTx/>
              <a:buNone/>
            </a:pPr>
            <a:endParaRPr lang="en-US" altLang="zh-CN">
              <a:solidFill>
                <a:srgbClr val="000000"/>
              </a:solidFill>
              <a:latin typeface="Times New Roman" panose="02020603050405020304" pitchFamily="18" charset="0"/>
              <a:ea typeface="宋体" panose="02010600030101010101" pitchFamily="2" charset="-122"/>
              <a:cs typeface="Times New Roman" panose="02020603050405020304" pitchFamily="18" charset="0"/>
            </a:endParaRPr>
          </a:p>
          <a:p>
            <a:pPr>
              <a:lnSpc>
                <a:spcPct val="90000"/>
              </a:lnSpc>
              <a:spcBef>
                <a:spcPct val="30000"/>
              </a:spcBef>
              <a:spcAft>
                <a:spcPct val="30000"/>
              </a:spcAft>
              <a:buClr>
                <a:srgbClr val="000000"/>
              </a:buClr>
              <a:buFontTx/>
              <a:buNone/>
            </a:pPr>
            <a:r>
              <a:rPr lang="en-US" altLang="zh-CN">
                <a:solidFill>
                  <a:srgbClr val="000000"/>
                </a:solidFill>
                <a:latin typeface="Times New Roman" panose="02020603050405020304" pitchFamily="18" charset="0"/>
                <a:ea typeface="宋体" panose="02010600030101010101" pitchFamily="2" charset="-122"/>
              </a:rPr>
              <a:t> </a:t>
            </a:r>
          </a:p>
        </p:txBody>
      </p:sp>
      <p:sp>
        <p:nvSpPr>
          <p:cNvPr id="20483" name="Rectangle 6"/>
          <p:cNvSpPr>
            <a:spLocks noChangeArrowheads="1"/>
          </p:cNvSpPr>
          <p:nvPr/>
        </p:nvSpPr>
        <p:spPr bwMode="auto">
          <a:xfrm>
            <a:off x="2108200" y="333375"/>
            <a:ext cx="7594600" cy="723900"/>
          </a:xfrm>
          <a:prstGeom prst="rect">
            <a:avLst/>
          </a:prstGeom>
          <a:noFill/>
          <a:ln>
            <a:noFill/>
          </a:ln>
          <a:effectLst>
            <a:outerShdw dist="35921" dir="2700000" algn="ctr" rotWithShape="0">
              <a:schemeClr val="bg1"/>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p>
            <a:endParaRPr lang="zh-CN" altLang="zh-CN" sz="3600">
              <a:solidFill>
                <a:srgbClr val="0B1B47"/>
              </a:solidFill>
            </a:endParaRPr>
          </a:p>
        </p:txBody>
      </p:sp>
      <p:pic>
        <p:nvPicPr>
          <p:cNvPr id="10" name="Picture 9" descr="jobs.jpg"/>
          <p:cNvPicPr>
            <a:picLocks noChangeAspect="1"/>
          </p:cNvPicPr>
          <p:nvPr/>
        </p:nvPicPr>
        <p:blipFill>
          <a:blip r:embed="rId3">
            <a:extLst>
              <a:ext uri="{28A0092B-C50C-407E-A947-70E740481C1C}">
                <a14:useLocalDpi xmlns:a14="http://schemas.microsoft.com/office/drawing/2010/main" val="0"/>
              </a:ext>
            </a:extLst>
          </a:blip>
          <a:srcRect l="104" r="2" b="5290"/>
          <a:stretch>
            <a:fillRect/>
          </a:stretch>
        </p:blipFill>
        <p:spPr bwMode="auto">
          <a:xfrm>
            <a:off x="-12700" y="0"/>
            <a:ext cx="12204700" cy="695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 Box 6"/>
          <p:cNvSpPr txBox="1">
            <a:spLocks noChangeArrowheads="1"/>
          </p:cNvSpPr>
          <p:nvPr/>
        </p:nvSpPr>
        <p:spPr bwMode="auto">
          <a:xfrm>
            <a:off x="6615113" y="6370638"/>
            <a:ext cx="15684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a:spcBef>
                <a:spcPct val="50000"/>
              </a:spcBef>
              <a:buClrTx/>
              <a:buFontTx/>
              <a:buNone/>
            </a:pPr>
            <a:endParaRPr lang="zh-CN" altLang="en-US" sz="4400" b="1" i="1">
              <a:solidFill>
                <a:schemeClr val="tx1"/>
              </a:solidFill>
              <a:latin typeface="DTLArgoTLight" pitchFamily="34" charset="0"/>
              <a:ea typeface="宋体" panose="02010600030101010101" pitchFamily="2" charset="-122"/>
            </a:endParaRPr>
          </a:p>
        </p:txBody>
      </p:sp>
      <p:sp>
        <p:nvSpPr>
          <p:cNvPr id="20486" name="Text Box 7"/>
          <p:cNvSpPr txBox="1">
            <a:spLocks noChangeArrowheads="1"/>
          </p:cNvSpPr>
          <p:nvPr/>
        </p:nvSpPr>
        <p:spPr bwMode="auto">
          <a:xfrm>
            <a:off x="377825" y="6481763"/>
            <a:ext cx="6153150" cy="37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spcBef>
                <a:spcPts val="1000"/>
              </a:spcBef>
              <a:buClr>
                <a:schemeClr val="accent1"/>
              </a:buClr>
              <a:buFont typeface="Wingdings 3" panose="05040102010807070707" pitchFamily="18" charset="2"/>
              <a:buChar char=""/>
              <a:defRPr sz="2400">
                <a:solidFill>
                  <a:srgbClr val="404040"/>
                </a:solidFill>
                <a:latin typeface="Georgia" panose="02040502050405020303" pitchFamily="18" charset="0"/>
                <a:ea typeface="幼圆" panose="02010509060101010101" pitchFamily="49" charset="-122"/>
              </a:defRPr>
            </a:lvl1pPr>
            <a:lvl2pPr marL="742950" indent="-285750">
              <a:spcBef>
                <a:spcPts val="1000"/>
              </a:spcBef>
              <a:buClr>
                <a:schemeClr val="accent1"/>
              </a:buClr>
              <a:buFont typeface="Wingdings 3" panose="05040102010807070707" pitchFamily="18" charset="2"/>
              <a:buChar char=""/>
              <a:defRPr sz="2000">
                <a:solidFill>
                  <a:srgbClr val="404040"/>
                </a:solidFill>
                <a:latin typeface="Georgia" panose="02040502050405020303" pitchFamily="18" charset="0"/>
                <a:ea typeface="幼圆" panose="02010509060101010101" pitchFamily="49" charset="-122"/>
              </a:defRPr>
            </a:lvl2pPr>
            <a:lvl3pPr marL="1143000" indent="-228600">
              <a:spcBef>
                <a:spcPts val="1000"/>
              </a:spcBef>
              <a:buClr>
                <a:schemeClr val="accent1"/>
              </a:buClr>
              <a:buFont typeface="Wingdings 3" panose="05040102010807070707" pitchFamily="18" charset="2"/>
              <a:buChar char=""/>
              <a:defRPr>
                <a:solidFill>
                  <a:srgbClr val="404040"/>
                </a:solidFill>
                <a:latin typeface="Georgia" panose="02040502050405020303" pitchFamily="18" charset="0"/>
                <a:ea typeface="幼圆" panose="02010509060101010101" pitchFamily="49" charset="-122"/>
              </a:defRPr>
            </a:lvl3pPr>
            <a:lvl4pPr marL="1600200" indent="-228600">
              <a:spcBef>
                <a:spcPts val="1000"/>
              </a:spcBef>
              <a:buClr>
                <a:schemeClr val="accent1"/>
              </a:buClr>
              <a:buFont typeface="Wingdings 3" panose="05040102010807070707" pitchFamily="18" charset="2"/>
              <a:buChar char=""/>
              <a:defRPr sz="1600">
                <a:solidFill>
                  <a:srgbClr val="404040"/>
                </a:solidFill>
                <a:latin typeface="Georgia" panose="02040502050405020303" pitchFamily="18" charset="0"/>
                <a:ea typeface="幼圆" panose="02010509060101010101" pitchFamily="49" charset="-122"/>
              </a:defRPr>
            </a:lvl4pPr>
            <a:lvl5pPr marL="2057400" indent="-228600">
              <a:spcBef>
                <a:spcPts val="1000"/>
              </a:spcBef>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5pPr>
            <a:lvl6pPr marL="25146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6pPr>
            <a:lvl7pPr marL="29718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7pPr>
            <a:lvl8pPr marL="34290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8pPr>
            <a:lvl9pPr marL="3886200" indent="-228600" defTabSz="712788" fontAlgn="base">
              <a:spcBef>
                <a:spcPts val="1000"/>
              </a:spcBef>
              <a:spcAft>
                <a:spcPct val="0"/>
              </a:spcAft>
              <a:buClr>
                <a:schemeClr val="accent1"/>
              </a:buClr>
              <a:buFont typeface="Wingdings 3" panose="05040102010807070707" pitchFamily="18" charset="2"/>
              <a:buChar char=""/>
              <a:defRPr sz="1400">
                <a:solidFill>
                  <a:srgbClr val="404040"/>
                </a:solidFill>
                <a:latin typeface="Georgia" panose="02040502050405020303" pitchFamily="18" charset="0"/>
                <a:ea typeface="幼圆" panose="02010509060101010101" pitchFamily="49" charset="-122"/>
              </a:defRPr>
            </a:lvl9pPr>
          </a:lstStyle>
          <a:p>
            <a:pPr>
              <a:spcBef>
                <a:spcPct val="50000"/>
              </a:spcBef>
              <a:buClrTx/>
              <a:buFontTx/>
              <a:buNone/>
            </a:pPr>
            <a:r>
              <a:rPr lang="en-US" altLang="zh-CN" sz="1800" b="1" i="1">
                <a:solidFill>
                  <a:schemeClr val="bg1"/>
                </a:solidFill>
                <a:ea typeface="宋体" panose="02010600030101010101" pitchFamily="2" charset="-122"/>
              </a:rPr>
              <a:t>Source: slideshare   (adapted and abridged)</a:t>
            </a:r>
          </a:p>
        </p:txBody>
      </p:sp>
      <p:sp>
        <p:nvSpPr>
          <p:cNvPr id="3" name="页脚占位符 2"/>
          <p:cNvSpPr>
            <a:spLocks noGrp="1"/>
          </p:cNvSpPr>
          <p:nvPr>
            <p:ph type="ftr" sz="quarter" idx="11"/>
          </p:nvPr>
        </p:nvSpPr>
        <p:spPr/>
        <p:txBody>
          <a:bodyPr/>
          <a:lstStyle/>
          <a:p>
            <a:pPr>
              <a:defRPr/>
            </a:pPr>
            <a:r>
              <a:rPr lang="en-US"/>
              <a:t>Week 3</a:t>
            </a:r>
          </a:p>
        </p:txBody>
      </p:sp>
      <p:sp>
        <p:nvSpPr>
          <p:cNvPr id="20489"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1941B650-3D13-4369-9CFA-AA34B3BAE820}" type="slidenum">
              <a:rPr lang="en-US" altLang="zh-CN" smtClean="0"/>
              <a:pPr/>
              <a:t>7</a:t>
            </a:fld>
            <a:endParaRPr lang="en-US" altLang="zh-CN"/>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Content Placeholder 2"/>
          <p:cNvSpPr>
            <a:spLocks noGrp="1"/>
          </p:cNvSpPr>
          <p:nvPr>
            <p:ph idx="4294967295"/>
          </p:nvPr>
        </p:nvSpPr>
        <p:spPr>
          <a:xfrm>
            <a:off x="3534981" y="1892300"/>
            <a:ext cx="5345112" cy="2287588"/>
          </a:xfrm>
        </p:spPr>
        <p:txBody>
          <a:bodyPr/>
          <a:lstStyle/>
          <a:p>
            <a:pPr>
              <a:lnSpc>
                <a:spcPct val="150000"/>
              </a:lnSpc>
              <a:buFont typeface="Wingdings" panose="05000000000000000000" pitchFamily="2" charset="2"/>
              <a:buNone/>
            </a:pPr>
            <a:r>
              <a:rPr lang="en-US" altLang="zh-CN" sz="2800" dirty="0">
                <a:solidFill>
                  <a:schemeClr val="tx1"/>
                </a:solidFill>
              </a:rPr>
              <a:t>Act 1: Create the Story</a:t>
            </a:r>
          </a:p>
          <a:p>
            <a:pPr>
              <a:lnSpc>
                <a:spcPct val="150000"/>
              </a:lnSpc>
              <a:buFont typeface="Wingdings" panose="05000000000000000000" pitchFamily="2" charset="2"/>
              <a:buNone/>
            </a:pPr>
            <a:r>
              <a:rPr lang="en-US" altLang="zh-CN" sz="2800" dirty="0">
                <a:solidFill>
                  <a:schemeClr val="tx1"/>
                </a:solidFill>
              </a:rPr>
              <a:t>Act 2: Deliver the Experience</a:t>
            </a:r>
          </a:p>
          <a:p>
            <a:pPr>
              <a:lnSpc>
                <a:spcPct val="150000"/>
              </a:lnSpc>
              <a:buFont typeface="Wingdings" panose="05000000000000000000" pitchFamily="2" charset="2"/>
              <a:buNone/>
            </a:pPr>
            <a:r>
              <a:rPr lang="en-US" altLang="zh-CN" sz="2800" dirty="0">
                <a:solidFill>
                  <a:schemeClr val="tx1"/>
                </a:solidFill>
              </a:rPr>
              <a:t>Act 3: Refine and Rehearse</a:t>
            </a:r>
          </a:p>
        </p:txBody>
      </p:sp>
      <p:sp>
        <p:nvSpPr>
          <p:cNvPr id="22533" name="灯片编号占位符 3"/>
          <p:cNvSpPr>
            <a:spLocks noGrp="1"/>
          </p:cNvSpPr>
          <p:nvPr>
            <p:ph type="sldNum" sz="quarter" idx="12"/>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p>
            <a:fld id="{DBB28B40-41D8-42B4-B726-185B1A72D497}" type="slidenum">
              <a:rPr lang="en-US" altLang="zh-CN" smtClean="0"/>
              <a:pPr/>
              <a:t>8</a:t>
            </a:fld>
            <a:endParaRPr lang="en-US" altLang="zh-CN"/>
          </a:p>
        </p:txBody>
      </p:sp>
    </p:spTree>
  </p:cSld>
  <p:clrMapOvr>
    <a:masterClrMapping/>
  </p:clrMapOvr>
  <p:transition spd="slow"/>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灯片编号占位符 3"/>
          <p:cNvSpPr>
            <a:spLocks noGrp="1"/>
          </p:cNvSpPr>
          <p:nvPr>
            <p:ph type="sldNum" sz="quarter" idx="12"/>
          </p:nvPr>
        </p:nvSpPr>
        <p:spPr/>
        <p:txBody>
          <a:bodyPr/>
          <a:lstStyle/>
          <a:p>
            <a:pPr>
              <a:defRPr/>
            </a:pPr>
            <a:fld id="{B9CD83E8-B815-4C1E-91FB-59E6E4035235}" type="slidenum">
              <a:rPr lang="en-US" altLang="zh-CN" smtClean="0"/>
              <a:pPr>
                <a:defRPr/>
              </a:pPr>
              <a:t>9</a:t>
            </a:fld>
            <a:endParaRPr lang="en-US" altLang="zh-CN"/>
          </a:p>
        </p:txBody>
      </p:sp>
      <p:sp>
        <p:nvSpPr>
          <p:cNvPr id="6" name="文本框 5"/>
          <p:cNvSpPr txBox="1"/>
          <p:nvPr>
            <p:custDataLst>
              <p:tags r:id="rId2"/>
            </p:custDataLst>
          </p:nvPr>
        </p:nvSpPr>
        <p:spPr>
          <a:xfrm>
            <a:off x="1219200" y="428625"/>
            <a:ext cx="9753600" cy="2143125"/>
          </a:xfrm>
          <a:prstGeom prst="rect">
            <a:avLst/>
          </a:prstGeom>
          <a:noFill/>
        </p:spPr>
        <p:txBody>
          <a:bodyPr vert="horz" wrap="square" rtlCol="0" anchor="ctr" anchorCtr="0">
            <a:noAutofit/>
          </a:bodyPr>
          <a:lstStyle/>
          <a:p>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What does “to create the </a:t>
            </a:r>
            <a:r>
              <a:rPr lang="en-US" altLang="zh-CN" sz="2600" dirty="0" err="1"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story”most</a:t>
            </a:r>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 probably imply in Steve Job’s presentation? </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7" name="文本框 6"/>
          <p:cNvSpPr txBox="1"/>
          <p:nvPr>
            <p:custDataLst>
              <p:tags r:id="rId3"/>
            </p:custDataLst>
          </p:nvPr>
        </p:nvSpPr>
        <p:spPr>
          <a:xfrm>
            <a:off x="2438400" y="2786063"/>
            <a:ext cx="8534400" cy="642938"/>
          </a:xfrm>
          <a:prstGeom prst="rect">
            <a:avLst/>
          </a:prstGeom>
          <a:noFill/>
        </p:spPr>
        <p:txBody>
          <a:bodyPr vert="horz" rtlCol="0" anchor="ctr" anchorCtr="0">
            <a:noAutofit/>
          </a:bodyPr>
          <a:lstStyle/>
          <a:p>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To tell a fairytale</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8" name="文本框 7"/>
          <p:cNvSpPr txBox="1"/>
          <p:nvPr>
            <p:custDataLst>
              <p:tags r:id="rId4"/>
            </p:custDataLst>
          </p:nvPr>
        </p:nvSpPr>
        <p:spPr>
          <a:xfrm>
            <a:off x="2438400" y="3643313"/>
            <a:ext cx="8534400" cy="642938"/>
          </a:xfrm>
          <a:prstGeom prst="rect">
            <a:avLst/>
          </a:prstGeom>
          <a:noFill/>
        </p:spPr>
        <p:txBody>
          <a:bodyPr vert="horz" rtlCol="0" anchor="ctr" anchorCtr="0">
            <a:noAutofit/>
          </a:bodyPr>
          <a:lstStyle/>
          <a:p>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To share his past experience</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9" name="文本框 8"/>
          <p:cNvSpPr txBox="1"/>
          <p:nvPr>
            <p:custDataLst>
              <p:tags r:id="rId5"/>
            </p:custDataLst>
          </p:nvPr>
        </p:nvSpPr>
        <p:spPr>
          <a:xfrm>
            <a:off x="2438400" y="4500563"/>
            <a:ext cx="8534400" cy="642938"/>
          </a:xfrm>
          <a:prstGeom prst="rect">
            <a:avLst/>
          </a:prstGeom>
          <a:noFill/>
        </p:spPr>
        <p:txBody>
          <a:bodyPr vert="horz" rtlCol="0" anchor="ctr" anchorCtr="0">
            <a:noAutofit/>
          </a:bodyPr>
          <a:lstStyle/>
          <a:p>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To compare the Apple products with a competing one</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0" name="文本框 9"/>
          <p:cNvSpPr txBox="1"/>
          <p:nvPr>
            <p:custDataLst>
              <p:tags r:id="rId6"/>
            </p:custDataLst>
          </p:nvPr>
        </p:nvSpPr>
        <p:spPr>
          <a:xfrm>
            <a:off x="2438400" y="5357813"/>
            <a:ext cx="8534400" cy="642938"/>
          </a:xfrm>
          <a:prstGeom prst="rect">
            <a:avLst/>
          </a:prstGeom>
          <a:noFill/>
        </p:spPr>
        <p:txBody>
          <a:bodyPr vert="horz" rtlCol="0" anchor="ctr" anchorCtr="0">
            <a:noAutofit/>
          </a:bodyPr>
          <a:lstStyle/>
          <a:p>
            <a:r>
              <a:rPr lang="en-US" altLang="zh-CN" sz="2600" dirty="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To make up some stories about the Apple products</a:t>
            </a:r>
            <a:endParaRPr lang="zh-CN" altLang="en-US" sz="2600" dirty="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1" name="椭圆 10"/>
          <p:cNvSpPr>
            <a:spLocks noChangeAspect="1"/>
          </p:cNvSpPr>
          <p:nvPr>
            <p:custDataLst>
              <p:tags r:id="rId7"/>
            </p:custDataLst>
          </p:nvPr>
        </p:nvSpPr>
        <p:spPr>
          <a:xfrm>
            <a:off x="1571625" y="2850356"/>
            <a:ext cx="514350"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A</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2" name="椭圆 11"/>
          <p:cNvSpPr>
            <a:spLocks noChangeAspect="1"/>
          </p:cNvSpPr>
          <p:nvPr>
            <p:custDataLst>
              <p:tags r:id="rId8"/>
            </p:custDataLst>
          </p:nvPr>
        </p:nvSpPr>
        <p:spPr>
          <a:xfrm>
            <a:off x="1571625" y="3707606"/>
            <a:ext cx="514350"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B</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3" name="椭圆 12"/>
          <p:cNvSpPr>
            <a:spLocks noChangeAspect="1"/>
          </p:cNvSpPr>
          <p:nvPr>
            <p:custDataLst>
              <p:tags r:id="rId9"/>
            </p:custDataLst>
          </p:nvPr>
        </p:nvSpPr>
        <p:spPr>
          <a:xfrm>
            <a:off x="1571625" y="4564856"/>
            <a:ext cx="514350" cy="514350"/>
          </a:xfrm>
          <a:prstGeom prst="ellipse">
            <a:avLst/>
          </a:prstGeom>
          <a:solidFill>
            <a:srgbClr val="00FF00"/>
          </a:solidFill>
          <a:ln w="254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C</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4" name="椭圆 13"/>
          <p:cNvSpPr>
            <a:spLocks noChangeAspect="1"/>
          </p:cNvSpPr>
          <p:nvPr>
            <p:custDataLst>
              <p:tags r:id="rId10"/>
            </p:custDataLst>
          </p:nvPr>
        </p:nvSpPr>
        <p:spPr>
          <a:xfrm>
            <a:off x="1571625" y="5422106"/>
            <a:ext cx="514350" cy="514350"/>
          </a:xfrm>
          <a:prstGeom prst="ellipse">
            <a:avLst/>
          </a:prstGeom>
          <a:solidFill>
            <a:srgbClr val="808080"/>
          </a:solidFill>
          <a:ln w="127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en-US" altLang="zh-CN"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D</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5" name="圆角矩形 14"/>
          <p:cNvSpPr/>
          <p:nvPr>
            <p:custDataLst>
              <p:tags r:id="rId11"/>
            </p:custDataLst>
          </p:nvPr>
        </p:nvSpPr>
        <p:spPr>
          <a:xfrm>
            <a:off x="8915400" y="6215063"/>
            <a:ext cx="1543050" cy="411480"/>
          </a:xfrm>
          <a:prstGeom prst="roundRect">
            <a:avLst/>
          </a:prstGeom>
          <a:solidFill>
            <a:srgbClr val="808080"/>
          </a:solidFill>
          <a:ln w="38100">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zh-CN" altLang="en-US" sz="1600" smtClean="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rPr>
              <a:t>提交</a:t>
            </a:r>
            <a:endParaRPr lang="zh-CN" altLang="en-US" sz="1600">
              <a:solidFill>
                <a:srgbClr val="FFFFFF"/>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nvGrpSpPr>
          <p:cNvPr id="20" name="组合 19"/>
          <p:cNvGrpSpPr/>
          <p:nvPr>
            <p:custDataLst>
              <p:tags r:id="rId12"/>
            </p:custDataLst>
          </p:nvPr>
        </p:nvGrpSpPr>
        <p:grpSpPr>
          <a:xfrm>
            <a:off x="0" y="0"/>
            <a:ext cx="12192000" cy="635000"/>
            <a:chOff x="0" y="0"/>
            <a:chExt cx="12192000" cy="635000"/>
          </a:xfrm>
        </p:grpSpPr>
        <p:sp>
          <p:nvSpPr>
            <p:cNvPr id="16" name="TitleBackground"/>
            <p:cNvSpPr/>
            <p:nvPr>
              <p:custDataLst>
                <p:tags r:id="rId14"/>
              </p:custDataLst>
            </p:nvPr>
          </p:nvSpPr>
          <p:spPr>
            <a:xfrm>
              <a:off x="0" y="0"/>
              <a:ext cx="12192000" cy="635000"/>
            </a:xfrm>
            <a:prstGeom prst="rect">
              <a:avLst/>
            </a:prstGeom>
            <a:solidFill>
              <a:srgbClr val="F6F7F8"/>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ColorBlock"/>
            <p:cNvSpPr/>
            <p:nvPr>
              <p:custDataLst>
                <p:tags r:id="rId15"/>
              </p:custDataLst>
            </p:nvPr>
          </p:nvSpPr>
          <p:spPr>
            <a:xfrm>
              <a:off x="0" y="0"/>
              <a:ext cx="190500" cy="635000"/>
            </a:xfrm>
            <a:prstGeom prst="rect">
              <a:avLst/>
            </a:prstGeom>
            <a:solidFill>
              <a:srgbClr val="639EF4"/>
            </a:solidFill>
            <a:ln w="15875" cap="rnd" cmpd="sng" algn="ctr">
              <a:noFill/>
              <a:prstDash val="solid"/>
            </a:ln>
            <a:effectLst/>
            <a:extLst>
              <a:ext uri="{91240B29-F687-4F45-9708-019B960494DF}">
                <a14:hiddenLine xmlns:a14="http://schemas.microsoft.com/office/drawing/2010/main" w="15875" cap="rnd" cmpd="sng" algn="ctr">
                  <a:solidFill>
                    <a:schemeClr val="accent1">
                      <a:shade val="50000"/>
                    </a:schemeClr>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TypeText"/>
            <p:cNvSpPr txBox="1"/>
            <p:nvPr>
              <p:custDataLst>
                <p:tags r:id="rId16"/>
              </p:custDataLst>
            </p:nvPr>
          </p:nvSpPr>
          <p:spPr>
            <a:xfrm>
              <a:off x="254000" y="0"/>
              <a:ext cx="1905000" cy="635000"/>
            </a:xfrm>
            <a:prstGeom prst="rect">
              <a:avLst/>
            </a:prstGeom>
            <a:noFill/>
          </p:spPr>
          <p:txBody>
            <a:bodyPr vert="horz" wrap="none" rtlCol="0" anchor="ctr" anchorCtr="0">
              <a:noAutofit/>
            </a:bodyPr>
            <a:lstStyle/>
            <a:p>
              <a:r>
                <a:rPr lang="zh-CN" altLang="en-US" sz="2600" smtClean="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rPr>
                <a:t>单选题</a:t>
              </a:r>
              <a:endParaRPr lang="zh-CN" altLang="en-US" sz="2600">
                <a:solidFill>
                  <a:srgbClr val="00000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sp>
          <p:nvSpPr>
            <p:cNvPr id="19" name="TipText"/>
            <p:cNvSpPr txBox="1"/>
            <p:nvPr>
              <p:custDataLst>
                <p:tags r:id="rId17"/>
              </p:custDataLst>
            </p:nvPr>
          </p:nvSpPr>
          <p:spPr>
            <a:xfrm>
              <a:off x="1525905" y="109220"/>
              <a:ext cx="2286000" cy="508000"/>
            </a:xfrm>
            <a:prstGeom prst="rect">
              <a:avLst/>
            </a:prstGeom>
            <a:noFill/>
          </p:spPr>
          <p:txBody>
            <a:bodyPr vert="horz" wrap="none" rtlCol="0" anchor="ctr" anchorCtr="0">
              <a:noAutofit/>
            </a:bodyPr>
            <a:lstStyle/>
            <a:p>
              <a:r>
                <a:rPr lang="en-US" altLang="zh-CN"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1</a:t>
              </a:r>
              <a:r>
                <a:rPr lang="zh-CN" altLang="en-US" sz="2000" smtClean="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rPr>
                <a:t>分</a:t>
              </a:r>
              <a:endParaRPr lang="zh-CN" altLang="en-US" sz="2000">
                <a:solidFill>
                  <a:srgbClr val="808080"/>
                </a:solidFill>
                <a:latin typeface="Microsoft Yahei" panose="020B0503020204020204" pitchFamily="34" charset="-122"/>
                <a:ea typeface="Microsoft Yahei" panose="020B0503020204020204" pitchFamily="34" charset="-122"/>
                <a:sym typeface="Microsoft Yahei" panose="020B0503020204020204" pitchFamily="34" charset="-122"/>
              </a:endParaRPr>
            </a:p>
          </p:txBody>
        </p:sp>
      </p:grpSp>
      <p:pic>
        <p:nvPicPr>
          <p:cNvPr id="5" name="图片 4"/>
          <p:cNvPicPr>
            <a:picLocks/>
          </p:cNvPicPr>
          <p:nvPr>
            <p:custDataLst>
              <p:tags r:id="rId13"/>
            </p:custDataLst>
          </p:nvPr>
        </p:nvPicPr>
        <p:blipFill>
          <a:blip r:embed="rId19">
            <a:extLst>
              <a:ext uri="{28A0092B-C50C-407E-A947-70E740481C1C}">
                <a14:useLocalDpi xmlns:a14="http://schemas.microsoft.com/office/drawing/2010/main" val="0"/>
              </a:ext>
            </a:extLst>
          </a:blip>
          <a:stretch>
            <a:fillRect/>
          </a:stretch>
        </p:blipFill>
        <p:spPr>
          <a:xfrm>
            <a:off x="10642600" y="63500"/>
            <a:ext cx="1422400" cy="508000"/>
          </a:xfrm>
          <a:prstGeom prst="rect">
            <a:avLst/>
          </a:prstGeom>
        </p:spPr>
      </p:pic>
    </p:spTree>
    <p:custDataLst>
      <p:tags r:id="rId1"/>
    </p:custDataLst>
    <p:extLst>
      <p:ext uri="{BB962C8B-B14F-4D97-AF65-F5344CB8AC3E}">
        <p14:creationId xmlns:p14="http://schemas.microsoft.com/office/powerpoint/2010/main" val="409247288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1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11.xml><?xml version="1.0" encoding="utf-8"?>
<p:tagLst xmlns:a="http://schemas.openxmlformats.org/drawingml/2006/main" xmlns:r="http://schemas.openxmlformats.org/officeDocument/2006/relationships" xmlns:p="http://schemas.openxmlformats.org/presentationml/2006/main">
  <p:tag name="RAINPROBLEM" val="ProblemSubmit"/>
  <p:tag name="RAINPROBLEMTYPE" val="MultipleChoice"/>
</p:tagLst>
</file>

<file path=ppt/tags/tag1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3.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1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18.xml><?xml version="1.0" encoding="utf-8"?>
<p:tagLst xmlns:a="http://schemas.openxmlformats.org/drawingml/2006/main" xmlns:r="http://schemas.openxmlformats.org/officeDocument/2006/relationships" xmlns:p="http://schemas.openxmlformats.org/presentationml/2006/main">
  <p:tag name="RAINPROBLEM" val="Polling"/>
  <p:tag name="ANONYMOUSPOLLING" val="False"/>
  <p:tag name="PROBLEMSCORE" val="0.0"/>
</p:tagLst>
</file>

<file path=ppt/tags/tag19.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20.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1.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2.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23.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24.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25.xml><?xml version="1.0" encoding="utf-8"?>
<p:tagLst xmlns:a="http://schemas.openxmlformats.org/drawingml/2006/main" xmlns:r="http://schemas.openxmlformats.org/officeDocument/2006/relationships" xmlns:p="http://schemas.openxmlformats.org/presentationml/2006/main">
  <p:tag name="RAINPROBLEM" val="ProblemBullet"/>
  <p:tag name="RAINPROBLEMTYPE" val="Polling"/>
  <p:tag name="RAINBULLET" val="Wrong"/>
</p:tagLst>
</file>

<file path=ppt/tags/tag26.xml><?xml version="1.0" encoding="utf-8"?>
<p:tagLst xmlns:a="http://schemas.openxmlformats.org/drawingml/2006/main" xmlns:r="http://schemas.openxmlformats.org/officeDocument/2006/relationships" xmlns:p="http://schemas.openxmlformats.org/presentationml/2006/main">
  <p:tag name="RAINPROBLEM" val="ProblemSubmit"/>
  <p:tag name="RAINPROBLEMTYPE" val="Polling"/>
</p:tagLst>
</file>

<file path=ppt/tags/tag2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28.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Polling"/>
</p:tagLst>
</file>

<file path=ppt/tags/tag29.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0.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1.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32.xml><?xml version="1.0" encoding="utf-8"?>
<p:tagLst xmlns:a="http://schemas.openxmlformats.org/drawingml/2006/main" xmlns:r="http://schemas.openxmlformats.org/officeDocument/2006/relationships" xmlns:p="http://schemas.openxmlformats.org/presentationml/2006/main">
  <p:tag name="RAINPROBLEMTYPE" val="ProblemTypeMarker"/>
  <p:tag name="RAINPROBLEM" val="PollingAnswer"/>
</p:tagLst>
</file>

<file path=ppt/tags/tag33.xml><?xml version="1.0" encoding="utf-8"?>
<p:tagLst xmlns:a="http://schemas.openxmlformats.org/drawingml/2006/main" xmlns:r="http://schemas.openxmlformats.org/officeDocument/2006/relationships" xmlns:p="http://schemas.openxmlformats.org/presentationml/2006/main">
  <p:tag name="RAINPROBLEM" val="MultipleChoice"/>
  <p:tag name="PROBLEMSCORE" val="1.0"/>
</p:tagLst>
</file>

<file path=ppt/tags/tag34.xml><?xml version="1.0" encoding="utf-8"?>
<p:tagLst xmlns:a="http://schemas.openxmlformats.org/drawingml/2006/main" xmlns:r="http://schemas.openxmlformats.org/officeDocument/2006/relationships" xmlns:p="http://schemas.openxmlformats.org/presentationml/2006/main">
  <p:tag name="RAINPROBLEM" val="ProblemBody"/>
</p:tagLst>
</file>

<file path=ppt/tags/tag3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7.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3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3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4.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40.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ags/tag41.xml><?xml version="1.0" encoding="utf-8"?>
<p:tagLst xmlns:a="http://schemas.openxmlformats.org/drawingml/2006/main" xmlns:r="http://schemas.openxmlformats.org/officeDocument/2006/relationships" xmlns:p="http://schemas.openxmlformats.org/presentationml/2006/main">
  <p:tag name="RAINPROBLEM" val="ProblemSubmit"/>
  <p:tag name="RAINPROBLEMTYPE" val="MultipleChoice"/>
</p:tagLst>
</file>

<file path=ppt/tags/tag42.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3.xml><?xml version="1.0" encoding="utf-8"?>
<p:tagLst xmlns:a="http://schemas.openxmlformats.org/drawingml/2006/main" xmlns:r="http://schemas.openxmlformats.org/officeDocument/2006/relationships" xmlns:p="http://schemas.openxmlformats.org/presentationml/2006/main">
  <p:tag name="RAINPROBLEM" val="ProblemSetting"/>
  <p:tag name="RAINPROBLEMTYPE" val="MultipleChoice"/>
</p:tagLst>
</file>

<file path=ppt/tags/tag44.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5.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6.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47.xml><?xml version="1.0" encoding="utf-8"?>
<p:tagLst xmlns:a="http://schemas.openxmlformats.org/drawingml/2006/main" xmlns:r="http://schemas.openxmlformats.org/officeDocument/2006/relationships" xmlns:p="http://schemas.openxmlformats.org/presentationml/2006/main">
  <p:tag name="RAINPROBLEMTYPE" val="ProblemTypeMarker"/>
</p:tagLst>
</file>

<file path=ppt/tags/tag5.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6.xml><?xml version="1.0" encoding="utf-8"?>
<p:tagLst xmlns:a="http://schemas.openxmlformats.org/drawingml/2006/main" xmlns:r="http://schemas.openxmlformats.org/officeDocument/2006/relationships" xmlns:p="http://schemas.openxmlformats.org/presentationml/2006/main">
  <p:tag name="RAINPROBLEM" val="ProblemItem"/>
</p:tagLst>
</file>

<file path=ppt/tags/tag7.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8.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Wrong"/>
</p:tagLst>
</file>

<file path=ppt/tags/tag9.xml><?xml version="1.0" encoding="utf-8"?>
<p:tagLst xmlns:a="http://schemas.openxmlformats.org/drawingml/2006/main" xmlns:r="http://schemas.openxmlformats.org/officeDocument/2006/relationships" xmlns:p="http://schemas.openxmlformats.org/presentationml/2006/main">
  <p:tag name="RAINPROBLEM" val="ProblemBullet"/>
  <p:tag name="RAINPROBLEMTYPE" val="MultipleChoice"/>
  <p:tag name="RAINBULLET" val="Correct"/>
</p:tagLst>
</file>

<file path=ppt/theme/theme1.xml><?xml version="1.0" encoding="utf-8"?>
<a:theme xmlns:a="http://schemas.openxmlformats.org/drawingml/2006/main" name="1_丝状">
  <a:themeElements>
    <a:clrScheme name="黄绿色">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丝状">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丝状">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课堂课件</Template>
  <TotalTime>1296</TotalTime>
  <Words>1771</Words>
  <Application>Microsoft Office PowerPoint</Application>
  <PresentationFormat>宽屏</PresentationFormat>
  <Paragraphs>301</Paragraphs>
  <Slides>40</Slides>
  <Notes>27</Notes>
  <HiddenSlides>0</HiddenSlides>
  <MMClips>0</MMClips>
  <ScaleCrop>false</ScaleCrop>
  <HeadingPairs>
    <vt:vector size="6" baseType="variant">
      <vt:variant>
        <vt:lpstr>已用的字体</vt:lpstr>
      </vt:variant>
      <vt:variant>
        <vt:i4>20</vt:i4>
      </vt:variant>
      <vt:variant>
        <vt:lpstr>主题</vt:lpstr>
      </vt:variant>
      <vt:variant>
        <vt:i4>1</vt:i4>
      </vt:variant>
      <vt:variant>
        <vt:lpstr>幻灯片标题</vt:lpstr>
      </vt:variant>
      <vt:variant>
        <vt:i4>40</vt:i4>
      </vt:variant>
    </vt:vector>
  </HeadingPairs>
  <TitlesOfParts>
    <vt:vector size="61" baseType="lpstr">
      <vt:lpstr>DTLArgoTLight</vt:lpstr>
      <vt:lpstr>Microsoft Yahei</vt:lpstr>
      <vt:lpstr>MS Mincho</vt:lpstr>
      <vt:lpstr>Myriad Pro</vt:lpstr>
      <vt:lpstr>等线</vt:lpstr>
      <vt:lpstr>方正正准黑简体</vt:lpstr>
      <vt:lpstr>仿宋</vt:lpstr>
      <vt:lpstr>华文楷体</vt:lpstr>
      <vt:lpstr>宋体</vt:lpstr>
      <vt:lpstr>微软雅黑</vt:lpstr>
      <vt:lpstr>幼圆</vt:lpstr>
      <vt:lpstr>Arial</vt:lpstr>
      <vt:lpstr>Calibri</vt:lpstr>
      <vt:lpstr>Century Gothic</vt:lpstr>
      <vt:lpstr>Comic Sans MS</vt:lpstr>
      <vt:lpstr>Garamond</vt:lpstr>
      <vt:lpstr>Georgia</vt:lpstr>
      <vt:lpstr>Times New Roman</vt:lpstr>
      <vt:lpstr>Wingdings</vt:lpstr>
      <vt:lpstr>Wingdings 3</vt:lpstr>
      <vt:lpstr>1_丝状</vt:lpstr>
      <vt:lpstr>  《研究生英语》雨课件 Postgraduate English Course: A Blended Learning Experience via the Mobile Learning Apps of Rain Classroom </vt:lpstr>
      <vt:lpstr>Session 3: Public Speaking</vt:lpstr>
      <vt:lpstr>Chinglish: “注意 Pay attention to ”</vt:lpstr>
      <vt:lpstr>PowerPoint 演示文稿</vt:lpstr>
      <vt:lpstr>Public Speaking 1</vt:lpstr>
      <vt:lpstr>Public Speaking 2: A Case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Persuasive Speech</vt:lpstr>
      <vt:lpstr>To boost the credibility, you should……</vt:lpstr>
      <vt:lpstr>To boost the credibility, you should……</vt:lpstr>
      <vt:lpstr>Elevator Pitch</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 Week 3</dc:title>
  <dc:creator>Xiangming LI</dc:creator>
  <cp:lastModifiedBy>liuchuntang</cp:lastModifiedBy>
  <cp:revision>214</cp:revision>
  <dcterms:created xsi:type="dcterms:W3CDTF">2016-06-07T08:56:14Z</dcterms:created>
  <dcterms:modified xsi:type="dcterms:W3CDTF">2018-12-19T09:38:46Z</dcterms:modified>
</cp:coreProperties>
</file>