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notesSlides/notesSlide1.xml" ContentType="application/vnd.openxmlformats-officedocument.presentationml.notesSlide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notesMasterIdLst>
    <p:notesMasterId r:id="rId10"/>
  </p:notesMasterIdLst>
  <p:sldIdLst>
    <p:sldId id="256" r:id="rId2"/>
    <p:sldId id="270" r:id="rId3"/>
    <p:sldId id="258" r:id="rId4"/>
    <p:sldId id="259" r:id="rId5"/>
    <p:sldId id="268" r:id="rId6"/>
    <p:sldId id="269" r:id="rId7"/>
    <p:sldId id="260" r:id="rId8"/>
    <p:sldId id="261" r:id="rId9"/>
  </p:sldIdLst>
  <p:sldSz cx="5715000" cy="9144000" type="screen16x10"/>
  <p:notesSz cx="6858000" cy="9144000"/>
  <p:defaultTextStyle>
    <a:defPPr>
      <a:defRPr lang="zh-CN"/>
    </a:defPPr>
    <a:lvl1pPr marL="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200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2CE706-85A7-4244-A9E3-4B2819634E10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463800" y="1143000"/>
            <a:ext cx="1930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731C2A-3B97-47B6-AA4F-1228E700DAD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3653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1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3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4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64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80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96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312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928" algn="l" defTabSz="713232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731C2A-3B97-47B6-AA4F-1228E700DAD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6825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731C2A-3B97-47B6-AA4F-1228E700DAD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3877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4010" y="3352802"/>
            <a:ext cx="4125282" cy="3017041"/>
          </a:xfrm>
        </p:spPr>
        <p:txBody>
          <a:bodyPr anchor="b">
            <a:normAutofit/>
          </a:bodyPr>
          <a:lstStyle>
            <a:lvl1pPr>
              <a:defRPr sz="3375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4010" y="6369841"/>
            <a:ext cx="4125282" cy="1501711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285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71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57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43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28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002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A977F-2504-E741-85B4-8F01994E1F25}" type="datetimeFigureOut">
              <a:rPr lang="en-US" dirty="0"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8"/>
          <p:cNvSpPr/>
          <p:nvPr/>
        </p:nvSpPr>
        <p:spPr bwMode="auto">
          <a:xfrm>
            <a:off x="-19824" y="5761545"/>
            <a:ext cx="872171" cy="1042375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64584" y="6039389"/>
            <a:ext cx="365611" cy="486833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8284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和描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010" y="812800"/>
            <a:ext cx="4119991" cy="4156053"/>
          </a:xfrm>
        </p:spPr>
        <p:txBody>
          <a:bodyPr anchor="ctr">
            <a:normAutofit/>
          </a:bodyPr>
          <a:lstStyle>
            <a:lvl1pPr algn="l">
              <a:defRPr sz="3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4010" y="5805395"/>
            <a:ext cx="4119991" cy="2074485"/>
          </a:xfrm>
        </p:spPr>
        <p:txBody>
          <a:bodyPr anchor="ctr">
            <a:normAutofit/>
          </a:bodyPr>
          <a:lstStyle>
            <a:lvl1pPr marL="0" indent="0" algn="l">
              <a:buNone/>
              <a:defRPr sz="11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285750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7150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572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4pPr>
            <a:lvl5pPr marL="11430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5pPr>
            <a:lvl6pPr marL="14287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6pPr>
            <a:lvl7pPr marL="17145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7pPr>
            <a:lvl8pPr marL="20002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8pPr>
            <a:lvl9pPr marL="22860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4F351F-53B1-3B4C-8CD4-15B0457E8E3F}" type="datetimeFigureOut">
              <a:rPr lang="en-US" dirty="0"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36" y="4222037"/>
            <a:ext cx="848973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9518" y="4325521"/>
            <a:ext cx="365611" cy="486833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381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带描述的引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7577" y="812800"/>
            <a:ext cx="3818492" cy="3860800"/>
          </a:xfrm>
        </p:spPr>
        <p:txBody>
          <a:bodyPr anchor="ctr">
            <a:normAutofit/>
          </a:bodyPr>
          <a:lstStyle>
            <a:lvl1pPr algn="l">
              <a:defRPr sz="3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09983" y="4673600"/>
            <a:ext cx="3533680" cy="508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285750" indent="0">
              <a:buFontTx/>
              <a:buNone/>
              <a:defRPr/>
            </a:lvl2pPr>
            <a:lvl3pPr marL="571500" indent="0">
              <a:buFontTx/>
              <a:buNone/>
              <a:defRPr/>
            </a:lvl3pPr>
            <a:lvl4pPr marL="857250" indent="0">
              <a:buFontTx/>
              <a:buNone/>
              <a:defRPr/>
            </a:lvl4pPr>
            <a:lvl5pPr marL="1143000" indent="0">
              <a:buFontTx/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4010" y="5805395"/>
            <a:ext cx="4119991" cy="2074485"/>
          </a:xfrm>
        </p:spPr>
        <p:txBody>
          <a:bodyPr anchor="ctr">
            <a:normAutofit/>
          </a:bodyPr>
          <a:lstStyle>
            <a:lvl1pPr marL="0" indent="0" algn="l">
              <a:buNone/>
              <a:defRPr sz="11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285750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7150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572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4pPr>
            <a:lvl5pPr marL="11430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5pPr>
            <a:lvl6pPr marL="14287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6pPr>
            <a:lvl7pPr marL="17145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7pPr>
            <a:lvl8pPr marL="20002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8pPr>
            <a:lvl9pPr marL="22860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B1E8F6-4F69-E448-82E4-3FF8C30628E4}" type="datetimeFigureOut">
              <a:rPr lang="en-US" dirty="0"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36" y="4222037"/>
            <a:ext cx="848973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9518" y="4325521"/>
            <a:ext cx="365611" cy="486833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30198" y="864007"/>
            <a:ext cx="285824" cy="779701"/>
          </a:xfrm>
          <a:prstGeom prst="rect">
            <a:avLst/>
          </a:prstGeom>
        </p:spPr>
        <p:txBody>
          <a:bodyPr vert="horz" lIns="57150" tIns="28575" rIns="57150" bIns="28575" rtlCol="0" anchor="ctr">
            <a:noAutofit/>
          </a:bodyPr>
          <a:lstStyle/>
          <a:p>
            <a:pPr lvl="0"/>
            <a:r>
              <a:rPr lang="en-US" sz="5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105959" y="3873742"/>
            <a:ext cx="285824" cy="779701"/>
          </a:xfrm>
          <a:prstGeom prst="rect">
            <a:avLst/>
          </a:prstGeom>
        </p:spPr>
        <p:txBody>
          <a:bodyPr vert="horz" lIns="57150" tIns="28575" rIns="57150" bIns="28575" rtlCol="0" anchor="ctr">
            <a:noAutofit/>
          </a:bodyPr>
          <a:lstStyle/>
          <a:p>
            <a:pPr lvl="0"/>
            <a:r>
              <a:rPr lang="en-US" sz="5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22300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010" y="3251202"/>
            <a:ext cx="4119991" cy="3633127"/>
          </a:xfrm>
        </p:spPr>
        <p:txBody>
          <a:bodyPr anchor="b">
            <a:normAutofit/>
          </a:bodyPr>
          <a:lstStyle>
            <a:lvl1pPr algn="l">
              <a:defRPr sz="30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4010" y="6908800"/>
            <a:ext cx="4119991" cy="972829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90BAD4-EC93-8B4C-97AE-9AB5F3271B19}" type="datetimeFigureOut">
              <a:rPr lang="en-US" dirty="0"/>
              <a:t>12/19/2018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36" y="6547547"/>
            <a:ext cx="848973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19518" y="6644118"/>
            <a:ext cx="365611" cy="486833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4028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言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367577" y="812800"/>
            <a:ext cx="3818492" cy="3860800"/>
          </a:xfrm>
        </p:spPr>
        <p:txBody>
          <a:bodyPr anchor="ctr">
            <a:normAutofit/>
          </a:bodyPr>
          <a:lstStyle>
            <a:lvl1pPr algn="l">
              <a:defRPr sz="30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14009" y="5791200"/>
            <a:ext cx="4180183" cy="11176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500">
                <a:solidFill>
                  <a:schemeClr val="accent1"/>
                </a:solidFill>
              </a:defRPr>
            </a:lvl1pPr>
            <a:lvl2pPr marL="285750" indent="0">
              <a:buFontTx/>
              <a:buNone/>
              <a:defRPr/>
            </a:lvl2pPr>
            <a:lvl3pPr marL="571500" indent="0">
              <a:buFontTx/>
              <a:buNone/>
              <a:defRPr/>
            </a:lvl3pPr>
            <a:lvl4pPr marL="857250" indent="0">
              <a:buFontTx/>
              <a:buNone/>
              <a:defRPr/>
            </a:lvl4pPr>
            <a:lvl5pPr marL="1143000" indent="0">
              <a:buFontTx/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4009" y="6908800"/>
            <a:ext cx="4180183" cy="972829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9050E-E079-6441-81E7-806D30677343}" type="datetimeFigureOut">
              <a:rPr lang="en-US" dirty="0"/>
              <a:t>12/19/2018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36" y="6547547"/>
            <a:ext cx="848973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19518" y="6644118"/>
            <a:ext cx="365611" cy="486833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30198" y="864007"/>
            <a:ext cx="285824" cy="779701"/>
          </a:xfrm>
          <a:prstGeom prst="rect">
            <a:avLst/>
          </a:prstGeom>
        </p:spPr>
        <p:txBody>
          <a:bodyPr vert="horz" lIns="57150" tIns="28575" rIns="57150" bIns="28575" rtlCol="0" anchor="ctr">
            <a:noAutofit/>
          </a:bodyPr>
          <a:lstStyle/>
          <a:p>
            <a:pPr lvl="0"/>
            <a:r>
              <a:rPr lang="en-US" sz="5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05959" y="3873742"/>
            <a:ext cx="285824" cy="779701"/>
          </a:xfrm>
          <a:prstGeom prst="rect">
            <a:avLst/>
          </a:prstGeom>
        </p:spPr>
        <p:txBody>
          <a:bodyPr vert="horz" lIns="57150" tIns="28575" rIns="57150" bIns="28575" rtlCol="0" anchor="ctr">
            <a:noAutofit/>
          </a:bodyPr>
          <a:lstStyle/>
          <a:p>
            <a:pPr lvl="0"/>
            <a:r>
              <a:rPr lang="en-US" sz="5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522638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或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010" y="836543"/>
            <a:ext cx="4119990" cy="3840027"/>
          </a:xfrm>
        </p:spPr>
        <p:txBody>
          <a:bodyPr anchor="ctr">
            <a:normAutofit/>
          </a:bodyPr>
          <a:lstStyle>
            <a:lvl1pPr algn="l">
              <a:defRPr sz="30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14010" y="5791200"/>
            <a:ext cx="4119991" cy="11176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500">
                <a:solidFill>
                  <a:schemeClr val="accent1"/>
                </a:solidFill>
              </a:defRPr>
            </a:lvl1pPr>
            <a:lvl2pPr marL="285750" indent="0">
              <a:buFontTx/>
              <a:buNone/>
              <a:defRPr/>
            </a:lvl2pPr>
            <a:lvl3pPr marL="571500" indent="0">
              <a:buFontTx/>
              <a:buNone/>
              <a:defRPr/>
            </a:lvl3pPr>
            <a:lvl4pPr marL="857250" indent="0">
              <a:buFontTx/>
              <a:buNone/>
              <a:defRPr/>
            </a:lvl4pPr>
            <a:lvl5pPr marL="1143000" indent="0">
              <a:buFontTx/>
              <a:buNone/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4010" y="6908800"/>
            <a:ext cx="4119991" cy="972829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230AF-FFB7-DE42-B481-AAC2589869DA}" type="datetimeFigureOut">
              <a:rPr lang="en-US" dirty="0"/>
              <a:t>12/19/2018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36" y="6547547"/>
            <a:ext cx="848973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19518" y="6644118"/>
            <a:ext cx="365611" cy="486833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9456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A7C16-FAF2-2C41-B697-563997C522AD}" type="datetimeFigureOut">
              <a:rPr lang="en-US" dirty="0"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36" y="948259"/>
            <a:ext cx="848973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3745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299084" y="836542"/>
            <a:ext cx="1035083" cy="7045089"/>
          </a:xfrm>
        </p:spPr>
        <p:txBody>
          <a:bodyPr vert="eaVert" anchor="ctr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4010" y="836542"/>
            <a:ext cx="2947718" cy="704508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19D9EA-0687-604F-B97A-763B6765DF9F}" type="datetimeFigureOut">
              <a:rPr lang="en-US" dirty="0"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36" y="948259"/>
            <a:ext cx="848973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597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5751" y="832147"/>
            <a:ext cx="4118249" cy="170785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4010" y="2844800"/>
            <a:ext cx="4119991" cy="503682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9A02F-357D-AF42-B110-A7740AFDCA1B}" type="datetimeFigureOut">
              <a:rPr lang="en-US" dirty="0"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36" y="948259"/>
            <a:ext cx="848973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338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010" y="2766083"/>
            <a:ext cx="4119991" cy="1958400"/>
          </a:xfrm>
        </p:spPr>
        <p:txBody>
          <a:bodyPr anchor="b"/>
          <a:lstStyle>
            <a:lvl1pPr algn="l">
              <a:defRPr sz="2500" b="0" cap="none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4010" y="4775200"/>
            <a:ext cx="4119991" cy="1147200"/>
          </a:xfrm>
        </p:spPr>
        <p:txBody>
          <a:bodyPr anchor="t"/>
          <a:lstStyle>
            <a:lvl1pPr marL="0" indent="0" algn="l">
              <a:buNone/>
              <a:defRPr sz="12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285750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71500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572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4pPr>
            <a:lvl5pPr marL="11430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5pPr>
            <a:lvl6pPr marL="14287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6pPr>
            <a:lvl7pPr marL="17145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7pPr>
            <a:lvl8pPr marL="200025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8pPr>
            <a:lvl9pPr marL="2286000" indent="0">
              <a:buNone/>
              <a:defRPr sz="87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BB9B27-4D02-2940-AED5-BC8F2B3B1507}" type="datetimeFigureOut">
              <a:rPr lang="en-US" dirty="0"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36" y="4222037"/>
            <a:ext cx="848973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9518" y="4325521"/>
            <a:ext cx="365611" cy="486833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9034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4010" y="2848942"/>
            <a:ext cx="1998457" cy="5023196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35817" y="2848942"/>
            <a:ext cx="1998183" cy="5023196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CF7878-2C98-7449-BB8F-764A5EA8E558}" type="datetimeFigureOut">
              <a:rPr lang="en-US" dirty="0"/>
              <a:t>12/19/2018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36" y="948259"/>
            <a:ext cx="848973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9518" y="1050378"/>
            <a:ext cx="365611" cy="486833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4446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5845" y="2968835"/>
            <a:ext cx="1796623" cy="768349"/>
          </a:xfrm>
        </p:spPr>
        <p:txBody>
          <a:bodyPr anchor="b">
            <a:noAutofit/>
          </a:bodyPr>
          <a:lstStyle>
            <a:lvl1pPr marL="0" indent="0">
              <a:buNone/>
              <a:defRPr sz="1500" b="0"/>
            </a:lvl1pPr>
            <a:lvl2pPr marL="285750" indent="0">
              <a:buNone/>
              <a:defRPr sz="1250" b="1"/>
            </a:lvl2pPr>
            <a:lvl3pPr marL="571500" indent="0">
              <a:buNone/>
              <a:defRPr sz="1125" b="1"/>
            </a:lvl3pPr>
            <a:lvl4pPr marL="857250" indent="0">
              <a:buNone/>
              <a:defRPr sz="1000" b="1"/>
            </a:lvl4pPr>
            <a:lvl5pPr marL="1143000" indent="0">
              <a:buNone/>
              <a:defRPr sz="1000" b="1"/>
            </a:lvl5pPr>
            <a:lvl6pPr marL="1428750" indent="0">
              <a:buNone/>
              <a:defRPr sz="1000" b="1"/>
            </a:lvl6pPr>
            <a:lvl7pPr marL="1714500" indent="0">
              <a:buNone/>
              <a:defRPr sz="1000" b="1"/>
            </a:lvl7pPr>
            <a:lvl8pPr marL="2000250" indent="0">
              <a:buNone/>
              <a:defRPr sz="1000" b="1"/>
            </a:lvl8pPr>
            <a:lvl9pPr marL="2286000" indent="0">
              <a:buNone/>
              <a:defRPr sz="10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4009" y="3737185"/>
            <a:ext cx="1998458" cy="4140937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535097" y="2964531"/>
            <a:ext cx="1795774" cy="768349"/>
          </a:xfrm>
        </p:spPr>
        <p:txBody>
          <a:bodyPr anchor="b">
            <a:noAutofit/>
          </a:bodyPr>
          <a:lstStyle>
            <a:lvl1pPr marL="0" indent="0">
              <a:buNone/>
              <a:defRPr sz="1500" b="0"/>
            </a:lvl1pPr>
            <a:lvl2pPr marL="285750" indent="0">
              <a:buNone/>
              <a:defRPr sz="1250" b="1"/>
            </a:lvl2pPr>
            <a:lvl3pPr marL="571500" indent="0">
              <a:buNone/>
              <a:defRPr sz="1125" b="1"/>
            </a:lvl3pPr>
            <a:lvl4pPr marL="857250" indent="0">
              <a:buNone/>
              <a:defRPr sz="1000" b="1"/>
            </a:lvl4pPr>
            <a:lvl5pPr marL="1143000" indent="0">
              <a:buNone/>
              <a:defRPr sz="1000" b="1"/>
            </a:lvl5pPr>
            <a:lvl6pPr marL="1428750" indent="0">
              <a:buNone/>
              <a:defRPr sz="1000" b="1"/>
            </a:lvl6pPr>
            <a:lvl7pPr marL="1714500" indent="0">
              <a:buNone/>
              <a:defRPr sz="1000" b="1"/>
            </a:lvl7pPr>
            <a:lvl8pPr marL="2000250" indent="0">
              <a:buNone/>
              <a:defRPr sz="1000" b="1"/>
            </a:lvl8pPr>
            <a:lvl9pPr marL="2286000" indent="0">
              <a:buNone/>
              <a:defRPr sz="10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333572" y="3732881"/>
            <a:ext cx="1997300" cy="4140937"/>
          </a:xfrm>
        </p:spPr>
        <p:txBody>
          <a:bodyPr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D2F403-9584-1749-B6AB-5E1C5F94527C}" type="datetimeFigureOut">
              <a:rPr lang="en-US" dirty="0"/>
              <a:t>12/19/2018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36" y="948259"/>
            <a:ext cx="848973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9518" y="1050378"/>
            <a:ext cx="365611" cy="486833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29723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5750" y="832147"/>
            <a:ext cx="4118250" cy="170785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C0351-EB03-5444-BA93-B7E778374E24}" type="datetimeFigureOut">
              <a:rPr lang="en-US" dirty="0"/>
              <a:t>12/19/2018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36" y="948259"/>
            <a:ext cx="848973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67604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60DCF3-4006-437E-9164-BC6393F2C7D2}" type="datetime1">
              <a:rPr lang="en-US" altLang="zh-CN" smtClean="0"/>
              <a:pPr>
                <a:defRPr/>
              </a:pPr>
              <a:t>12/19/2018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Homework Week 1</a:t>
            </a:r>
          </a:p>
        </p:txBody>
      </p:sp>
      <p:sp>
        <p:nvSpPr>
          <p:cNvPr id="6" name="Freeform 11"/>
          <p:cNvSpPr/>
          <p:nvPr/>
        </p:nvSpPr>
        <p:spPr bwMode="auto">
          <a:xfrm flipV="1">
            <a:off x="36" y="948259"/>
            <a:ext cx="848973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B2884-3513-4D12-BF72-AE982A5BD8CB}" type="slidenum">
              <a:rPr lang="en-US" altLang="zh-CN" smtClean="0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文本框 5"/>
          <p:cNvSpPr txBox="1"/>
          <p:nvPr userDrawn="1"/>
        </p:nvSpPr>
        <p:spPr>
          <a:xfrm>
            <a:off x="1203325" y="8924925"/>
            <a:ext cx="4324350" cy="18415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 algn="l" defTabSz="712788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  <a:cs typeface="+mn-cs"/>
              </a:defRPr>
            </a:lvl1pPr>
            <a:lvl2pPr marL="355600" indent="101600" algn="l" defTabSz="712788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  <a:cs typeface="+mn-cs"/>
              </a:defRPr>
            </a:lvl2pPr>
            <a:lvl3pPr marL="712788" indent="201613" algn="l" defTabSz="712788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  <a:cs typeface="+mn-cs"/>
              </a:defRPr>
            </a:lvl3pPr>
            <a:lvl4pPr marL="1068388" indent="303213" algn="l" defTabSz="712788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  <a:cs typeface="+mn-cs"/>
              </a:defRPr>
            </a:lvl4pPr>
            <a:lvl5pPr marL="1425575" indent="403225" algn="l" defTabSz="712788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400" kern="12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  <a:cs typeface="+mn-cs"/>
              </a:defRPr>
            </a:lvl6pPr>
            <a:lvl7pPr marL="2743200" algn="l" defTabSz="914400" rtl="0" eaLnBrk="1" latinLnBrk="0" hangingPunct="1">
              <a:defRPr sz="1400" kern="12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  <a:cs typeface="+mn-cs"/>
              </a:defRPr>
            </a:lvl7pPr>
            <a:lvl8pPr marL="3200400" algn="l" defTabSz="914400" rtl="0" eaLnBrk="1" latinLnBrk="0" hangingPunct="1">
              <a:defRPr sz="1400" kern="12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  <a:cs typeface="+mn-cs"/>
              </a:defRPr>
            </a:lvl8pPr>
            <a:lvl9pPr marL="3657600" algn="l" defTabSz="914400" rtl="0" eaLnBrk="1" latinLnBrk="0" hangingPunct="1">
              <a:defRPr sz="1400" kern="12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600" dirty="0"/>
              <a:t>Copyright</a:t>
            </a:r>
            <a:r>
              <a:rPr lang="zh-CN" altLang="en-US" sz="600" dirty="0"/>
              <a:t> </a:t>
            </a:r>
            <a:r>
              <a:rPr lang="en-US" altLang="zh-CN" sz="600" dirty="0"/>
              <a:t>© </a:t>
            </a:r>
            <a:r>
              <a:rPr lang="en-US" altLang="zh-CN" sz="600" dirty="0" err="1"/>
              <a:t>Xiangming</a:t>
            </a:r>
            <a:r>
              <a:rPr lang="en-US" altLang="zh-CN" sz="600" dirty="0"/>
              <a:t> LI &amp; Kitty Zhang, Graduate School at Shenzhen, Tsinghua University. All Rights Reserved. </a:t>
            </a:r>
            <a:endParaRPr lang="zh-CN" altLang="en-US" sz="600" dirty="0"/>
          </a:p>
        </p:txBody>
      </p:sp>
    </p:spTree>
    <p:extLst>
      <p:ext uri="{BB962C8B-B14F-4D97-AF65-F5344CB8AC3E}">
        <p14:creationId xmlns:p14="http://schemas.microsoft.com/office/powerpoint/2010/main" val="1558351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009" y="594784"/>
            <a:ext cx="1643490" cy="1301749"/>
          </a:xfrm>
        </p:spPr>
        <p:txBody>
          <a:bodyPr anchor="b"/>
          <a:lstStyle>
            <a:lvl1pPr algn="l">
              <a:defRPr sz="125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64684" y="594786"/>
            <a:ext cx="2369316" cy="7219951"/>
          </a:xfrm>
        </p:spPr>
        <p:txBody>
          <a:bodyPr anchor="ctr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4009" y="2131484"/>
            <a:ext cx="1643490" cy="5683248"/>
          </a:xfrm>
        </p:spPr>
        <p:txBody>
          <a:bodyPr/>
          <a:lstStyle>
            <a:lvl1pPr marL="0" indent="0">
              <a:buNone/>
              <a:defRPr sz="875"/>
            </a:lvl1pPr>
            <a:lvl2pPr marL="285750" indent="0">
              <a:buNone/>
              <a:defRPr sz="750"/>
            </a:lvl2pPr>
            <a:lvl3pPr marL="571500" indent="0">
              <a:buNone/>
              <a:defRPr sz="625"/>
            </a:lvl3pPr>
            <a:lvl4pPr marL="857250" indent="0">
              <a:buNone/>
              <a:defRPr sz="563"/>
            </a:lvl4pPr>
            <a:lvl5pPr marL="1143000" indent="0">
              <a:buNone/>
              <a:defRPr sz="563"/>
            </a:lvl5pPr>
            <a:lvl6pPr marL="1428750" indent="0">
              <a:buNone/>
              <a:defRPr sz="563"/>
            </a:lvl6pPr>
            <a:lvl7pPr marL="1714500" indent="0">
              <a:buNone/>
              <a:defRPr sz="563"/>
            </a:lvl7pPr>
            <a:lvl8pPr marL="2000250" indent="0">
              <a:buNone/>
              <a:defRPr sz="563"/>
            </a:lvl8pPr>
            <a:lvl9pPr marL="2286000" indent="0">
              <a:buNone/>
              <a:defRPr sz="56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B8CB6-48D8-4E47-B0D3-B56230F429D0}" type="datetimeFigureOut">
              <a:rPr lang="en-US" dirty="0"/>
              <a:t>12/19/2018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36" y="948259"/>
            <a:ext cx="848973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4554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4010" y="6400800"/>
            <a:ext cx="4119991" cy="755651"/>
          </a:xfrm>
        </p:spPr>
        <p:txBody>
          <a:bodyPr anchor="b">
            <a:normAutofit/>
          </a:bodyPr>
          <a:lstStyle>
            <a:lvl1pPr algn="l">
              <a:defRPr sz="15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14010" y="846620"/>
            <a:ext cx="4119991" cy="5139960"/>
          </a:xfrm>
        </p:spPr>
        <p:txBody>
          <a:bodyPr anchor="t">
            <a:normAutofit/>
          </a:bodyPr>
          <a:lstStyle>
            <a:lvl1pPr marL="0" indent="0" algn="ctr">
              <a:buNone/>
              <a:defRPr sz="1000"/>
            </a:lvl1pPr>
            <a:lvl2pPr marL="285750" indent="0">
              <a:buNone/>
              <a:defRPr sz="1000"/>
            </a:lvl2pPr>
            <a:lvl3pPr marL="571500" indent="0">
              <a:buNone/>
              <a:defRPr sz="1000"/>
            </a:lvl3pPr>
            <a:lvl4pPr marL="857250" indent="0">
              <a:buNone/>
              <a:defRPr sz="1000"/>
            </a:lvl4pPr>
            <a:lvl5pPr marL="1143000" indent="0">
              <a:buNone/>
              <a:defRPr sz="1000"/>
            </a:lvl5pPr>
            <a:lvl6pPr marL="1428750" indent="0">
              <a:buNone/>
              <a:defRPr sz="1000"/>
            </a:lvl6pPr>
            <a:lvl7pPr marL="1714500" indent="0">
              <a:buNone/>
              <a:defRPr sz="1000"/>
            </a:lvl7pPr>
            <a:lvl8pPr marL="2000250" indent="0">
              <a:buNone/>
              <a:defRPr sz="1000"/>
            </a:lvl8pPr>
            <a:lvl9pPr marL="2286000" indent="0">
              <a:buNone/>
              <a:defRPr sz="1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14010" y="7156451"/>
            <a:ext cx="4119991" cy="658283"/>
          </a:xfrm>
        </p:spPr>
        <p:txBody>
          <a:bodyPr>
            <a:normAutofit/>
          </a:bodyPr>
          <a:lstStyle>
            <a:lvl1pPr marL="0" indent="0">
              <a:buNone/>
              <a:defRPr sz="750"/>
            </a:lvl1pPr>
            <a:lvl2pPr marL="285750" indent="0">
              <a:buNone/>
              <a:defRPr sz="750"/>
            </a:lvl2pPr>
            <a:lvl3pPr marL="571500" indent="0">
              <a:buNone/>
              <a:defRPr sz="625"/>
            </a:lvl3pPr>
            <a:lvl4pPr marL="857250" indent="0">
              <a:buNone/>
              <a:defRPr sz="563"/>
            </a:lvl4pPr>
            <a:lvl5pPr marL="1143000" indent="0">
              <a:buNone/>
              <a:defRPr sz="563"/>
            </a:lvl5pPr>
            <a:lvl6pPr marL="1428750" indent="0">
              <a:buNone/>
              <a:defRPr sz="563"/>
            </a:lvl6pPr>
            <a:lvl7pPr marL="1714500" indent="0">
              <a:buNone/>
              <a:defRPr sz="563"/>
            </a:lvl7pPr>
            <a:lvl8pPr marL="2000250" indent="0">
              <a:buNone/>
              <a:defRPr sz="563"/>
            </a:lvl8pPr>
            <a:lvl9pPr marL="2286000" indent="0">
              <a:buNone/>
              <a:defRPr sz="56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716D3-DCE8-CC45-8106-AE5DFCD073F9}" type="datetimeFigureOut">
              <a:rPr lang="en-US" dirty="0"/>
              <a:t>12/19/2018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36" y="6547547"/>
            <a:ext cx="848973" cy="677340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19518" y="6644118"/>
            <a:ext cx="365611" cy="486833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230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304800"/>
            <a:ext cx="1238250" cy="8851504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12763" y="380"/>
            <a:ext cx="1220170" cy="9137291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14300" cy="9144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5750" y="832147"/>
            <a:ext cx="4118250" cy="170785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4010" y="2844800"/>
            <a:ext cx="4119991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57750" y="8180120"/>
            <a:ext cx="478988" cy="4935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9FFFB4-400D-1240-AB24-6F86C96D4DFB}" type="datetimeFigureOut">
              <a:rPr lang="en-US" dirty="0"/>
              <a:t>12/19/2018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4009" y="8181080"/>
            <a:ext cx="357280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6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319518" y="1050378"/>
            <a:ext cx="36561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5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463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  <p:sldLayoutId id="2147483663" r:id="rId12"/>
    <p:sldLayoutId id="2147483664" r:id="rId13"/>
    <p:sldLayoutId id="2147483665" r:id="rId14"/>
    <p:sldLayoutId id="2147483666" r:id="rId15"/>
    <p:sldLayoutId id="2147483667" r:id="rId16"/>
  </p:sldLayoutIdLst>
  <p:txStyles>
    <p:titleStyle>
      <a:lvl1pPr algn="l" defTabSz="285750" rtl="0" eaLnBrk="1" latinLnBrk="0" hangingPunct="1">
        <a:spcBef>
          <a:spcPct val="0"/>
        </a:spcBef>
        <a:buNone/>
        <a:defRPr sz="225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14313" indent="-214313" algn="l" defTabSz="285750" rtl="0" eaLnBrk="1" latinLnBrk="0" hangingPunct="1">
        <a:spcBef>
          <a:spcPts val="625"/>
        </a:spcBef>
        <a:spcAft>
          <a:spcPts val="0"/>
        </a:spcAft>
        <a:buClr>
          <a:schemeClr val="accent1"/>
        </a:buClr>
        <a:buFont typeface="Wingdings 3" charset="2"/>
        <a:buChar char=""/>
        <a:defRPr sz="112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64344" indent="-178594" algn="l" defTabSz="285750" rtl="0" eaLnBrk="1" latinLnBrk="0" hangingPunct="1">
        <a:spcBef>
          <a:spcPts val="625"/>
        </a:spcBef>
        <a:spcAft>
          <a:spcPts val="0"/>
        </a:spcAft>
        <a:buClr>
          <a:schemeClr val="accent1"/>
        </a:buClr>
        <a:buFont typeface="Wingdings 3" charset="2"/>
        <a:buChar char=""/>
        <a:defRPr sz="1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714375" indent="-142875" algn="l" defTabSz="285750" rtl="0" eaLnBrk="1" latinLnBrk="0" hangingPunct="1">
        <a:spcBef>
          <a:spcPts val="625"/>
        </a:spcBef>
        <a:spcAft>
          <a:spcPts val="0"/>
        </a:spcAft>
        <a:buClr>
          <a:schemeClr val="accent1"/>
        </a:buClr>
        <a:buFont typeface="Wingdings 3" charset="2"/>
        <a:buChar char=""/>
        <a:defRPr sz="875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00125" indent="-142875" algn="l" defTabSz="285750" rtl="0" eaLnBrk="1" latinLnBrk="0" hangingPunct="1">
        <a:spcBef>
          <a:spcPts val="625"/>
        </a:spcBef>
        <a:spcAft>
          <a:spcPts val="0"/>
        </a:spcAft>
        <a:buClr>
          <a:schemeClr val="accent1"/>
        </a:buClr>
        <a:buFont typeface="Wingdings 3" charset="2"/>
        <a:buChar char=""/>
        <a:defRPr sz="7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85875" indent="-142875" algn="l" defTabSz="285750" rtl="0" eaLnBrk="1" latinLnBrk="0" hangingPunct="1">
        <a:spcBef>
          <a:spcPts val="625"/>
        </a:spcBef>
        <a:spcAft>
          <a:spcPts val="0"/>
        </a:spcAft>
        <a:buClr>
          <a:schemeClr val="accent1"/>
        </a:buClr>
        <a:buFont typeface="Wingdings 3" charset="2"/>
        <a:buChar char=""/>
        <a:defRPr sz="7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571625" indent="-142875" algn="l" defTabSz="285750" rtl="0" eaLnBrk="1" latinLnBrk="0" hangingPunct="1">
        <a:spcBef>
          <a:spcPts val="625"/>
        </a:spcBef>
        <a:spcAft>
          <a:spcPts val="0"/>
        </a:spcAft>
        <a:buClr>
          <a:schemeClr val="accent1"/>
        </a:buClr>
        <a:buFont typeface="Wingdings 3" charset="2"/>
        <a:buChar char=""/>
        <a:defRPr sz="7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857375" indent="-142875" algn="l" defTabSz="285750" rtl="0" eaLnBrk="1" latinLnBrk="0" hangingPunct="1">
        <a:spcBef>
          <a:spcPts val="625"/>
        </a:spcBef>
        <a:spcAft>
          <a:spcPts val="0"/>
        </a:spcAft>
        <a:buClr>
          <a:schemeClr val="accent1"/>
        </a:buClr>
        <a:buFont typeface="Wingdings 3" charset="2"/>
        <a:buChar char=""/>
        <a:defRPr sz="7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43125" indent="-142875" algn="l" defTabSz="285750" rtl="0" eaLnBrk="1" latinLnBrk="0" hangingPunct="1">
        <a:spcBef>
          <a:spcPts val="625"/>
        </a:spcBef>
        <a:spcAft>
          <a:spcPts val="0"/>
        </a:spcAft>
        <a:buClr>
          <a:schemeClr val="accent1"/>
        </a:buClr>
        <a:buFont typeface="Wingdings 3" charset="2"/>
        <a:buChar char=""/>
        <a:defRPr sz="7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28875" indent="-142875" algn="l" defTabSz="285750" rtl="0" eaLnBrk="1" latinLnBrk="0" hangingPunct="1">
        <a:spcBef>
          <a:spcPts val="625"/>
        </a:spcBef>
        <a:spcAft>
          <a:spcPts val="0"/>
        </a:spcAft>
        <a:buClr>
          <a:schemeClr val="accent1"/>
        </a:buClr>
        <a:buFont typeface="Wingdings 3" charset="2"/>
        <a:buChar char=""/>
        <a:defRPr sz="7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8575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1pPr>
      <a:lvl2pPr marL="285750" algn="l" defTabSz="28575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2pPr>
      <a:lvl3pPr marL="571500" algn="l" defTabSz="28575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857250" algn="l" defTabSz="28575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algn="l" defTabSz="28575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5pPr>
      <a:lvl6pPr marL="1428750" algn="l" defTabSz="28575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6pPr>
      <a:lvl7pPr marL="1714500" algn="l" defTabSz="28575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7pPr>
      <a:lvl8pPr marL="2000250" algn="l" defTabSz="28575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algn="l" defTabSz="285750" rtl="0" eaLnBrk="1" latinLnBrk="0" hangingPunct="1">
        <a:defRPr sz="11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image" Target="../media/image1.tmp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tags" Target="../tags/tag13.xml"/><Relationship Id="rId5" Type="http://schemas.openxmlformats.org/officeDocument/2006/relationships/tags" Target="../tags/tag7.xml"/><Relationship Id="rId10" Type="http://schemas.openxmlformats.org/officeDocument/2006/relationships/tags" Target="../tags/tag12.xml"/><Relationship Id="rId4" Type="http://schemas.openxmlformats.org/officeDocument/2006/relationships/tags" Target="../tags/tag6.xml"/><Relationship Id="rId9" Type="http://schemas.openxmlformats.org/officeDocument/2006/relationships/tags" Target="../tags/tag1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13" Type="http://schemas.openxmlformats.org/officeDocument/2006/relationships/image" Target="../media/image1.tmp"/><Relationship Id="rId3" Type="http://schemas.openxmlformats.org/officeDocument/2006/relationships/tags" Target="../tags/tag16.xml"/><Relationship Id="rId7" Type="http://schemas.openxmlformats.org/officeDocument/2006/relationships/tags" Target="../tags/tag20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tags" Target="../tags/tag19.xml"/><Relationship Id="rId11" Type="http://schemas.openxmlformats.org/officeDocument/2006/relationships/tags" Target="../tags/tag24.xml"/><Relationship Id="rId5" Type="http://schemas.openxmlformats.org/officeDocument/2006/relationships/tags" Target="../tags/tag18.xml"/><Relationship Id="rId10" Type="http://schemas.openxmlformats.org/officeDocument/2006/relationships/tags" Target="../tags/tag23.xml"/><Relationship Id="rId4" Type="http://schemas.openxmlformats.org/officeDocument/2006/relationships/tags" Target="../tags/tag17.xml"/><Relationship Id="rId9" Type="http://schemas.openxmlformats.org/officeDocument/2006/relationships/tags" Target="../tags/tag2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32.xml"/><Relationship Id="rId3" Type="http://schemas.openxmlformats.org/officeDocument/2006/relationships/tags" Target="../tags/tag27.xml"/><Relationship Id="rId7" Type="http://schemas.openxmlformats.org/officeDocument/2006/relationships/tags" Target="../tags/tag31.xml"/><Relationship Id="rId12" Type="http://schemas.openxmlformats.org/officeDocument/2006/relationships/image" Target="../media/image1.tmp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29.xml"/><Relationship Id="rId10" Type="http://schemas.openxmlformats.org/officeDocument/2006/relationships/tags" Target="../tags/tag34.xml"/><Relationship Id="rId4" Type="http://schemas.openxmlformats.org/officeDocument/2006/relationships/tags" Target="../tags/tag28.xml"/><Relationship Id="rId9" Type="http://schemas.openxmlformats.org/officeDocument/2006/relationships/tags" Target="../tags/tag3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3" Type="http://schemas.openxmlformats.org/officeDocument/2006/relationships/tags" Target="../tags/tag37.xml"/><Relationship Id="rId7" Type="http://schemas.openxmlformats.org/officeDocument/2006/relationships/tags" Target="../tags/tag41.xml"/><Relationship Id="rId12" Type="http://schemas.openxmlformats.org/officeDocument/2006/relationships/image" Target="../media/image1.tmp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tags" Target="../tags/tag40.xml"/><Relationship Id="rId11" Type="http://schemas.openxmlformats.org/officeDocument/2006/relationships/slideLayout" Target="../slideLayouts/slideLayout7.xml"/><Relationship Id="rId5" Type="http://schemas.openxmlformats.org/officeDocument/2006/relationships/tags" Target="../tags/tag39.xml"/><Relationship Id="rId10" Type="http://schemas.openxmlformats.org/officeDocument/2006/relationships/tags" Target="../tags/tag44.xml"/><Relationship Id="rId4" Type="http://schemas.openxmlformats.org/officeDocument/2006/relationships/tags" Target="../tags/tag38.xml"/><Relationship Id="rId9" Type="http://schemas.openxmlformats.org/officeDocument/2006/relationships/tags" Target="../tags/tag4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52.xml"/><Relationship Id="rId13" Type="http://schemas.openxmlformats.org/officeDocument/2006/relationships/notesSlide" Target="../notesSlides/notesSlide1.xml"/><Relationship Id="rId3" Type="http://schemas.openxmlformats.org/officeDocument/2006/relationships/tags" Target="../tags/tag47.xml"/><Relationship Id="rId7" Type="http://schemas.openxmlformats.org/officeDocument/2006/relationships/tags" Target="../tags/tag51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tags" Target="../tags/tag50.xml"/><Relationship Id="rId11" Type="http://schemas.openxmlformats.org/officeDocument/2006/relationships/tags" Target="../tags/tag55.xml"/><Relationship Id="rId5" Type="http://schemas.openxmlformats.org/officeDocument/2006/relationships/tags" Target="../tags/tag49.xml"/><Relationship Id="rId10" Type="http://schemas.openxmlformats.org/officeDocument/2006/relationships/tags" Target="../tags/tag54.xml"/><Relationship Id="rId4" Type="http://schemas.openxmlformats.org/officeDocument/2006/relationships/tags" Target="../tags/tag48.xml"/><Relationship Id="rId9" Type="http://schemas.openxmlformats.org/officeDocument/2006/relationships/tags" Target="../tags/tag53.xml"/><Relationship Id="rId14" Type="http://schemas.openxmlformats.org/officeDocument/2006/relationships/image" Target="../media/image1.tmp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63.xml"/><Relationship Id="rId13" Type="http://schemas.openxmlformats.org/officeDocument/2006/relationships/notesSlide" Target="../notesSlides/notesSlide2.xml"/><Relationship Id="rId3" Type="http://schemas.openxmlformats.org/officeDocument/2006/relationships/tags" Target="../tags/tag58.xml"/><Relationship Id="rId7" Type="http://schemas.openxmlformats.org/officeDocument/2006/relationships/tags" Target="../tags/tag62.xml"/><Relationship Id="rId12" Type="http://schemas.openxmlformats.org/officeDocument/2006/relationships/slideLayout" Target="../slideLayouts/slideLayout7.xml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tags" Target="../tags/tag61.xml"/><Relationship Id="rId11" Type="http://schemas.openxmlformats.org/officeDocument/2006/relationships/tags" Target="../tags/tag66.xml"/><Relationship Id="rId5" Type="http://schemas.openxmlformats.org/officeDocument/2006/relationships/tags" Target="../tags/tag60.xml"/><Relationship Id="rId10" Type="http://schemas.openxmlformats.org/officeDocument/2006/relationships/tags" Target="../tags/tag65.xml"/><Relationship Id="rId4" Type="http://schemas.openxmlformats.org/officeDocument/2006/relationships/tags" Target="../tags/tag59.xml"/><Relationship Id="rId9" Type="http://schemas.openxmlformats.org/officeDocument/2006/relationships/tags" Target="../tags/tag64.xml"/><Relationship Id="rId14" Type="http://schemas.openxmlformats.org/officeDocument/2006/relationships/image" Target="../media/image1.tm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xfrm>
            <a:off x="1016000" y="843756"/>
            <a:ext cx="4306888" cy="1739787"/>
          </a:xfrm>
        </p:spPr>
        <p:txBody>
          <a:bodyPr>
            <a:normAutofit/>
          </a:bodyPr>
          <a:lstStyle/>
          <a:p>
            <a:pPr algn="ctr"/>
            <a:r>
              <a:rPr lang="en-US" altLang="zh-CN" sz="4000" dirty="0">
                <a:latin typeface="Georgia" panose="02040502050405020303" pitchFamily="18" charset="0"/>
              </a:rPr>
              <a:t>Preview: Week 3</a:t>
            </a:r>
            <a:endParaRPr lang="zh-CN" altLang="en-US" sz="4000" dirty="0">
              <a:latin typeface="Georgia" panose="02040502050405020303" pitchFamily="18" charset="0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1841500" y="5842000"/>
            <a:ext cx="2032000" cy="508000"/>
          </a:xfrm>
          <a:prstGeom prst="rect">
            <a:avLst/>
          </a:prstGeom>
          <a:noFill/>
          <a:ln w="1270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</a14:hiddenLine>
            </a:ext>
          </a:extLst>
        </p:spPr>
        <p:txBody>
          <a:bodyPr vert="horz" wrap="square" rtlCol="0" anchor="ctr" anchorCtr="1">
            <a:noAutofit/>
          </a:bodyPr>
          <a:lstStyle/>
          <a:p>
            <a:r>
              <a:rPr lang="zh-CN" altLang="en-US" sz="2000" smtClean="0">
                <a:solidFill>
                  <a:srgbClr val="000000"/>
                </a:solidFill>
              </a:rPr>
              <a:t>总分</a:t>
            </a:r>
            <a:r>
              <a:rPr lang="en-US" altLang="zh-CN" sz="2000" smtClean="0">
                <a:solidFill>
                  <a:srgbClr val="000000"/>
                </a:solidFill>
              </a:rPr>
              <a:t>: 10</a:t>
            </a:r>
            <a:endParaRPr lang="zh-CN" altLang="en-US" sz="2000">
              <a:solidFill>
                <a:srgbClr val="000000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845803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>
                <a:latin typeface="Georgia" panose="02040502050405020303" pitchFamily="18" charset="0"/>
              </a:rPr>
              <a:t>Preview: Week 3</a:t>
            </a:r>
            <a:endParaRPr lang="zh-CN" altLang="en-US" sz="3200" dirty="0"/>
          </a:p>
        </p:txBody>
      </p:sp>
      <p:sp>
        <p:nvSpPr>
          <p:cNvPr id="7" name="矩形 6"/>
          <p:cNvSpPr/>
          <p:nvPr/>
        </p:nvSpPr>
        <p:spPr>
          <a:xfrm>
            <a:off x="638628" y="1799776"/>
            <a:ext cx="4949371" cy="3621314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 algn="ctr">
                <a:solidFill>
                  <a:srgbClr val="FFFFFF"/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lnSpc>
                <a:spcPct val="150000"/>
              </a:lnSpc>
              <a:buFontTx/>
              <a:buAutoNum type="arabicPeriod"/>
              <a:defRPr/>
            </a:pPr>
            <a:r>
              <a:rPr lang="en-US" altLang="zh-CN" sz="2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Public Speaking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  <a:defRPr/>
            </a:pPr>
            <a:r>
              <a:rPr lang="en-US" altLang="zh-CN" sz="2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Elevator Pitch</a:t>
            </a:r>
          </a:p>
          <a:p>
            <a:pPr marL="457200" indent="-457200">
              <a:lnSpc>
                <a:spcPct val="150000"/>
              </a:lnSpc>
              <a:buFontTx/>
              <a:buAutoNum type="arabicPeriod"/>
              <a:defRPr/>
            </a:pPr>
            <a:r>
              <a:rPr lang="en-US" altLang="zh-CN" sz="2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Chinglish: (</a:t>
            </a:r>
            <a:r>
              <a:rPr lang="zh-CN" altLang="en-US" sz="2400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cs typeface="Times New Roman" pitchFamily="18" charset="0"/>
              </a:rPr>
              <a:t>请注意</a:t>
            </a:r>
            <a:r>
              <a:rPr lang="en-US" altLang="zh-CN" sz="2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;</a:t>
            </a:r>
            <a:r>
              <a:rPr lang="zh-CN" altLang="en-US" sz="2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en-US" altLang="zh-CN" sz="20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pay attention to </a:t>
            </a:r>
            <a:r>
              <a:rPr lang="en-US" altLang="zh-CN" sz="2400" dirty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95000"/>
              </a:lnSpc>
              <a:defRPr/>
            </a:pPr>
            <a:endParaRPr lang="en-US" altLang="zh-CN" sz="2400" dirty="0">
              <a:effectLst>
                <a:outerShdw blurRad="38100" dist="38100" dir="2700000" algn="tl">
                  <a:srgbClr val="C0C0C0"/>
                </a:outerShdw>
              </a:effectLst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15688" y="8345019"/>
            <a:ext cx="5399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661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1323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6984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26464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83080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39696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96312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52928" algn="l" defTabSz="713232" rtl="0" eaLnBrk="1" latinLnBrk="0" hangingPunct="1">
              <a:defRPr sz="1404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>
                <a:latin typeface="Georgia" panose="02040502050405020303" pitchFamily="18" charset="0"/>
                <a:ea typeface="微软雅黑" panose="020B0503020204020204" pitchFamily="34" charset="-122"/>
              </a:rPr>
              <a:t>Copyright</a:t>
            </a:r>
            <a:r>
              <a:rPr lang="zh-CN" altLang="en-US" sz="1400" dirty="0">
                <a:latin typeface="Georgia" panose="02040502050405020303" pitchFamily="18" charset="0"/>
                <a:ea typeface="微软雅黑" panose="020B0503020204020204" pitchFamily="34" charset="-122"/>
              </a:rPr>
              <a:t> </a:t>
            </a:r>
            <a:r>
              <a:rPr lang="en-US" altLang="zh-CN" sz="1400" dirty="0">
                <a:latin typeface="Georgia" panose="02040502050405020303" pitchFamily="18" charset="0"/>
                <a:ea typeface="微软雅黑" panose="020B0503020204020204" pitchFamily="34" charset="-122"/>
              </a:rPr>
              <a:t>© </a:t>
            </a:r>
            <a:r>
              <a:rPr lang="en-US" altLang="zh-CN" sz="1400" dirty="0" err="1">
                <a:latin typeface="Georgia" panose="02040502050405020303" pitchFamily="18" charset="0"/>
              </a:rPr>
              <a:t>Xiangming</a:t>
            </a:r>
            <a:r>
              <a:rPr lang="en-US" altLang="zh-CN" sz="1400" dirty="0">
                <a:latin typeface="Georgia" panose="02040502050405020303" pitchFamily="18" charset="0"/>
              </a:rPr>
              <a:t> LI &amp; Kitty ZHANG, Graduate School at Shenzhen,  Tsinghua University. All Rights Reserved.</a:t>
            </a:r>
            <a:endParaRPr lang="zh-CN" altLang="en-US" sz="1400" dirty="0"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419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71500" y="1238250"/>
            <a:ext cx="4572000" cy="238125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5000"/>
              </a:lnSpc>
              <a:defRPr/>
            </a:pPr>
            <a:r>
              <a:rPr lang="en-US" altLang="zh-CN" sz="2400" dirty="0">
                <a:solidFill>
                  <a:srgbClr val="000000"/>
                </a:solidFill>
                <a:latin typeface="Georgia" pitchFamily="18" charset="0"/>
              </a:rPr>
              <a:t>What are the Two Types of </a:t>
            </a:r>
          </a:p>
          <a:p>
            <a:pPr>
              <a:lnSpc>
                <a:spcPct val="85000"/>
              </a:lnSpc>
              <a:defRPr/>
            </a:pPr>
            <a:r>
              <a:rPr lang="en-US" altLang="zh-CN" sz="2400" dirty="0">
                <a:solidFill>
                  <a:srgbClr val="000000"/>
                </a:solidFill>
                <a:latin typeface="Georgia" pitchFamily="18" charset="0"/>
              </a:rPr>
              <a:t>Public Speaking</a:t>
            </a:r>
            <a:r>
              <a:rPr lang="zh-CN" altLang="en-US" sz="2000" dirty="0">
                <a:solidFill>
                  <a:srgbClr val="000000"/>
                </a:solidFill>
                <a:latin typeface="Georgia" pitchFamily="18" charset="0"/>
              </a:rPr>
              <a:t>（</a:t>
            </a:r>
            <a:r>
              <a:rPr lang="zh-CN" altLang="en-US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公众演说</a:t>
            </a:r>
            <a:r>
              <a:rPr lang="zh-CN" altLang="en-US" sz="2000" dirty="0">
                <a:solidFill>
                  <a:srgbClr val="000000"/>
                </a:solidFill>
                <a:latin typeface="Georgia" pitchFamily="18" charset="0"/>
              </a:rPr>
              <a:t>）</a:t>
            </a:r>
            <a:r>
              <a:rPr lang="en-US" altLang="zh-CN" sz="2667" dirty="0">
                <a:solidFill>
                  <a:srgbClr val="000000"/>
                </a:solidFill>
                <a:latin typeface="Georgia" pitchFamily="18" charset="0"/>
              </a:rPr>
              <a:t>?</a:t>
            </a:r>
            <a:endParaRPr lang="zh-CN" altLang="en-US" sz="2667" dirty="0">
              <a:solidFill>
                <a:srgbClr val="000000"/>
              </a:solidFill>
              <a:latin typeface="Georgia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43000" y="3857625"/>
            <a:ext cx="4000500" cy="714375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5000"/>
              </a:lnSpc>
              <a:defRPr/>
            </a:pPr>
            <a:r>
              <a:rPr lang="en-US" altLang="zh-CN" sz="2000" dirty="0">
                <a:solidFill>
                  <a:srgbClr val="000000"/>
                </a:solidFill>
                <a:latin typeface="Garamond" pitchFamily="18" charset="0"/>
              </a:rPr>
              <a:t>Ted Speech</a:t>
            </a:r>
            <a:endParaRPr lang="zh-CN" altLang="en-US" sz="2000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43000" y="4810125"/>
            <a:ext cx="4000500" cy="714375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5000"/>
              </a:lnSpc>
              <a:defRPr/>
            </a:pPr>
            <a:r>
              <a:rPr lang="en-US" altLang="zh-CN" sz="2000" dirty="0">
                <a:solidFill>
                  <a:srgbClr val="000000"/>
                </a:solidFill>
                <a:latin typeface="Garamond" pitchFamily="18" charset="0"/>
              </a:rPr>
              <a:t>Informative Speech</a:t>
            </a:r>
            <a:endParaRPr lang="zh-CN" altLang="en-US" sz="2000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43000" y="5762625"/>
            <a:ext cx="4000500" cy="714375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5000"/>
              </a:lnSpc>
              <a:defRPr/>
            </a:pPr>
            <a:r>
              <a:rPr lang="en-US" altLang="zh-CN" sz="2000" dirty="0">
                <a:solidFill>
                  <a:srgbClr val="000000"/>
                </a:solidFill>
                <a:latin typeface="Garamond" pitchFamily="18" charset="0"/>
              </a:rPr>
              <a:t>Emotional Speech</a:t>
            </a:r>
            <a:endParaRPr lang="zh-CN" altLang="en-US" sz="2000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43000" y="6715125"/>
            <a:ext cx="4000500" cy="714375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5000"/>
              </a:lnSpc>
              <a:defRPr/>
            </a:pPr>
            <a:r>
              <a:rPr lang="en-US" altLang="zh-CN" sz="2000" dirty="0">
                <a:solidFill>
                  <a:srgbClr val="000000"/>
                </a:solidFill>
                <a:latin typeface="Garamond" pitchFamily="18" charset="0"/>
              </a:rPr>
              <a:t>Persuasive Speech</a:t>
            </a:r>
            <a:endParaRPr lang="zh-CN" altLang="en-US" sz="2000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628650" y="3986213"/>
            <a:ext cx="457200" cy="457200"/>
          </a:xfrm>
          <a:prstGeom prst="rect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5000"/>
              </a:lnSpc>
              <a:defRPr/>
            </a:pPr>
            <a:r>
              <a:rPr lang="en-US" altLang="zh-CN" sz="1333">
                <a:solidFill>
                  <a:srgbClr val="FFFFFF"/>
                </a:solidFill>
              </a:rPr>
              <a:t>A</a:t>
            </a:r>
            <a:endParaRPr lang="zh-CN" altLang="en-US" sz="1333">
              <a:solidFill>
                <a:srgbClr val="FFFFFF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628650" y="4938713"/>
            <a:ext cx="457200" cy="45720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5000"/>
              </a:lnSpc>
              <a:defRPr/>
            </a:pPr>
            <a:r>
              <a:rPr lang="en-US" altLang="zh-CN" sz="1333" dirty="0">
                <a:solidFill>
                  <a:srgbClr val="FFFFFF"/>
                </a:solidFill>
              </a:rPr>
              <a:t>B</a:t>
            </a:r>
            <a:endParaRPr lang="zh-CN" altLang="en-US" sz="1333" dirty="0">
              <a:solidFill>
                <a:srgbClr val="FFFFFF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628650" y="5891213"/>
            <a:ext cx="457200" cy="457200"/>
          </a:xfrm>
          <a:prstGeom prst="rect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5000"/>
              </a:lnSpc>
              <a:defRPr/>
            </a:pPr>
            <a:r>
              <a:rPr lang="en-US" altLang="zh-CN" sz="1333">
                <a:solidFill>
                  <a:srgbClr val="FFFFFF"/>
                </a:solidFill>
              </a:rPr>
              <a:t>C</a:t>
            </a:r>
            <a:endParaRPr lang="zh-CN" altLang="en-US" sz="1333">
              <a:solidFill>
                <a:srgbClr val="FFFFFF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628650" y="6843713"/>
            <a:ext cx="457200" cy="45720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5000"/>
              </a:lnSpc>
              <a:defRPr/>
            </a:pPr>
            <a:r>
              <a:rPr lang="en-US" altLang="zh-CN" sz="1333">
                <a:solidFill>
                  <a:srgbClr val="FFFFFF"/>
                </a:solidFill>
              </a:rPr>
              <a:t>D</a:t>
            </a:r>
            <a:endParaRPr lang="zh-CN" altLang="en-US" sz="1333">
              <a:solidFill>
                <a:srgbClr val="FFFFFF"/>
              </a:solidFill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0C12B48F-70CA-46D8-8A51-D460FA03ABE4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18" name="TitleBackground">
              <a:extLst>
                <a:ext uri="{FF2B5EF4-FFF2-40B4-BE49-F238E27FC236}">
                  <a16:creationId xmlns:a16="http://schemas.microsoft.com/office/drawing/2014/main" id="{8A46F647-501D-4393-99AB-8EFE858AE859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5875" cap="rnd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5875" cap="rnd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ColorBlock"/>
            <p:cNvSpPr/>
            <p:nvPr>
              <p:custDataLst>
                <p:tags r:id="rId9"/>
              </p:custDataLst>
            </p:nvPr>
          </p:nvSpPr>
          <p:spPr bwMode="auto">
            <a:xfrm>
              <a:off x="0" y="0"/>
              <a:ext cx="211138" cy="528638"/>
            </a:xfrm>
            <a:prstGeom prst="rect">
              <a:avLst/>
            </a:prstGeom>
            <a:solidFill>
              <a:srgbClr val="639E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85000"/>
                </a:lnSpc>
                <a:defRPr/>
              </a:pPr>
              <a:endParaRPr lang="zh-CN" altLang="en-US" sz="1167"/>
            </a:p>
          </p:txBody>
        </p:sp>
        <p:sp>
          <p:nvSpPr>
            <p:cNvPr id="16" name="TypeText"/>
            <p:cNvSpPr/>
            <p:nvPr>
              <p:custDataLst>
                <p:tags r:id="rId10"/>
              </p:custDataLst>
            </p:nvPr>
          </p:nvSpPr>
          <p:spPr bwMode="auto">
            <a:xfrm>
              <a:off x="254000" y="0"/>
              <a:ext cx="1058863" cy="528638"/>
            </a:xfrm>
            <a:prstGeom prst="rect">
              <a:avLst/>
            </a:prstGeom>
            <a:noFill/>
            <a:ln w="12700" cap="rnd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 cmpd="sng" algn="ctr">
                  <a:solidFill>
                    <a:schemeClr val="tx1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85000"/>
                </a:lnSpc>
                <a:defRPr/>
              </a:pPr>
              <a:r>
                <a:rPr lang="zh-CN" altLang="en-US" sz="2167" dirty="0">
                  <a:solidFill>
                    <a:srgbClr val="000000"/>
                  </a:solidFill>
                </a:rPr>
                <a:t>多选题</a:t>
              </a:r>
            </a:p>
          </p:txBody>
        </p:sp>
        <p:sp>
          <p:nvSpPr>
            <p:cNvPr id="19" name="TipText">
              <a:extLst>
                <a:ext uri="{FF2B5EF4-FFF2-40B4-BE49-F238E27FC236}">
                  <a16:creationId xmlns:a16="http://schemas.microsoft.com/office/drawing/2014/main" id="{D1C60DF0-05FD-458D-850D-6C01DC8A42BF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1336993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2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17EB9DF7-024D-4FE2-94B1-8666E68A7D7B}"/>
              </a:ext>
            </a:extLst>
          </p:cNvPr>
          <p:cNvPicPr>
            <a:picLocks/>
          </p:cNvPicPr>
          <p:nvPr>
            <p:custDataLst>
              <p:tags r:id="rId7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64068660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71500" y="1238250"/>
            <a:ext cx="4572000" cy="2381250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altLang="zh-CN" sz="2400" dirty="0">
                <a:solidFill>
                  <a:srgbClr val="000000"/>
                </a:solidFill>
                <a:latin typeface="Georgia" pitchFamily="18" charset="0"/>
              </a:rPr>
              <a:t>Elevator Pitch is ...?</a:t>
            </a:r>
            <a:endParaRPr lang="zh-CN" altLang="en-US" sz="2400" dirty="0">
              <a:solidFill>
                <a:srgbClr val="000000"/>
              </a:solidFill>
              <a:latin typeface="Georgia" pitchFamily="18" charset="0"/>
            </a:endParaRPr>
          </a:p>
          <a:p>
            <a:pPr>
              <a:lnSpc>
                <a:spcPct val="85000"/>
              </a:lnSpc>
              <a:defRPr/>
            </a:pPr>
            <a:endParaRPr lang="zh-CN" altLang="en-US" sz="2667" dirty="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43000" y="3857625"/>
            <a:ext cx="4000500" cy="714375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5000"/>
              </a:lnSpc>
              <a:defRPr/>
            </a:pPr>
            <a:r>
              <a:rPr lang="en-US" altLang="zh-CN" sz="2000" dirty="0">
                <a:solidFill>
                  <a:srgbClr val="000000"/>
                </a:solidFill>
                <a:latin typeface="Garamond" pitchFamily="18" charset="0"/>
              </a:rPr>
              <a:t>a speech which is highly pressing</a:t>
            </a:r>
            <a:endParaRPr lang="zh-CN" altLang="en-US" sz="2000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43000" y="4810125"/>
            <a:ext cx="4000500" cy="714375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5000"/>
              </a:lnSpc>
              <a:defRPr/>
            </a:pPr>
            <a:r>
              <a:rPr lang="en-US" altLang="zh-CN" sz="2000" dirty="0">
                <a:solidFill>
                  <a:srgbClr val="000000"/>
                </a:solidFill>
                <a:latin typeface="Garamond" pitchFamily="18" charset="0"/>
              </a:rPr>
              <a:t>a speech which is slowly paced</a:t>
            </a:r>
            <a:endParaRPr lang="zh-CN" altLang="en-US" sz="2000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43000" y="5762625"/>
            <a:ext cx="4000500" cy="714375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5000"/>
              </a:lnSpc>
              <a:defRPr/>
            </a:pPr>
            <a:r>
              <a:rPr lang="en-US" altLang="zh-CN" sz="2000" dirty="0">
                <a:solidFill>
                  <a:srgbClr val="000000"/>
                </a:solidFill>
                <a:latin typeface="Garamond" pitchFamily="18" charset="0"/>
              </a:rPr>
              <a:t>to inform others</a:t>
            </a:r>
            <a:endParaRPr lang="zh-CN" altLang="en-US" sz="2000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143000" y="6715125"/>
            <a:ext cx="4000500" cy="714375"/>
          </a:xfrm>
          <a:prstGeom prst="rect">
            <a:avLst/>
          </a:prstGeom>
          <a:solidFill>
            <a:srgbClr val="FFFFFF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85000"/>
              </a:lnSpc>
              <a:defRPr/>
            </a:pPr>
            <a:r>
              <a:rPr lang="en-US" altLang="zh-CN" sz="2000" dirty="0">
                <a:solidFill>
                  <a:srgbClr val="000000"/>
                </a:solidFill>
                <a:latin typeface="Garamond" pitchFamily="18" charset="0"/>
              </a:rPr>
              <a:t>to persuade others</a:t>
            </a:r>
            <a:endParaRPr lang="zh-CN" altLang="en-US" sz="2000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628650" y="3986213"/>
            <a:ext cx="457200" cy="45720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5000"/>
              </a:lnSpc>
              <a:defRPr/>
            </a:pPr>
            <a:r>
              <a:rPr lang="en-US" altLang="zh-CN" sz="1333">
                <a:solidFill>
                  <a:srgbClr val="FFFFFF"/>
                </a:solidFill>
              </a:rPr>
              <a:t>A</a:t>
            </a:r>
            <a:endParaRPr lang="zh-CN" altLang="en-US" sz="1333">
              <a:solidFill>
                <a:srgbClr val="FFFFFF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628650" y="4938713"/>
            <a:ext cx="457200" cy="457200"/>
          </a:xfrm>
          <a:prstGeom prst="rect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5000"/>
              </a:lnSpc>
              <a:defRPr/>
            </a:pPr>
            <a:r>
              <a:rPr lang="en-US" altLang="zh-CN" sz="1333" dirty="0">
                <a:solidFill>
                  <a:srgbClr val="FFFFFF"/>
                </a:solidFill>
              </a:rPr>
              <a:t>B</a:t>
            </a:r>
            <a:endParaRPr lang="zh-CN" altLang="en-US" sz="1333" dirty="0">
              <a:solidFill>
                <a:srgbClr val="FFFFFF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>
            <p:custDataLst>
              <p:tags r:id="rId4"/>
            </p:custDataLst>
          </p:nvPr>
        </p:nvSpPr>
        <p:spPr>
          <a:xfrm>
            <a:off x="628650" y="5891213"/>
            <a:ext cx="457200" cy="457200"/>
          </a:xfrm>
          <a:prstGeom prst="rect">
            <a:avLst/>
          </a:prstGeom>
          <a:solidFill>
            <a:srgbClr val="808080"/>
          </a:solidFill>
          <a:ln w="127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5000"/>
              </a:lnSpc>
              <a:defRPr/>
            </a:pPr>
            <a:r>
              <a:rPr lang="en-US" altLang="zh-CN" sz="1333">
                <a:solidFill>
                  <a:srgbClr val="FFFFFF"/>
                </a:solidFill>
              </a:rPr>
              <a:t>C</a:t>
            </a:r>
            <a:endParaRPr lang="zh-CN" altLang="en-US" sz="1333">
              <a:solidFill>
                <a:srgbClr val="FFFFFF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>
            <p:custDataLst>
              <p:tags r:id="rId5"/>
            </p:custDataLst>
          </p:nvPr>
        </p:nvSpPr>
        <p:spPr>
          <a:xfrm>
            <a:off x="628650" y="6843713"/>
            <a:ext cx="457200" cy="457200"/>
          </a:xfrm>
          <a:prstGeom prst="rect">
            <a:avLst/>
          </a:prstGeom>
          <a:solidFill>
            <a:srgbClr val="00FF00"/>
          </a:solidFill>
          <a:ln w="254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85000"/>
              </a:lnSpc>
              <a:defRPr/>
            </a:pPr>
            <a:r>
              <a:rPr lang="en-US" altLang="zh-CN" sz="1333">
                <a:solidFill>
                  <a:srgbClr val="FFFFFF"/>
                </a:solidFill>
              </a:rPr>
              <a:t>D</a:t>
            </a:r>
            <a:endParaRPr lang="zh-CN" altLang="en-US" sz="1333">
              <a:solidFill>
                <a:srgbClr val="FFFFFF"/>
              </a:solidFill>
            </a:endParaRPr>
          </a:p>
        </p:txBody>
      </p: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1958CE0A-81B9-40E6-B6B4-6887B43B9AA4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18" name="TitleBackground">
              <a:extLst>
                <a:ext uri="{FF2B5EF4-FFF2-40B4-BE49-F238E27FC236}">
                  <a16:creationId xmlns:a16="http://schemas.microsoft.com/office/drawing/2014/main" id="{FB9E41E1-0C8D-4655-92F5-345EBFEA3CF6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5875" cap="rnd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5875" cap="rnd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ColorBlock"/>
            <p:cNvSpPr/>
            <p:nvPr>
              <p:custDataLst>
                <p:tags r:id="rId9"/>
              </p:custDataLst>
            </p:nvPr>
          </p:nvSpPr>
          <p:spPr bwMode="auto">
            <a:xfrm>
              <a:off x="0" y="0"/>
              <a:ext cx="211138" cy="528638"/>
            </a:xfrm>
            <a:prstGeom prst="rect">
              <a:avLst/>
            </a:prstGeom>
            <a:solidFill>
              <a:srgbClr val="639E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lnSpc>
                  <a:spcPct val="85000"/>
                </a:lnSpc>
                <a:defRPr/>
              </a:pPr>
              <a:endParaRPr lang="zh-CN" altLang="en-US" sz="1167"/>
            </a:p>
          </p:txBody>
        </p:sp>
        <p:sp>
          <p:nvSpPr>
            <p:cNvPr id="16" name="TypeText"/>
            <p:cNvSpPr/>
            <p:nvPr>
              <p:custDataLst>
                <p:tags r:id="rId10"/>
              </p:custDataLst>
            </p:nvPr>
          </p:nvSpPr>
          <p:spPr bwMode="auto">
            <a:xfrm>
              <a:off x="254000" y="0"/>
              <a:ext cx="1058863" cy="528638"/>
            </a:xfrm>
            <a:prstGeom prst="rect">
              <a:avLst/>
            </a:prstGeom>
            <a:noFill/>
            <a:ln w="12700" cap="rnd" cmpd="sng" algn="ctr">
              <a:noFill/>
              <a:prstDash val="soli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 cmpd="sng" algn="ctr">
                  <a:solidFill>
                    <a:schemeClr val="tx1"/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lnSpc>
                  <a:spcPct val="85000"/>
                </a:lnSpc>
                <a:defRPr/>
              </a:pPr>
              <a:r>
                <a:rPr lang="zh-CN" altLang="en-US" sz="2167" dirty="0">
                  <a:solidFill>
                    <a:srgbClr val="000000"/>
                  </a:solidFill>
                </a:rPr>
                <a:t>多选题</a:t>
              </a:r>
            </a:p>
          </p:txBody>
        </p:sp>
        <p:sp>
          <p:nvSpPr>
            <p:cNvPr id="19" name="TipText">
              <a:extLst>
                <a:ext uri="{FF2B5EF4-FFF2-40B4-BE49-F238E27FC236}">
                  <a16:creationId xmlns:a16="http://schemas.microsoft.com/office/drawing/2014/main" id="{8E60B4FC-C071-49F2-94FF-A1D632EC18C6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1336993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2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10DBCF68-A9D6-4127-A285-AB21C82D6BDB}"/>
              </a:ext>
            </a:extLst>
          </p:cNvPr>
          <p:cNvPicPr>
            <a:picLocks/>
          </p:cNvPicPr>
          <p:nvPr>
            <p:custDataLst>
              <p:tags r:id="rId7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484320843"/>
      </p:ext>
    </p:extLst>
  </p:cSld>
  <p:clrMapOvr>
    <a:masterClrMapping/>
  </p:clrMapOvr>
  <p:transition spd="slow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 bwMode="auto">
          <a:xfrm>
            <a:off x="571500" y="1238250"/>
            <a:ext cx="4572000" cy="238125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lnSpc>
                <a:spcPct val="85000"/>
              </a:lnSpc>
              <a:defRPr/>
            </a:pPr>
            <a:r>
              <a:rPr lang="en-US" altLang="zh-CN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In Aristotle’s Three Means of Persuasion, Logos refers to ______.</a:t>
            </a:r>
            <a:endParaRPr lang="zh-CN" altLang="en-US" sz="24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1143000" y="3857625"/>
            <a:ext cx="4000500" cy="714375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lnSpc>
                <a:spcPct val="85000"/>
              </a:lnSpc>
              <a:defRPr/>
            </a:pPr>
            <a:r>
              <a:rPr lang="en-US" altLang="zh-CN" sz="2000" dirty="0">
                <a:solidFill>
                  <a:srgbClr val="000000"/>
                </a:solidFill>
                <a:latin typeface="Garamond" pitchFamily="18" charset="0"/>
                <a:ea typeface="+mn-ea"/>
              </a:rPr>
              <a:t>Ethos or Authority</a:t>
            </a:r>
            <a:endParaRPr lang="zh-CN" altLang="en-US" sz="2000" dirty="0">
              <a:solidFill>
                <a:srgbClr val="000000"/>
              </a:solidFill>
              <a:latin typeface="Garamond" pitchFamily="18" charset="0"/>
              <a:ea typeface="+mn-ea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1143000" y="4810125"/>
            <a:ext cx="4000500" cy="714375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lnSpc>
                <a:spcPct val="85000"/>
              </a:lnSpc>
              <a:defRPr/>
            </a:pPr>
            <a:r>
              <a:rPr lang="en-US" altLang="zh-CN" sz="2000" dirty="0">
                <a:solidFill>
                  <a:srgbClr val="000000"/>
                </a:solidFill>
                <a:latin typeface="Garamond" pitchFamily="18" charset="0"/>
                <a:ea typeface="+mn-ea"/>
              </a:rPr>
              <a:t>Pathos or Emotions</a:t>
            </a:r>
            <a:endParaRPr lang="zh-CN" altLang="en-US" sz="2000" dirty="0">
              <a:solidFill>
                <a:srgbClr val="000000"/>
              </a:solidFill>
              <a:latin typeface="Garamond" pitchFamily="18" charset="0"/>
              <a:ea typeface="+mn-ea"/>
            </a:endParaRPr>
          </a:p>
        </p:txBody>
      </p:sp>
      <p:sp>
        <p:nvSpPr>
          <p:cNvPr id="23558" name="矩形 7"/>
          <p:cNvSpPr>
            <a:spLocks noChangeArrowheads="1"/>
          </p:cNvSpPr>
          <p:nvPr/>
        </p:nvSpPr>
        <p:spPr bwMode="auto">
          <a:xfrm>
            <a:off x="1143000" y="5762625"/>
            <a:ext cx="4000500" cy="714375"/>
          </a:xfrm>
          <a:prstGeom prst="rect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5pPr>
            <a:lvl6pPr marL="2514600" indent="-228600" defTabSz="7127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6pPr>
            <a:lvl7pPr marL="2971800" indent="-228600" defTabSz="7127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7pPr>
            <a:lvl8pPr marL="3429000" indent="-228600" defTabSz="7127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8pPr>
            <a:lvl9pPr marL="3886200" indent="-228600" defTabSz="7127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85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Garamond" panose="02020404030301010803" pitchFamily="18" charset="0"/>
                <a:ea typeface="宋体" panose="02010600030101010101" pitchFamily="2" charset="-122"/>
              </a:rPr>
              <a:t>Logic or reasoning </a:t>
            </a:r>
            <a:endParaRPr lang="zh-CN" altLang="en-US" sz="2000" dirty="0">
              <a:solidFill>
                <a:srgbClr val="000000"/>
              </a:solidFill>
              <a:latin typeface="Garamond" panose="02020404030301010803" pitchFamily="18" charset="0"/>
              <a:ea typeface="宋体" panose="02010600030101010101" pitchFamily="2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2"/>
            </p:custDataLst>
          </p:nvPr>
        </p:nvSpPr>
        <p:spPr bwMode="auto">
          <a:xfrm>
            <a:off x="628650" y="3986213"/>
            <a:ext cx="457200" cy="457200"/>
          </a:xfrm>
          <a:prstGeom prst="ellipse">
            <a:avLst/>
          </a:prstGeom>
          <a:solidFill>
            <a:srgbClr val="80808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lnSpc>
                <a:spcPct val="85000"/>
              </a:lnSpc>
              <a:defRPr/>
            </a:pPr>
            <a:r>
              <a:rPr lang="en-US" altLang="zh-CN" sz="1333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zh-CN" altLang="en-US" sz="1333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3"/>
            </p:custDataLst>
          </p:nvPr>
        </p:nvSpPr>
        <p:spPr bwMode="auto">
          <a:xfrm>
            <a:off x="628650" y="4938713"/>
            <a:ext cx="457200" cy="457200"/>
          </a:xfrm>
          <a:prstGeom prst="ellipse">
            <a:avLst/>
          </a:prstGeom>
          <a:solidFill>
            <a:srgbClr val="80808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lnSpc>
                <a:spcPct val="85000"/>
              </a:lnSpc>
              <a:defRPr/>
            </a:pPr>
            <a:r>
              <a:rPr lang="en-US" altLang="zh-CN" sz="1333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zh-CN" altLang="en-US" sz="1333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628650" y="5891213"/>
            <a:ext cx="457200" cy="457200"/>
          </a:xfrm>
          <a:prstGeom prst="ellipse">
            <a:avLst/>
          </a:prstGeom>
          <a:solidFill>
            <a:srgbClr val="00FF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lnSpc>
                <a:spcPct val="85000"/>
              </a:lnSpc>
              <a:defRPr/>
            </a:pPr>
            <a:r>
              <a:rPr lang="en-US" altLang="zh-CN" sz="1333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endParaRPr lang="zh-CN" altLang="en-US" sz="1333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7274E61F-D6B4-472D-8213-9583FAAB0ED3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8" name="TitleBackground">
              <a:extLst>
                <a:ext uri="{FF2B5EF4-FFF2-40B4-BE49-F238E27FC236}">
                  <a16:creationId xmlns:a16="http://schemas.microsoft.com/office/drawing/2014/main" id="{8B26FCF1-E475-45C3-88A7-EEB939925535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5875" cap="rnd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5875" cap="rnd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ColorBlock"/>
            <p:cNvSpPr/>
            <p:nvPr>
              <p:custDataLst>
                <p:tags r:id="rId8"/>
              </p:custDataLst>
            </p:nvPr>
          </p:nvSpPr>
          <p:spPr bwMode="auto">
            <a:xfrm>
              <a:off x="0" y="0"/>
              <a:ext cx="211138" cy="528638"/>
            </a:xfrm>
            <a:prstGeom prst="rect">
              <a:avLst/>
            </a:prstGeom>
            <a:solidFill>
              <a:srgbClr val="639EF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lnSpc>
                  <a:spcPct val="85000"/>
                </a:lnSpc>
                <a:defRPr/>
              </a:pPr>
              <a:endParaRPr lang="zh-CN" altLang="en-US" sz="1167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TypeText"/>
            <p:cNvSpPr/>
            <p:nvPr>
              <p:custDataLst>
                <p:tags r:id="rId9"/>
              </p:custDataLst>
            </p:nvPr>
          </p:nvSpPr>
          <p:spPr bwMode="auto">
            <a:xfrm>
              <a:off x="254000" y="0"/>
              <a:ext cx="1058863" cy="528638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85000"/>
                </a:lnSpc>
                <a:defRPr/>
              </a:pPr>
              <a:r>
                <a:rPr lang="zh-CN" altLang="en-US" sz="2167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单选题</a:t>
              </a:r>
            </a:p>
          </p:txBody>
        </p:sp>
        <p:sp>
          <p:nvSpPr>
            <p:cNvPr id="9" name="TipText">
              <a:extLst>
                <a:ext uri="{FF2B5EF4-FFF2-40B4-BE49-F238E27FC236}">
                  <a16:creationId xmlns:a16="http://schemas.microsoft.com/office/drawing/2014/main" id="{28CF2E0F-2AE2-4C8F-8DAD-4BD5440EC5FB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1336993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2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0C2FD215-ADF8-48D5-8635-F397AB76AAEF}"/>
              </a:ext>
            </a:extLst>
          </p:cNvPr>
          <p:cNvPicPr>
            <a:picLocks/>
          </p:cNvPicPr>
          <p:nvPr>
            <p:custDataLst>
              <p:tags r:id="rId6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17482704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 bwMode="auto">
          <a:xfrm>
            <a:off x="571500" y="1238250"/>
            <a:ext cx="4572000" cy="238125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lnSpc>
                <a:spcPct val="85000"/>
              </a:lnSpc>
              <a:defRPr/>
            </a:pPr>
            <a:r>
              <a:rPr lang="en-US" altLang="zh-CN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In Maslow’s Hierarchy of Needs,  what need is on the top of the pyramid?</a:t>
            </a:r>
            <a:endParaRPr lang="zh-CN" altLang="en-US" sz="2400" dirty="0">
              <a:solidFill>
                <a:srgbClr val="00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 bwMode="auto">
          <a:xfrm>
            <a:off x="1143000" y="3857625"/>
            <a:ext cx="4000500" cy="714375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lnSpc>
                <a:spcPct val="85000"/>
              </a:lnSpc>
              <a:defRPr/>
            </a:pPr>
            <a:r>
              <a:rPr lang="en-US" altLang="zh-CN" sz="2000" dirty="0">
                <a:solidFill>
                  <a:srgbClr val="000000"/>
                </a:solidFill>
                <a:latin typeface="Garamond" pitchFamily="18" charset="0"/>
                <a:ea typeface="+mn-ea"/>
              </a:rPr>
              <a:t>Social Needs</a:t>
            </a:r>
            <a:endParaRPr lang="zh-CN" altLang="en-US" sz="2000" dirty="0">
              <a:solidFill>
                <a:srgbClr val="000000"/>
              </a:solidFill>
              <a:latin typeface="Garamond" pitchFamily="18" charset="0"/>
              <a:ea typeface="+mn-ea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1143000" y="4810125"/>
            <a:ext cx="4000500" cy="714375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lnSpc>
                <a:spcPct val="85000"/>
              </a:lnSpc>
              <a:defRPr/>
            </a:pPr>
            <a:r>
              <a:rPr lang="en-US" altLang="zh-CN" sz="2000" dirty="0">
                <a:solidFill>
                  <a:srgbClr val="000000"/>
                </a:solidFill>
                <a:latin typeface="Garamond" pitchFamily="18" charset="0"/>
                <a:ea typeface="+mn-ea"/>
              </a:rPr>
              <a:t>Self Actualization</a:t>
            </a:r>
            <a:endParaRPr lang="zh-CN" altLang="en-US" sz="2000" dirty="0">
              <a:solidFill>
                <a:srgbClr val="000000"/>
              </a:solidFill>
              <a:latin typeface="Garamond" pitchFamily="18" charset="0"/>
              <a:ea typeface="+mn-ea"/>
            </a:endParaRPr>
          </a:p>
        </p:txBody>
      </p:sp>
      <p:sp>
        <p:nvSpPr>
          <p:cNvPr id="23558" name="矩形 7"/>
          <p:cNvSpPr>
            <a:spLocks noChangeArrowheads="1"/>
          </p:cNvSpPr>
          <p:nvPr/>
        </p:nvSpPr>
        <p:spPr bwMode="auto">
          <a:xfrm>
            <a:off x="1143000" y="5762625"/>
            <a:ext cx="4000500" cy="714375"/>
          </a:xfrm>
          <a:prstGeom prst="rect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5pPr>
            <a:lvl6pPr marL="2514600" indent="-228600" defTabSz="7127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6pPr>
            <a:lvl7pPr marL="2971800" indent="-228600" defTabSz="7127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7pPr>
            <a:lvl8pPr marL="3429000" indent="-228600" defTabSz="7127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8pPr>
            <a:lvl9pPr marL="3886200" indent="-228600" defTabSz="7127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85000"/>
              </a:lnSpc>
            </a:pPr>
            <a:r>
              <a:rPr lang="en-US" altLang="zh-CN" sz="2000" dirty="0">
                <a:solidFill>
                  <a:srgbClr val="000000"/>
                </a:solidFill>
                <a:latin typeface="Garamond" panose="02020404030301010803" pitchFamily="18" charset="0"/>
                <a:ea typeface="宋体" panose="02010600030101010101" pitchFamily="2" charset="-122"/>
              </a:rPr>
              <a:t>Basic Needs</a:t>
            </a:r>
            <a:endParaRPr lang="zh-CN" altLang="en-US" sz="2000" dirty="0">
              <a:solidFill>
                <a:srgbClr val="000000"/>
              </a:solidFill>
              <a:latin typeface="Garamond" panose="02020404030301010803" pitchFamily="18" charset="0"/>
              <a:ea typeface="宋体" panose="02010600030101010101" pitchFamily="2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2"/>
            </p:custDataLst>
          </p:nvPr>
        </p:nvSpPr>
        <p:spPr bwMode="auto">
          <a:xfrm>
            <a:off x="628650" y="3986213"/>
            <a:ext cx="457200" cy="457200"/>
          </a:xfrm>
          <a:prstGeom prst="ellipse">
            <a:avLst/>
          </a:prstGeom>
          <a:solidFill>
            <a:srgbClr val="80808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lnSpc>
                <a:spcPct val="85000"/>
              </a:lnSpc>
              <a:defRPr/>
            </a:pPr>
            <a:r>
              <a:rPr lang="en-US" altLang="zh-CN" sz="1333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zh-CN" altLang="en-US" sz="1333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3"/>
            </p:custDataLst>
          </p:nvPr>
        </p:nvSpPr>
        <p:spPr bwMode="auto">
          <a:xfrm>
            <a:off x="628650" y="4938713"/>
            <a:ext cx="457200" cy="457200"/>
          </a:xfrm>
          <a:prstGeom prst="ellipse">
            <a:avLst/>
          </a:prstGeom>
          <a:solidFill>
            <a:srgbClr val="00FF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lnSpc>
                <a:spcPct val="85000"/>
              </a:lnSpc>
              <a:defRPr/>
            </a:pPr>
            <a:r>
              <a:rPr lang="en-US" altLang="zh-CN" sz="1333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zh-CN" altLang="en-US" sz="1333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628650" y="5891213"/>
            <a:ext cx="457200" cy="457200"/>
          </a:xfrm>
          <a:prstGeom prst="ellipse">
            <a:avLst/>
          </a:prstGeom>
          <a:solidFill>
            <a:srgbClr val="80808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lnSpc>
                <a:spcPct val="85000"/>
              </a:lnSpc>
              <a:defRPr/>
            </a:pPr>
            <a:r>
              <a:rPr lang="en-US" altLang="zh-CN" sz="1333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endParaRPr lang="zh-CN" altLang="en-US" sz="1333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6B22B9F1-144D-4951-989F-45C98D331EA8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8" name="TitleBackground">
              <a:extLst>
                <a:ext uri="{FF2B5EF4-FFF2-40B4-BE49-F238E27FC236}">
                  <a16:creationId xmlns:a16="http://schemas.microsoft.com/office/drawing/2014/main" id="{8BB6FD39-9C30-46F9-BBCD-AD18BF53CFB4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5875" cap="rnd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5875" cap="rnd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ColorBlock"/>
            <p:cNvSpPr/>
            <p:nvPr>
              <p:custDataLst>
                <p:tags r:id="rId8"/>
              </p:custDataLst>
            </p:nvPr>
          </p:nvSpPr>
          <p:spPr bwMode="auto">
            <a:xfrm>
              <a:off x="0" y="0"/>
              <a:ext cx="211138" cy="528638"/>
            </a:xfrm>
            <a:prstGeom prst="rect">
              <a:avLst/>
            </a:prstGeom>
            <a:solidFill>
              <a:srgbClr val="639EF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lnSpc>
                  <a:spcPct val="85000"/>
                </a:lnSpc>
                <a:defRPr/>
              </a:pPr>
              <a:endParaRPr lang="zh-CN" altLang="en-US" sz="1167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TypeText"/>
            <p:cNvSpPr/>
            <p:nvPr>
              <p:custDataLst>
                <p:tags r:id="rId9"/>
              </p:custDataLst>
            </p:nvPr>
          </p:nvSpPr>
          <p:spPr bwMode="auto">
            <a:xfrm>
              <a:off x="254000" y="0"/>
              <a:ext cx="1058863" cy="528638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85000"/>
                </a:lnSpc>
                <a:defRPr/>
              </a:pPr>
              <a:r>
                <a:rPr lang="zh-CN" altLang="en-US" sz="2167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单选题</a:t>
              </a:r>
            </a:p>
          </p:txBody>
        </p:sp>
        <p:sp>
          <p:nvSpPr>
            <p:cNvPr id="9" name="TipText">
              <a:extLst>
                <a:ext uri="{FF2B5EF4-FFF2-40B4-BE49-F238E27FC236}">
                  <a16:creationId xmlns:a16="http://schemas.microsoft.com/office/drawing/2014/main" id="{E0FCC780-620E-40E5-B0E0-A0D5F50F1F20}"/>
                </a:ext>
              </a:extLst>
            </p:cNvPr>
            <p:cNvSpPr txBox="1"/>
            <p:nvPr>
              <p:custDataLst>
                <p:tags r:id="rId10"/>
              </p:custDataLst>
            </p:nvPr>
          </p:nvSpPr>
          <p:spPr>
            <a:xfrm>
              <a:off x="1336993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2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1275ADA3-1742-4345-A420-3EA44F2AE3ED}"/>
              </a:ext>
            </a:extLst>
          </p:cNvPr>
          <p:cNvPicPr>
            <a:picLocks/>
          </p:cNvPicPr>
          <p:nvPr>
            <p:custDataLst>
              <p:tags r:id="rId6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70206609"/>
      </p:ext>
    </p:extLst>
  </p:cSld>
  <p:clrMapOvr>
    <a:masterClrMapping/>
  </p:clrMapOvr>
  <p:transition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 bwMode="auto">
          <a:xfrm>
            <a:off x="571500" y="1238250"/>
            <a:ext cx="4572000" cy="238125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lnSpc>
                <a:spcPct val="85000"/>
              </a:lnSpc>
              <a:defRPr/>
            </a:pPr>
            <a:r>
              <a:rPr lang="en-US" sz="2000" dirty="0" err="1">
                <a:latin typeface="Garamond" pitchFamily="18" charset="0"/>
              </a:rPr>
              <a:t>Chinglish</a:t>
            </a:r>
            <a:r>
              <a:rPr lang="en-US" sz="2000" dirty="0">
                <a:latin typeface="Garamond" pitchFamily="18" charset="0"/>
              </a:rPr>
              <a:t> 3   “</a:t>
            </a:r>
            <a:r>
              <a:rPr lang="zh-CN" altLang="en-US" sz="2000" dirty="0">
                <a:latin typeface="Garamond" pitchFamily="18" charset="0"/>
              </a:rPr>
              <a:t>注意</a:t>
            </a:r>
            <a:r>
              <a:rPr lang="en-US" altLang="zh-CN" sz="2000" dirty="0">
                <a:latin typeface="Garamond" pitchFamily="18" charset="0"/>
              </a:rPr>
              <a:t>” </a:t>
            </a:r>
            <a:r>
              <a:rPr lang="zh-CN" altLang="en-US" sz="2000" dirty="0">
                <a:latin typeface="Garamond" pitchFamily="18" charset="0"/>
              </a:rPr>
              <a:t> </a:t>
            </a:r>
            <a:r>
              <a:rPr lang="en-US" altLang="zh-CN" sz="2000" dirty="0">
                <a:latin typeface="Garamond" pitchFamily="18" charset="0"/>
              </a:rPr>
              <a:t>“</a:t>
            </a:r>
            <a:r>
              <a:rPr lang="zh-CN" altLang="en-US" sz="2000" dirty="0">
                <a:latin typeface="Garamond" pitchFamily="18" charset="0"/>
              </a:rPr>
              <a:t> </a:t>
            </a:r>
            <a:r>
              <a:rPr lang="en-US" altLang="zh-CN" sz="2000" dirty="0">
                <a:latin typeface="Garamond" pitchFamily="18" charset="0"/>
              </a:rPr>
              <a:t>pay attention to ”</a:t>
            </a:r>
            <a:endParaRPr lang="en-US" sz="2000" dirty="0">
              <a:latin typeface="Garamond" pitchFamily="18" charset="0"/>
            </a:endParaRPr>
          </a:p>
          <a:p>
            <a:pPr>
              <a:lnSpc>
                <a:spcPct val="85000"/>
              </a:lnSpc>
              <a:defRPr/>
            </a:pPr>
            <a:endParaRPr lang="en-US" altLang="zh-CN" sz="2167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pPr>
              <a:lnSpc>
                <a:spcPct val="85000"/>
              </a:lnSpc>
              <a:defRPr/>
            </a:pPr>
            <a:r>
              <a:rPr lang="zh-CN" altLang="en-US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“咱们得注意这个问题”</a:t>
            </a:r>
          </a:p>
        </p:txBody>
      </p:sp>
      <p:sp>
        <p:nvSpPr>
          <p:cNvPr id="6" name="矩形 5"/>
          <p:cNvSpPr/>
          <p:nvPr/>
        </p:nvSpPr>
        <p:spPr bwMode="auto">
          <a:xfrm>
            <a:off x="1143000" y="3857625"/>
            <a:ext cx="4000500" cy="714375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lnSpc>
                <a:spcPct val="85000"/>
              </a:lnSpc>
              <a:defRPr/>
            </a:pPr>
            <a:r>
              <a:rPr lang="en-US" altLang="zh-CN" sz="2000" dirty="0">
                <a:solidFill>
                  <a:srgbClr val="000000"/>
                </a:solidFill>
                <a:latin typeface="Garamond" pitchFamily="18" charset="0"/>
                <a:ea typeface="+mn-ea"/>
              </a:rPr>
              <a:t>Let’s pay attention to this problem. </a:t>
            </a:r>
            <a:endParaRPr lang="zh-CN" altLang="en-US" sz="2000" dirty="0">
              <a:solidFill>
                <a:srgbClr val="000000"/>
              </a:solidFill>
              <a:latin typeface="Garamond" pitchFamily="18" charset="0"/>
              <a:ea typeface="+mn-ea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1143000" y="4810125"/>
            <a:ext cx="4000500" cy="714375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lnSpc>
                <a:spcPct val="85000"/>
              </a:lnSpc>
              <a:defRPr/>
            </a:pPr>
            <a:r>
              <a:rPr lang="en-US" altLang="zh-CN" sz="2000" dirty="0">
                <a:solidFill>
                  <a:srgbClr val="000000"/>
                </a:solidFill>
                <a:latin typeface="Garamond" pitchFamily="18" charset="0"/>
                <a:ea typeface="+mn-ea"/>
              </a:rPr>
              <a:t>Let’s look at the problem.</a:t>
            </a:r>
            <a:endParaRPr lang="zh-CN" altLang="en-US" sz="2000" dirty="0">
              <a:solidFill>
                <a:srgbClr val="000000"/>
              </a:solidFill>
              <a:latin typeface="Garamond" pitchFamily="18" charset="0"/>
              <a:ea typeface="+mn-ea"/>
            </a:endParaRPr>
          </a:p>
        </p:txBody>
      </p:sp>
      <p:sp>
        <p:nvSpPr>
          <p:cNvPr id="23558" name="矩形 7"/>
          <p:cNvSpPr>
            <a:spLocks noChangeArrowheads="1"/>
          </p:cNvSpPr>
          <p:nvPr/>
        </p:nvSpPr>
        <p:spPr bwMode="auto">
          <a:xfrm>
            <a:off x="1143000" y="5762625"/>
            <a:ext cx="4000500" cy="714375"/>
          </a:xfrm>
          <a:prstGeom prst="rect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5pPr>
            <a:lvl6pPr marL="2514600" indent="-228600" defTabSz="7127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6pPr>
            <a:lvl7pPr marL="2971800" indent="-228600" defTabSz="7127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7pPr>
            <a:lvl8pPr marL="3429000" indent="-228600" defTabSz="7127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8pPr>
            <a:lvl9pPr marL="3886200" indent="-228600" defTabSz="7127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85000"/>
              </a:lnSpc>
            </a:pPr>
            <a:r>
              <a:rPr lang="en-US" altLang="zh-CN" sz="2000">
                <a:solidFill>
                  <a:srgbClr val="000000"/>
                </a:solidFill>
                <a:latin typeface="Garamond" panose="02020404030301010803" pitchFamily="18" charset="0"/>
                <a:ea typeface="宋体" panose="02010600030101010101" pitchFamily="2" charset="-122"/>
              </a:rPr>
              <a:t>Let’s keep an eye on the problem.</a:t>
            </a:r>
            <a:endParaRPr lang="zh-CN" altLang="en-US" sz="2000">
              <a:solidFill>
                <a:srgbClr val="000000"/>
              </a:solidFill>
              <a:latin typeface="Garamond" panose="02020404030301010803" pitchFamily="18" charset="0"/>
              <a:ea typeface="宋体" panose="02010600030101010101" pitchFamily="2" charset="-122"/>
            </a:endParaRPr>
          </a:p>
        </p:txBody>
      </p:sp>
      <p:sp>
        <p:nvSpPr>
          <p:cNvPr id="23559" name="矩形 8"/>
          <p:cNvSpPr>
            <a:spLocks noChangeArrowheads="1"/>
          </p:cNvSpPr>
          <p:nvPr/>
        </p:nvSpPr>
        <p:spPr bwMode="auto">
          <a:xfrm>
            <a:off x="1143000" y="6715125"/>
            <a:ext cx="4000500" cy="714375"/>
          </a:xfrm>
          <a:prstGeom prst="rect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5pPr>
            <a:lvl6pPr marL="2514600" indent="-228600" defTabSz="7127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6pPr>
            <a:lvl7pPr marL="2971800" indent="-228600" defTabSz="7127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7pPr>
            <a:lvl8pPr marL="3429000" indent="-228600" defTabSz="7127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8pPr>
            <a:lvl9pPr marL="3886200" indent="-228600" defTabSz="7127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85000"/>
              </a:lnSpc>
            </a:pPr>
            <a:r>
              <a:rPr lang="en-US" altLang="zh-CN" sz="2000">
                <a:solidFill>
                  <a:srgbClr val="000000"/>
                </a:solidFill>
                <a:latin typeface="Garamond" panose="02020404030301010803" pitchFamily="18" charset="0"/>
                <a:ea typeface="宋体" panose="02010600030101010101" pitchFamily="2" charset="-122"/>
              </a:rPr>
              <a:t>Let’s see on the problem.</a:t>
            </a:r>
            <a:endParaRPr lang="zh-CN" altLang="en-US" sz="2000">
              <a:solidFill>
                <a:srgbClr val="000000"/>
              </a:solidFill>
              <a:latin typeface="Garamond" panose="02020404030301010803" pitchFamily="18" charset="0"/>
              <a:ea typeface="宋体" panose="02010600030101010101" pitchFamily="2" charset="-122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2"/>
            </p:custDataLst>
          </p:nvPr>
        </p:nvSpPr>
        <p:spPr bwMode="auto">
          <a:xfrm>
            <a:off x="628650" y="3986213"/>
            <a:ext cx="457200" cy="457200"/>
          </a:xfrm>
          <a:prstGeom prst="ellipse">
            <a:avLst/>
          </a:prstGeom>
          <a:solidFill>
            <a:srgbClr val="80808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lnSpc>
                <a:spcPct val="85000"/>
              </a:lnSpc>
              <a:defRPr/>
            </a:pPr>
            <a:r>
              <a:rPr lang="en-US" altLang="zh-CN" sz="1333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zh-CN" altLang="en-US" sz="1333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3"/>
            </p:custDataLst>
          </p:nvPr>
        </p:nvSpPr>
        <p:spPr bwMode="auto">
          <a:xfrm>
            <a:off x="628650" y="4938713"/>
            <a:ext cx="457200" cy="457200"/>
          </a:xfrm>
          <a:prstGeom prst="ellipse">
            <a:avLst/>
          </a:prstGeom>
          <a:solidFill>
            <a:srgbClr val="80808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lnSpc>
                <a:spcPct val="85000"/>
              </a:lnSpc>
              <a:defRPr/>
            </a:pPr>
            <a:r>
              <a:rPr lang="en-US" altLang="zh-CN" sz="1333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zh-CN" altLang="en-US" sz="1333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628650" y="5891213"/>
            <a:ext cx="457200" cy="457200"/>
          </a:xfrm>
          <a:prstGeom prst="ellipse">
            <a:avLst/>
          </a:prstGeom>
          <a:solidFill>
            <a:srgbClr val="00FF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lnSpc>
                <a:spcPct val="85000"/>
              </a:lnSpc>
              <a:defRPr/>
            </a:pPr>
            <a:r>
              <a:rPr lang="en-US" altLang="zh-CN" sz="1333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endParaRPr lang="zh-CN" altLang="en-US" sz="1333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椭圆 12"/>
          <p:cNvSpPr>
            <a:spLocks noChangeAspect="1"/>
          </p:cNvSpPr>
          <p:nvPr>
            <p:custDataLst>
              <p:tags r:id="rId5"/>
            </p:custDataLst>
          </p:nvPr>
        </p:nvSpPr>
        <p:spPr bwMode="auto">
          <a:xfrm>
            <a:off x="628650" y="6843713"/>
            <a:ext cx="457200" cy="457200"/>
          </a:xfrm>
          <a:prstGeom prst="ellipse">
            <a:avLst/>
          </a:prstGeom>
          <a:solidFill>
            <a:srgbClr val="80808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lnSpc>
                <a:spcPct val="85000"/>
              </a:lnSpc>
              <a:defRPr/>
            </a:pPr>
            <a:r>
              <a:rPr lang="en-US" altLang="zh-CN" sz="1333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endParaRPr lang="zh-CN" altLang="en-US" sz="1333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9115B6EC-4FEC-484F-B763-FD9A2FFD939F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8" name="TitleBackground">
              <a:extLst>
                <a:ext uri="{FF2B5EF4-FFF2-40B4-BE49-F238E27FC236}">
                  <a16:creationId xmlns:a16="http://schemas.microsoft.com/office/drawing/2014/main" id="{CFA73C1C-EB92-4A6D-B24C-DAE0D294C9F0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5875" cap="rnd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5875" cap="rnd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ColorBlock"/>
            <p:cNvSpPr/>
            <p:nvPr>
              <p:custDataLst>
                <p:tags r:id="rId9"/>
              </p:custDataLst>
            </p:nvPr>
          </p:nvSpPr>
          <p:spPr bwMode="auto">
            <a:xfrm>
              <a:off x="0" y="0"/>
              <a:ext cx="211138" cy="528638"/>
            </a:xfrm>
            <a:prstGeom prst="rect">
              <a:avLst/>
            </a:prstGeom>
            <a:solidFill>
              <a:srgbClr val="639EF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lnSpc>
                  <a:spcPct val="85000"/>
                </a:lnSpc>
                <a:defRPr/>
              </a:pPr>
              <a:endParaRPr lang="zh-CN" altLang="en-US" sz="1167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TypeText"/>
            <p:cNvSpPr/>
            <p:nvPr>
              <p:custDataLst>
                <p:tags r:id="rId10"/>
              </p:custDataLst>
            </p:nvPr>
          </p:nvSpPr>
          <p:spPr bwMode="auto">
            <a:xfrm>
              <a:off x="254000" y="0"/>
              <a:ext cx="1058863" cy="528638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85000"/>
                </a:lnSpc>
                <a:defRPr/>
              </a:pPr>
              <a:r>
                <a:rPr lang="zh-CN" altLang="en-US" sz="2167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单选题</a:t>
              </a:r>
            </a:p>
          </p:txBody>
        </p:sp>
        <p:sp>
          <p:nvSpPr>
            <p:cNvPr id="9" name="TipText">
              <a:extLst>
                <a:ext uri="{FF2B5EF4-FFF2-40B4-BE49-F238E27FC236}">
                  <a16:creationId xmlns:a16="http://schemas.microsoft.com/office/drawing/2014/main" id="{8CFDEDD9-4F30-4EF1-A65E-9D89F821FF07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1336993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D0B5AD66-11FF-4CA9-8C32-FF49D268B4E8}"/>
              </a:ext>
            </a:extLst>
          </p:cNvPr>
          <p:cNvPicPr>
            <a:picLocks/>
          </p:cNvPicPr>
          <p:nvPr>
            <p:custDataLst>
              <p:tags r:id="rId7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27424156"/>
      </p:ext>
    </p:extLst>
  </p:cSld>
  <p:clrMapOvr>
    <a:masterClrMapping/>
  </p:clrMapOvr>
  <p:transition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 bwMode="auto">
          <a:xfrm>
            <a:off x="571500" y="1238250"/>
            <a:ext cx="4572000" cy="2381250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lnSpc>
                <a:spcPct val="85000"/>
              </a:lnSpc>
              <a:defRPr/>
            </a:pPr>
            <a:r>
              <a:rPr lang="en-US" sz="2333" dirty="0" err="1">
                <a:latin typeface="Garamond" pitchFamily="18" charset="0"/>
              </a:rPr>
              <a:t>Chinglish</a:t>
            </a:r>
            <a:r>
              <a:rPr lang="en-US" sz="2333" dirty="0">
                <a:latin typeface="Garamond" pitchFamily="18" charset="0"/>
              </a:rPr>
              <a:t> </a:t>
            </a:r>
            <a:r>
              <a:rPr 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3   “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注意</a:t>
            </a:r>
            <a:r>
              <a:rPr lang="en-US" altLang="zh-CN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” </a:t>
            </a:r>
            <a:r>
              <a:rPr lang="zh-CN" altLang="en-US" sz="2400" dirty="0">
                <a:latin typeface="华文楷体" panose="02010600040101010101" pitchFamily="2" charset="-122"/>
                <a:ea typeface="华文楷体" panose="02010600040101010101" pitchFamily="2" charset="-122"/>
              </a:rPr>
              <a:t> </a:t>
            </a:r>
            <a:r>
              <a:rPr lang="en-US" altLang="zh-CN" sz="2333" dirty="0">
                <a:latin typeface="Garamond" pitchFamily="18" charset="0"/>
              </a:rPr>
              <a:t>“</a:t>
            </a:r>
            <a:r>
              <a:rPr lang="zh-CN" altLang="en-US" sz="2333" dirty="0">
                <a:latin typeface="Garamond" pitchFamily="18" charset="0"/>
              </a:rPr>
              <a:t> </a:t>
            </a:r>
            <a:r>
              <a:rPr lang="en-US" altLang="zh-CN" sz="2333" dirty="0">
                <a:latin typeface="Garamond" pitchFamily="18" charset="0"/>
              </a:rPr>
              <a:t>pay attention to ”</a:t>
            </a:r>
            <a:endParaRPr lang="en-US" sz="2333" dirty="0">
              <a:latin typeface="Garamond" pitchFamily="18" charset="0"/>
            </a:endParaRPr>
          </a:p>
          <a:p>
            <a:pPr>
              <a:lnSpc>
                <a:spcPct val="85000"/>
              </a:lnSpc>
              <a:defRPr/>
            </a:pPr>
            <a:endParaRPr lang="en-US" altLang="zh-CN" sz="2667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  <a:p>
            <a:pPr>
              <a:lnSpc>
                <a:spcPct val="85000"/>
              </a:lnSpc>
              <a:defRPr/>
            </a:pPr>
            <a:r>
              <a:rPr lang="zh-CN" altLang="en-US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“注意身体</a:t>
            </a:r>
            <a:r>
              <a:rPr lang="en-US" altLang="zh-CN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!</a:t>
            </a:r>
            <a:r>
              <a:rPr lang="zh-CN" altLang="en-US" sz="2400" dirty="0">
                <a:solidFill>
                  <a:srgbClr val="00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”</a:t>
            </a:r>
          </a:p>
        </p:txBody>
      </p:sp>
      <p:sp>
        <p:nvSpPr>
          <p:cNvPr id="6" name="矩形 5"/>
          <p:cNvSpPr/>
          <p:nvPr/>
        </p:nvSpPr>
        <p:spPr bwMode="auto">
          <a:xfrm>
            <a:off x="1143000" y="3857625"/>
            <a:ext cx="4000500" cy="714375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lnSpc>
                <a:spcPct val="85000"/>
              </a:lnSpc>
              <a:defRPr/>
            </a:pPr>
            <a:r>
              <a:rPr lang="en-US" altLang="zh-CN" sz="2167" dirty="0">
                <a:solidFill>
                  <a:srgbClr val="000000"/>
                </a:solidFill>
                <a:latin typeface="Garamond" pitchFamily="18" charset="0"/>
              </a:rPr>
              <a:t>Watch your body</a:t>
            </a:r>
            <a:r>
              <a:rPr lang="en-US" altLang="zh-CN" sz="2167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aramond" pitchFamily="18" charset="0"/>
              </a:rPr>
              <a:t>.</a:t>
            </a:r>
            <a:endParaRPr lang="zh-CN" altLang="en-US" sz="2167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aramond" pitchFamily="18" charset="0"/>
            </a:endParaRPr>
          </a:p>
        </p:txBody>
      </p:sp>
      <p:sp>
        <p:nvSpPr>
          <p:cNvPr id="7" name="矩形 6"/>
          <p:cNvSpPr/>
          <p:nvPr/>
        </p:nvSpPr>
        <p:spPr bwMode="auto">
          <a:xfrm>
            <a:off x="1131888" y="4810125"/>
            <a:ext cx="4000500" cy="714375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lnSpc>
                <a:spcPct val="85000"/>
              </a:lnSpc>
              <a:defRPr/>
            </a:pPr>
            <a:r>
              <a:rPr lang="en-US" altLang="zh-CN" sz="2167" dirty="0">
                <a:solidFill>
                  <a:srgbClr val="000000"/>
                </a:solidFill>
                <a:latin typeface="Garamond" pitchFamily="18" charset="0"/>
              </a:rPr>
              <a:t>Pay attention to your body.</a:t>
            </a:r>
            <a:endParaRPr lang="zh-CN" altLang="en-US" sz="2167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8" name="矩形 7"/>
          <p:cNvSpPr/>
          <p:nvPr/>
        </p:nvSpPr>
        <p:spPr bwMode="auto">
          <a:xfrm>
            <a:off x="1143000" y="5762625"/>
            <a:ext cx="4000500" cy="714375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anchor="ctr"/>
          <a:lstStyle/>
          <a:p>
            <a:pPr>
              <a:lnSpc>
                <a:spcPct val="85000"/>
              </a:lnSpc>
              <a:defRPr/>
            </a:pPr>
            <a:r>
              <a:rPr lang="en-US" altLang="zh-CN" sz="2167" dirty="0">
                <a:solidFill>
                  <a:srgbClr val="000000"/>
                </a:solidFill>
                <a:latin typeface="Garamond" pitchFamily="18" charset="0"/>
              </a:rPr>
              <a:t>Pay attention </a:t>
            </a:r>
            <a:endParaRPr lang="zh-CN" altLang="en-US" sz="2167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24583" name="矩形 8"/>
          <p:cNvSpPr>
            <a:spLocks noChangeArrowheads="1"/>
          </p:cNvSpPr>
          <p:nvPr/>
        </p:nvSpPr>
        <p:spPr bwMode="auto">
          <a:xfrm>
            <a:off x="1143000" y="6715125"/>
            <a:ext cx="4000500" cy="714375"/>
          </a:xfrm>
          <a:prstGeom prst="rect">
            <a:avLst/>
          </a:prstGeom>
          <a:solidFill>
            <a:srgbClr val="FFFFFF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5pPr>
            <a:lvl6pPr marL="2514600" indent="-228600" defTabSz="7127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6pPr>
            <a:lvl7pPr marL="2971800" indent="-228600" defTabSz="7127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7pPr>
            <a:lvl8pPr marL="3429000" indent="-228600" defTabSz="7127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8pPr>
            <a:lvl9pPr marL="3886200" indent="-228600" defTabSz="712788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eorgia" panose="02040502050405020303" pitchFamily="18" charset="0"/>
                <a:ea typeface="微软雅黑" panose="020B0503020204020204" pitchFamily="34" charset="-122"/>
              </a:defRPr>
            </a:lvl9pPr>
          </a:lstStyle>
          <a:p>
            <a:pPr>
              <a:lnSpc>
                <a:spcPct val="85000"/>
              </a:lnSpc>
            </a:pPr>
            <a:r>
              <a:rPr lang="en-US" altLang="zh-CN" sz="2000">
                <a:solidFill>
                  <a:srgbClr val="000000"/>
                </a:solidFill>
                <a:latin typeface="Garamond" panose="02020404030301010803" pitchFamily="18" charset="0"/>
              </a:rPr>
              <a:t>Take care! </a:t>
            </a:r>
            <a:endParaRPr lang="zh-CN" altLang="en-US" sz="2000">
              <a:solidFill>
                <a:srgbClr val="000000"/>
              </a:solidFill>
              <a:latin typeface="Garamond" panose="02020404030301010803" pitchFamily="18" charset="0"/>
            </a:endParaRPr>
          </a:p>
        </p:txBody>
      </p:sp>
      <p:sp>
        <p:nvSpPr>
          <p:cNvPr id="10" name="椭圆 9"/>
          <p:cNvSpPr>
            <a:spLocks noChangeAspect="1"/>
          </p:cNvSpPr>
          <p:nvPr>
            <p:custDataLst>
              <p:tags r:id="rId2"/>
            </p:custDataLst>
          </p:nvPr>
        </p:nvSpPr>
        <p:spPr bwMode="auto">
          <a:xfrm>
            <a:off x="628650" y="3986213"/>
            <a:ext cx="457200" cy="457200"/>
          </a:xfrm>
          <a:prstGeom prst="ellipse">
            <a:avLst/>
          </a:prstGeom>
          <a:solidFill>
            <a:srgbClr val="80808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lnSpc>
                <a:spcPct val="85000"/>
              </a:lnSpc>
              <a:defRPr/>
            </a:pPr>
            <a:r>
              <a:rPr lang="en-US" altLang="zh-CN" sz="1333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</a:t>
            </a:r>
            <a:endParaRPr lang="zh-CN" altLang="en-US" sz="1333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椭圆 10"/>
          <p:cNvSpPr>
            <a:spLocks noChangeAspect="1"/>
          </p:cNvSpPr>
          <p:nvPr>
            <p:custDataLst>
              <p:tags r:id="rId3"/>
            </p:custDataLst>
          </p:nvPr>
        </p:nvSpPr>
        <p:spPr bwMode="auto">
          <a:xfrm>
            <a:off x="628650" y="4938713"/>
            <a:ext cx="457200" cy="457200"/>
          </a:xfrm>
          <a:prstGeom prst="ellipse">
            <a:avLst/>
          </a:prstGeom>
          <a:solidFill>
            <a:srgbClr val="80808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lnSpc>
                <a:spcPct val="85000"/>
              </a:lnSpc>
              <a:defRPr/>
            </a:pPr>
            <a:r>
              <a:rPr lang="en-US" altLang="zh-CN" sz="1333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endParaRPr lang="zh-CN" altLang="en-US" sz="1333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椭圆 11"/>
          <p:cNvSpPr>
            <a:spLocks noChangeAspect="1"/>
          </p:cNvSpPr>
          <p:nvPr>
            <p:custDataLst>
              <p:tags r:id="rId4"/>
            </p:custDataLst>
          </p:nvPr>
        </p:nvSpPr>
        <p:spPr bwMode="auto">
          <a:xfrm>
            <a:off x="628650" y="5891213"/>
            <a:ext cx="457200" cy="457200"/>
          </a:xfrm>
          <a:prstGeom prst="ellipse">
            <a:avLst/>
          </a:prstGeom>
          <a:solidFill>
            <a:srgbClr val="808080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lnSpc>
                <a:spcPct val="85000"/>
              </a:lnSpc>
              <a:defRPr/>
            </a:pPr>
            <a:r>
              <a:rPr lang="en-US" altLang="zh-CN" sz="1333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endParaRPr lang="zh-CN" altLang="en-US" sz="1333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椭圆 12"/>
          <p:cNvSpPr>
            <a:spLocks noChangeAspect="1"/>
          </p:cNvSpPr>
          <p:nvPr>
            <p:custDataLst>
              <p:tags r:id="rId5"/>
            </p:custDataLst>
          </p:nvPr>
        </p:nvSpPr>
        <p:spPr bwMode="auto">
          <a:xfrm>
            <a:off x="628650" y="6843713"/>
            <a:ext cx="457200" cy="457200"/>
          </a:xfrm>
          <a:prstGeom prst="ellipse">
            <a:avLst/>
          </a:prstGeom>
          <a:solidFill>
            <a:srgbClr val="00FF00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lnSpc>
                <a:spcPct val="85000"/>
              </a:lnSpc>
              <a:defRPr/>
            </a:pPr>
            <a:r>
              <a:rPr lang="en-US" altLang="zh-CN" sz="1333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endParaRPr lang="zh-CN" altLang="en-US" sz="1333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C57AEC5D-E410-4F10-89FF-2A2A11438B18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0" y="0"/>
            <a:ext cx="5715000" cy="635000"/>
            <a:chOff x="0" y="0"/>
            <a:chExt cx="5715000" cy="635000"/>
          </a:xfrm>
        </p:grpSpPr>
        <p:sp>
          <p:nvSpPr>
            <p:cNvPr id="9" name="TitleBackground">
              <a:extLst>
                <a:ext uri="{FF2B5EF4-FFF2-40B4-BE49-F238E27FC236}">
                  <a16:creationId xmlns:a16="http://schemas.microsoft.com/office/drawing/2014/main" id="{9DB00361-16BC-421F-8C86-B212FBA2151B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0" y="0"/>
              <a:ext cx="5715000" cy="635000"/>
            </a:xfrm>
            <a:prstGeom prst="rect">
              <a:avLst/>
            </a:prstGeom>
            <a:solidFill>
              <a:srgbClr val="F6F7F8"/>
            </a:solidFill>
            <a:ln w="15875" cap="rnd" cmpd="sng" algn="ctr">
              <a:noFill/>
              <a:prstDash val="solid"/>
            </a:ln>
            <a:effectLst/>
            <a:extLst>
              <a:ext uri="{91240B29-F687-4F45-9708-019B960494DF}">
                <a14:hiddenLine xmlns:a14="http://schemas.microsoft.com/office/drawing/2010/main" w="15875" cap="rnd" cmpd="sng" algn="ctr">
                  <a:solidFill>
                    <a:schemeClr val="accent1">
                      <a:shade val="50000"/>
                    </a:schemeClr>
                  </a:solidFill>
                  <a:prstDash val="soli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ColorBlock"/>
            <p:cNvSpPr/>
            <p:nvPr>
              <p:custDataLst>
                <p:tags r:id="rId9"/>
              </p:custDataLst>
            </p:nvPr>
          </p:nvSpPr>
          <p:spPr bwMode="auto">
            <a:xfrm>
              <a:off x="0" y="0"/>
              <a:ext cx="211138" cy="528638"/>
            </a:xfrm>
            <a:prstGeom prst="rect">
              <a:avLst/>
            </a:prstGeom>
            <a:solidFill>
              <a:srgbClr val="639EF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ctr">
                <a:lnSpc>
                  <a:spcPct val="85000"/>
                </a:lnSpc>
                <a:defRPr/>
              </a:pPr>
              <a:endParaRPr lang="zh-CN" altLang="en-US" sz="1167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6" name="TypeText"/>
            <p:cNvSpPr/>
            <p:nvPr>
              <p:custDataLst>
                <p:tags r:id="rId10"/>
              </p:custDataLst>
            </p:nvPr>
          </p:nvSpPr>
          <p:spPr bwMode="auto">
            <a:xfrm>
              <a:off x="254000" y="0"/>
              <a:ext cx="1058863" cy="528638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 anchor="ctr"/>
            <a:lstStyle/>
            <a:p>
              <a:pPr>
                <a:lnSpc>
                  <a:spcPct val="85000"/>
                </a:lnSpc>
                <a:defRPr/>
              </a:pPr>
              <a:r>
                <a:rPr lang="zh-CN" altLang="en-US" sz="2167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单选题</a:t>
              </a:r>
            </a:p>
          </p:txBody>
        </p:sp>
        <p:sp>
          <p:nvSpPr>
            <p:cNvPr id="18" name="TipText">
              <a:extLst>
                <a:ext uri="{FF2B5EF4-FFF2-40B4-BE49-F238E27FC236}">
                  <a16:creationId xmlns:a16="http://schemas.microsoft.com/office/drawing/2014/main" id="{7C7D37D0-10A5-4692-B239-AB5BD51B1F24}"/>
                </a:ext>
              </a:extLst>
            </p:cNvPr>
            <p:cNvSpPr txBox="1"/>
            <p:nvPr>
              <p:custDataLst>
                <p:tags r:id="rId11"/>
              </p:custDataLst>
            </p:nvPr>
          </p:nvSpPr>
          <p:spPr>
            <a:xfrm>
              <a:off x="1336993" y="109220"/>
              <a:ext cx="2286000" cy="508000"/>
            </a:xfrm>
            <a:prstGeom prst="rect">
              <a:avLst/>
            </a:prstGeom>
            <a:noFill/>
          </p:spPr>
          <p:txBody>
            <a:bodyPr vert="horz" wrap="none" rtlCol="0" anchor="ctr" anchorCtr="0">
              <a:noAutofit/>
            </a:bodyPr>
            <a:lstStyle/>
            <a:p>
              <a:r>
                <a:rPr lang="en-US" altLang="zh-CN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1</a:t>
              </a:r>
              <a:r>
                <a:rPr lang="zh-CN" altLang="en-US" sz="2000">
                  <a:solidFill>
                    <a:srgbClr val="808080"/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  <a:sym typeface="Microsoft Yahei" panose="020B0503020204020204" pitchFamily="34" charset="-122"/>
                </a:rPr>
                <a:t>分</a:t>
              </a:r>
            </a:p>
          </p:txBody>
        </p:sp>
      </p:grpSp>
      <p:pic>
        <p:nvPicPr>
          <p:cNvPr id="4" name="图片 3">
            <a:extLst>
              <a:ext uri="{FF2B5EF4-FFF2-40B4-BE49-F238E27FC236}">
                <a16:creationId xmlns:a16="http://schemas.microsoft.com/office/drawing/2014/main" id="{5E097AC0-503B-4F36-9540-D12DD6A252F7}"/>
              </a:ext>
            </a:extLst>
          </p:cNvPr>
          <p:cNvPicPr>
            <a:picLocks/>
          </p:cNvPicPr>
          <p:nvPr>
            <p:custDataLst>
              <p:tags r:id="rId7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5600" y="63500"/>
            <a:ext cx="1422400" cy="508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20174516"/>
      </p:ext>
    </p:extLst>
  </p:cSld>
  <p:clrMapOvr>
    <a:masterClrMapping/>
  </p:clrMapOvr>
  <p:transition spd="slow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APER" val="PaperTitl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MA"/>
  <p:tag name="PROBLEMSCORE" val="2"/>
  <p:tag name="PROBLEMSCORE_HALF" val="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Wrong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Wron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APER" val="PaperScor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MA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MA"/>
  <p:tag name="PROBLEMSCORE" val="2"/>
  <p:tag name="PROBLEMSCORE_HALF" val="0.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2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Wrong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MultipleChoice"/>
  <p:tag name="PROBLEMSCORE" val="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Wron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Wrong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"/>
  <p:tag name="RAINBULLET" val="Correct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Bullet"/>
  <p:tag name="RAINPROBLEMTYPE" val="MultipleChoiceMA"/>
  <p:tag name="RAINBULLET" val="Correct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TYPE" val="ProblemTypeMarker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AINPROBLEM" val="ProblemSetting"/>
  <p:tag name="RAINPROBLEMTYPE" val="MultipleChoiceMA"/>
</p:tagLst>
</file>

<file path=ppt/theme/theme1.xml><?xml version="1.0" encoding="utf-8"?>
<a:theme xmlns:a="http://schemas.openxmlformats.org/drawingml/2006/main" name="丝状">
  <a:themeElements>
    <a:clrScheme name="紫色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丝状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丝状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31</TotalTime>
  <Words>231</Words>
  <Application>Microsoft Office PowerPoint</Application>
  <PresentationFormat>全屏显示(16:10)</PresentationFormat>
  <Paragraphs>76</Paragraphs>
  <Slides>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1" baseType="lpstr">
      <vt:lpstr>Microsoft Yahei</vt:lpstr>
      <vt:lpstr>华文楷体</vt:lpstr>
      <vt:lpstr>宋体</vt:lpstr>
      <vt:lpstr>微软雅黑</vt:lpstr>
      <vt:lpstr>幼圆</vt:lpstr>
      <vt:lpstr>Arial</vt:lpstr>
      <vt:lpstr>Calibri</vt:lpstr>
      <vt:lpstr>Century Gothic</vt:lpstr>
      <vt:lpstr>Garamond</vt:lpstr>
      <vt:lpstr>Georgia</vt:lpstr>
      <vt:lpstr>Times New Roman</vt:lpstr>
      <vt:lpstr>Wingdings 3</vt:lpstr>
      <vt:lpstr>丝状</vt:lpstr>
      <vt:lpstr>Preview: Week 3</vt:lpstr>
      <vt:lpstr>Preview: Week 3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Chinese ORG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Preview: Week 3</dc:title>
  <dc:creator>Chinese User</dc:creator>
  <cp:lastModifiedBy>liuchuntang</cp:lastModifiedBy>
  <cp:revision>20</cp:revision>
  <dcterms:created xsi:type="dcterms:W3CDTF">2016-09-14T02:43:43Z</dcterms:created>
  <dcterms:modified xsi:type="dcterms:W3CDTF">2018-12-19T09:36:36Z</dcterms:modified>
</cp:coreProperties>
</file>