
<file path=[Content_Types].xml><?xml version="1.0" encoding="utf-8"?>
<Types xmlns="http://schemas.openxmlformats.org/package/2006/content-types">
  <Default Extension="bin" ContentType="application/vnd.openxmlformats-officedocument.oleObject"/>
  <Default Extension="tmp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60" r:id="rId3"/>
  </p:sldIdLst>
  <p:sldSz cx="5715000" cy="9144000" type="screen16x10"/>
  <p:notesSz cx="6858000" cy="9144000"/>
  <p:embeddedFontLst>
    <p:embeddedFont>
      <p:font typeface="等线 Light" panose="02010600030101010101" pitchFamily="2" charset="-122"/>
      <p:regular r:id="rId4"/>
    </p:embeddedFont>
    <p:embeddedFont>
      <p:font typeface="Microsoft Yahei" panose="020B0503020204020204" pitchFamily="34" charset="-122"/>
      <p:regular r:id="rId5"/>
      <p:bold r:id="rId6"/>
    </p:embeddedFont>
    <p:embeddedFont>
      <p:font typeface="等线" panose="02010600030101010101" pitchFamily="2" charset="-122"/>
      <p:regular r:id="rId7"/>
      <p:bold r:id="rId8"/>
    </p:embeddedFont>
  </p:embeddedFontLst>
  <p:defaultTextStyle>
    <a:defPPr>
      <a:defRPr lang="zh-CN"/>
    </a:defPPr>
    <a:lvl1pPr marL="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200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heme" Target="theme/theme1.xml"/><Relationship Id="rId5" Type="http://schemas.openxmlformats.org/officeDocument/2006/relationships/font" Target="fonts/font2.fntdata"/><Relationship Id="rId10" Type="http://schemas.openxmlformats.org/officeDocument/2006/relationships/viewProps" Target="viewProps.xml"/><Relationship Id="rId4" Type="http://schemas.openxmlformats.org/officeDocument/2006/relationships/font" Target="fonts/font1.fntdata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14375" y="1496484"/>
            <a:ext cx="4286250" cy="3183467"/>
          </a:xfrm>
        </p:spPr>
        <p:txBody>
          <a:bodyPr anchor="b"/>
          <a:lstStyle>
            <a:lvl1pPr algn="ctr">
              <a:defRPr sz="253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14375" y="4802718"/>
            <a:ext cx="4286250" cy="2207683"/>
          </a:xfrm>
        </p:spPr>
        <p:txBody>
          <a:bodyPr/>
          <a:lstStyle>
            <a:lvl1pPr marL="0" indent="0" algn="ctr">
              <a:buNone/>
              <a:defRPr sz="1013"/>
            </a:lvl1pPr>
            <a:lvl2pPr marL="192881" indent="0" algn="ctr">
              <a:buNone/>
              <a:defRPr sz="844"/>
            </a:lvl2pPr>
            <a:lvl3pPr marL="385763" indent="0" algn="ctr">
              <a:buNone/>
              <a:defRPr sz="760"/>
            </a:lvl3pPr>
            <a:lvl4pPr marL="578644" indent="0" algn="ctr">
              <a:buNone/>
              <a:defRPr sz="675"/>
            </a:lvl4pPr>
            <a:lvl5pPr marL="771525" indent="0" algn="ctr">
              <a:buNone/>
              <a:defRPr sz="675"/>
            </a:lvl5pPr>
            <a:lvl6pPr marL="964406" indent="0" algn="ctr">
              <a:buNone/>
              <a:defRPr sz="675"/>
            </a:lvl6pPr>
            <a:lvl7pPr marL="1157288" indent="0" algn="ctr">
              <a:buNone/>
              <a:defRPr sz="675"/>
            </a:lvl7pPr>
            <a:lvl8pPr marL="1350169" indent="0" algn="ctr">
              <a:buNone/>
              <a:defRPr sz="675"/>
            </a:lvl8pPr>
            <a:lvl9pPr marL="1543050" indent="0" algn="ctr">
              <a:buNone/>
              <a:defRPr sz="675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4C1E-D249-4616-96BD-6B2BE9684B04}" type="datetimeFigureOut">
              <a:rPr lang="zh-CN" altLang="en-US" smtClean="0"/>
              <a:t>2018/12/14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4ABD-C686-48D8-AEB6-7C2E3C98B1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4561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4C1E-D249-4616-96BD-6B2BE9684B04}" type="datetimeFigureOut">
              <a:rPr lang="zh-CN" altLang="en-US" smtClean="0"/>
              <a:t>2018/12/14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4ABD-C686-48D8-AEB6-7C2E3C98B1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8515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089797" y="486833"/>
            <a:ext cx="1232297" cy="774911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92906" y="486833"/>
            <a:ext cx="3625453" cy="7749117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4C1E-D249-4616-96BD-6B2BE9684B04}" type="datetimeFigureOut">
              <a:rPr lang="zh-CN" altLang="en-US" smtClean="0"/>
              <a:t>2018/12/14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4ABD-C686-48D8-AEB6-7C2E3C98B1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4305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Ctr="1">
            <a:normAutofit/>
          </a:bodyPr>
          <a:lstStyle>
            <a:lvl1pPr algn="ctr">
              <a:lnSpc>
                <a:spcPct val="100000"/>
              </a:lnSpc>
              <a:defRPr sz="4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algn="just">
              <a:lnSpc>
                <a:spcPct val="100000"/>
              </a:lnSpc>
              <a:spcBef>
                <a:spcPct val="0"/>
              </a:spcBef>
              <a:defRPr sz="3000"/>
            </a:lvl1pPr>
            <a:lvl2pPr algn="just">
              <a:lnSpc>
                <a:spcPct val="100000"/>
              </a:lnSpc>
              <a:spcBef>
                <a:spcPct val="0"/>
              </a:spcBef>
              <a:defRPr sz="3000"/>
            </a:lvl2pPr>
            <a:lvl3pPr algn="just">
              <a:lnSpc>
                <a:spcPct val="100000"/>
              </a:lnSpc>
              <a:spcBef>
                <a:spcPct val="0"/>
              </a:spcBef>
              <a:defRPr sz="3000"/>
            </a:lvl3pPr>
            <a:lvl4pPr algn="just">
              <a:lnSpc>
                <a:spcPct val="100000"/>
              </a:lnSpc>
              <a:spcBef>
                <a:spcPct val="0"/>
              </a:spcBef>
              <a:defRPr sz="3000"/>
            </a:lvl4pPr>
            <a:lvl5pPr algn="just">
              <a:lnSpc>
                <a:spcPct val="100000"/>
              </a:lnSpc>
              <a:spcBef>
                <a:spcPct val="0"/>
              </a:spcBef>
              <a:defRPr sz="3000"/>
            </a:lvl5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 anchor="t"/>
          <a:lstStyle>
            <a:lvl1pPr algn="just">
              <a:defRPr sz="3000"/>
            </a:lvl1pPr>
          </a:lstStyle>
          <a:p>
            <a:fld id="{E1EB4C1E-D249-4616-96BD-6B2BE9684B04}" type="datetimeFigureOut">
              <a:rPr lang="zh-CN" altLang="en-US" smtClean="0"/>
              <a:pPr/>
              <a:t>2018/12/14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 anchor="t"/>
          <a:lstStyle>
            <a:lvl1pPr algn="just">
              <a:defRPr sz="3000"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 anchor="t"/>
          <a:lstStyle>
            <a:lvl1pPr algn="just">
              <a:defRPr sz="3000"/>
            </a:lvl1pPr>
          </a:lstStyle>
          <a:p>
            <a:fld id="{91F14ABD-C686-48D8-AEB6-7C2E3C98B1F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3373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9930" y="2279651"/>
            <a:ext cx="4929188" cy="3803649"/>
          </a:xfrm>
        </p:spPr>
        <p:txBody>
          <a:bodyPr anchor="b"/>
          <a:lstStyle>
            <a:lvl1pPr>
              <a:defRPr sz="253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89930" y="6119285"/>
            <a:ext cx="4929188" cy="2000249"/>
          </a:xfrm>
        </p:spPr>
        <p:txBody>
          <a:bodyPr/>
          <a:lstStyle>
            <a:lvl1pPr marL="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1pPr>
            <a:lvl2pPr marL="192881" indent="0">
              <a:buNone/>
              <a:defRPr sz="844">
                <a:solidFill>
                  <a:schemeClr val="tx1">
                    <a:tint val="75000"/>
                  </a:schemeClr>
                </a:solidFill>
              </a:defRPr>
            </a:lvl2pPr>
            <a:lvl3pPr marL="385763" indent="0">
              <a:buNone/>
              <a:defRPr sz="760">
                <a:solidFill>
                  <a:schemeClr val="tx1">
                    <a:tint val="75000"/>
                  </a:schemeClr>
                </a:solidFill>
              </a:defRPr>
            </a:lvl3pPr>
            <a:lvl4pPr marL="578644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4pPr>
            <a:lvl5pPr marL="771525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5pPr>
            <a:lvl6pPr marL="964406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6pPr>
            <a:lvl7pPr marL="1157288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7pPr>
            <a:lvl8pPr marL="1350169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8pPr>
            <a:lvl9pPr marL="1543050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4C1E-D249-4616-96BD-6B2BE9684B04}" type="datetimeFigureOut">
              <a:rPr lang="zh-CN" altLang="en-US" smtClean="0"/>
              <a:t>2018/12/14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4ABD-C686-48D8-AEB6-7C2E3C98B1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5068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92907" y="2434167"/>
            <a:ext cx="2428875" cy="580178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2893219" y="2434167"/>
            <a:ext cx="2428875" cy="580178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4C1E-D249-4616-96BD-6B2BE9684B04}" type="datetimeFigureOut">
              <a:rPr lang="zh-CN" altLang="en-US" smtClean="0"/>
              <a:t>2018/12/14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4ABD-C686-48D8-AEB6-7C2E3C98B1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899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3651" y="486834"/>
            <a:ext cx="4929188" cy="176741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3651" y="2241551"/>
            <a:ext cx="2417713" cy="1098549"/>
          </a:xfrm>
        </p:spPr>
        <p:txBody>
          <a:bodyPr anchor="b"/>
          <a:lstStyle>
            <a:lvl1pPr marL="0" indent="0">
              <a:buNone/>
              <a:defRPr sz="1013" b="1"/>
            </a:lvl1pPr>
            <a:lvl2pPr marL="192881" indent="0">
              <a:buNone/>
              <a:defRPr sz="844" b="1"/>
            </a:lvl2pPr>
            <a:lvl3pPr marL="385763" indent="0">
              <a:buNone/>
              <a:defRPr sz="760" b="1"/>
            </a:lvl3pPr>
            <a:lvl4pPr marL="578644" indent="0">
              <a:buNone/>
              <a:defRPr sz="675" b="1"/>
            </a:lvl4pPr>
            <a:lvl5pPr marL="771525" indent="0">
              <a:buNone/>
              <a:defRPr sz="675" b="1"/>
            </a:lvl5pPr>
            <a:lvl6pPr marL="964406" indent="0">
              <a:buNone/>
              <a:defRPr sz="675" b="1"/>
            </a:lvl6pPr>
            <a:lvl7pPr marL="1157288" indent="0">
              <a:buNone/>
              <a:defRPr sz="675" b="1"/>
            </a:lvl7pPr>
            <a:lvl8pPr marL="1350169" indent="0">
              <a:buNone/>
              <a:defRPr sz="675" b="1"/>
            </a:lvl8pPr>
            <a:lvl9pPr marL="1543050" indent="0">
              <a:buNone/>
              <a:defRPr sz="675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93651" y="3340101"/>
            <a:ext cx="2417713" cy="491278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2893220" y="2241551"/>
            <a:ext cx="2429619" cy="1098549"/>
          </a:xfrm>
        </p:spPr>
        <p:txBody>
          <a:bodyPr anchor="b"/>
          <a:lstStyle>
            <a:lvl1pPr marL="0" indent="0">
              <a:buNone/>
              <a:defRPr sz="1013" b="1"/>
            </a:lvl1pPr>
            <a:lvl2pPr marL="192881" indent="0">
              <a:buNone/>
              <a:defRPr sz="844" b="1"/>
            </a:lvl2pPr>
            <a:lvl3pPr marL="385763" indent="0">
              <a:buNone/>
              <a:defRPr sz="760" b="1"/>
            </a:lvl3pPr>
            <a:lvl4pPr marL="578644" indent="0">
              <a:buNone/>
              <a:defRPr sz="675" b="1"/>
            </a:lvl4pPr>
            <a:lvl5pPr marL="771525" indent="0">
              <a:buNone/>
              <a:defRPr sz="675" b="1"/>
            </a:lvl5pPr>
            <a:lvl6pPr marL="964406" indent="0">
              <a:buNone/>
              <a:defRPr sz="675" b="1"/>
            </a:lvl6pPr>
            <a:lvl7pPr marL="1157288" indent="0">
              <a:buNone/>
              <a:defRPr sz="675" b="1"/>
            </a:lvl7pPr>
            <a:lvl8pPr marL="1350169" indent="0">
              <a:buNone/>
              <a:defRPr sz="675" b="1"/>
            </a:lvl8pPr>
            <a:lvl9pPr marL="1543050" indent="0">
              <a:buNone/>
              <a:defRPr sz="675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2893220" y="3340101"/>
            <a:ext cx="2429619" cy="491278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4C1E-D249-4616-96BD-6B2BE9684B04}" type="datetimeFigureOut">
              <a:rPr lang="zh-CN" altLang="en-US" smtClean="0"/>
              <a:t>2018/12/14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4ABD-C686-48D8-AEB6-7C2E3C98B1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9804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4C1E-D249-4616-96BD-6B2BE9684B04}" type="datetimeFigureOut">
              <a:rPr lang="zh-CN" altLang="en-US" smtClean="0"/>
              <a:t>2018/12/14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4ABD-C686-48D8-AEB6-7C2E3C98B1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0678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4C1E-D249-4616-96BD-6B2BE9684B04}" type="datetimeFigureOut">
              <a:rPr lang="zh-CN" altLang="en-US" smtClean="0"/>
              <a:t>2018/12/14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4ABD-C686-48D8-AEB6-7C2E3C98B1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3843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3651" y="609600"/>
            <a:ext cx="1843236" cy="2133600"/>
          </a:xfrm>
        </p:spPr>
        <p:txBody>
          <a:bodyPr anchor="b"/>
          <a:lstStyle>
            <a:lvl1pPr>
              <a:defRPr sz="135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429620" y="1316567"/>
            <a:ext cx="2893219" cy="6498167"/>
          </a:xfrm>
        </p:spPr>
        <p:txBody>
          <a:bodyPr/>
          <a:lstStyle>
            <a:lvl1pPr>
              <a:defRPr sz="1350"/>
            </a:lvl1pPr>
            <a:lvl2pPr>
              <a:defRPr sz="1181"/>
            </a:lvl2pPr>
            <a:lvl3pPr>
              <a:defRPr sz="1013"/>
            </a:lvl3pPr>
            <a:lvl4pPr>
              <a:defRPr sz="844"/>
            </a:lvl4pPr>
            <a:lvl5pPr>
              <a:defRPr sz="844"/>
            </a:lvl5pPr>
            <a:lvl6pPr>
              <a:defRPr sz="844"/>
            </a:lvl6pPr>
            <a:lvl7pPr>
              <a:defRPr sz="844"/>
            </a:lvl7pPr>
            <a:lvl8pPr>
              <a:defRPr sz="844"/>
            </a:lvl8pPr>
            <a:lvl9pPr>
              <a:defRPr sz="844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93651" y="2743200"/>
            <a:ext cx="1843236" cy="5082117"/>
          </a:xfrm>
        </p:spPr>
        <p:txBody>
          <a:bodyPr/>
          <a:lstStyle>
            <a:lvl1pPr marL="0" indent="0">
              <a:buNone/>
              <a:defRPr sz="675"/>
            </a:lvl1pPr>
            <a:lvl2pPr marL="192881" indent="0">
              <a:buNone/>
              <a:defRPr sz="591"/>
            </a:lvl2pPr>
            <a:lvl3pPr marL="385763" indent="0">
              <a:buNone/>
              <a:defRPr sz="506"/>
            </a:lvl3pPr>
            <a:lvl4pPr marL="578644" indent="0">
              <a:buNone/>
              <a:defRPr sz="422"/>
            </a:lvl4pPr>
            <a:lvl5pPr marL="771525" indent="0">
              <a:buNone/>
              <a:defRPr sz="422"/>
            </a:lvl5pPr>
            <a:lvl6pPr marL="964406" indent="0">
              <a:buNone/>
              <a:defRPr sz="422"/>
            </a:lvl6pPr>
            <a:lvl7pPr marL="1157288" indent="0">
              <a:buNone/>
              <a:defRPr sz="422"/>
            </a:lvl7pPr>
            <a:lvl8pPr marL="1350169" indent="0">
              <a:buNone/>
              <a:defRPr sz="422"/>
            </a:lvl8pPr>
            <a:lvl9pPr marL="1543050" indent="0">
              <a:buNone/>
              <a:defRPr sz="422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4C1E-D249-4616-96BD-6B2BE9684B04}" type="datetimeFigureOut">
              <a:rPr lang="zh-CN" altLang="en-US" smtClean="0"/>
              <a:t>2018/12/14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4ABD-C686-48D8-AEB6-7C2E3C98B1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7366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3651" y="609600"/>
            <a:ext cx="1843236" cy="2133600"/>
          </a:xfrm>
        </p:spPr>
        <p:txBody>
          <a:bodyPr anchor="b"/>
          <a:lstStyle>
            <a:lvl1pPr>
              <a:defRPr sz="135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429620" y="1316567"/>
            <a:ext cx="2893219" cy="6498167"/>
          </a:xfrm>
        </p:spPr>
        <p:txBody>
          <a:bodyPr/>
          <a:lstStyle>
            <a:lvl1pPr marL="0" indent="0">
              <a:buNone/>
              <a:defRPr sz="1350"/>
            </a:lvl1pPr>
            <a:lvl2pPr marL="192881" indent="0">
              <a:buNone/>
              <a:defRPr sz="1181"/>
            </a:lvl2pPr>
            <a:lvl3pPr marL="385763" indent="0">
              <a:buNone/>
              <a:defRPr sz="1013"/>
            </a:lvl3pPr>
            <a:lvl4pPr marL="578644" indent="0">
              <a:buNone/>
              <a:defRPr sz="844"/>
            </a:lvl4pPr>
            <a:lvl5pPr marL="771525" indent="0">
              <a:buNone/>
              <a:defRPr sz="844"/>
            </a:lvl5pPr>
            <a:lvl6pPr marL="964406" indent="0">
              <a:buNone/>
              <a:defRPr sz="844"/>
            </a:lvl6pPr>
            <a:lvl7pPr marL="1157288" indent="0">
              <a:buNone/>
              <a:defRPr sz="844"/>
            </a:lvl7pPr>
            <a:lvl8pPr marL="1350169" indent="0">
              <a:buNone/>
              <a:defRPr sz="844"/>
            </a:lvl8pPr>
            <a:lvl9pPr marL="1543050" indent="0">
              <a:buNone/>
              <a:defRPr sz="844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93651" y="2743200"/>
            <a:ext cx="1843236" cy="5082117"/>
          </a:xfrm>
        </p:spPr>
        <p:txBody>
          <a:bodyPr/>
          <a:lstStyle>
            <a:lvl1pPr marL="0" indent="0">
              <a:buNone/>
              <a:defRPr sz="675"/>
            </a:lvl1pPr>
            <a:lvl2pPr marL="192881" indent="0">
              <a:buNone/>
              <a:defRPr sz="591"/>
            </a:lvl2pPr>
            <a:lvl3pPr marL="385763" indent="0">
              <a:buNone/>
              <a:defRPr sz="506"/>
            </a:lvl3pPr>
            <a:lvl4pPr marL="578644" indent="0">
              <a:buNone/>
              <a:defRPr sz="422"/>
            </a:lvl4pPr>
            <a:lvl5pPr marL="771525" indent="0">
              <a:buNone/>
              <a:defRPr sz="422"/>
            </a:lvl5pPr>
            <a:lvl6pPr marL="964406" indent="0">
              <a:buNone/>
              <a:defRPr sz="422"/>
            </a:lvl6pPr>
            <a:lvl7pPr marL="1157288" indent="0">
              <a:buNone/>
              <a:defRPr sz="422"/>
            </a:lvl7pPr>
            <a:lvl8pPr marL="1350169" indent="0">
              <a:buNone/>
              <a:defRPr sz="422"/>
            </a:lvl8pPr>
            <a:lvl9pPr marL="1543050" indent="0">
              <a:buNone/>
              <a:defRPr sz="422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4C1E-D249-4616-96BD-6B2BE9684B04}" type="datetimeFigureOut">
              <a:rPr lang="zh-CN" altLang="en-US" smtClean="0"/>
              <a:t>2018/12/14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4ABD-C686-48D8-AEB6-7C2E3C98B1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2551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92907" y="486834"/>
            <a:ext cx="4929188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2907" y="2434167"/>
            <a:ext cx="4929188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92907" y="8475135"/>
            <a:ext cx="12858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B4C1E-D249-4616-96BD-6B2BE9684B04}" type="datetimeFigureOut">
              <a:rPr lang="zh-CN" altLang="en-US" smtClean="0"/>
              <a:t>2018/12/14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1893094" y="8475135"/>
            <a:ext cx="1928813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036219" y="8475135"/>
            <a:ext cx="12858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14ABD-C686-48D8-AEB6-7C2E3C98B1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6499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385763" rtl="0" eaLnBrk="1" latinLnBrk="0" hangingPunct="1">
        <a:lnSpc>
          <a:spcPct val="90000"/>
        </a:lnSpc>
        <a:spcBef>
          <a:spcPct val="0"/>
        </a:spcBef>
        <a:buNone/>
        <a:defRPr sz="18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6441" indent="-96441" algn="l" defTabSz="385763" rtl="0" eaLnBrk="1" latinLnBrk="0" hangingPunct="1">
        <a:lnSpc>
          <a:spcPct val="90000"/>
        </a:lnSpc>
        <a:spcBef>
          <a:spcPts val="422"/>
        </a:spcBef>
        <a:buFont typeface="Arial" panose="020B0604020202020204" pitchFamily="34" charset="0"/>
        <a:buChar char="•"/>
        <a:defRPr sz="1181" kern="1200">
          <a:solidFill>
            <a:schemeClr val="tx1"/>
          </a:solidFill>
          <a:latin typeface="+mn-lt"/>
          <a:ea typeface="+mn-ea"/>
          <a:cs typeface="+mn-cs"/>
        </a:defRPr>
      </a:lvl1pPr>
      <a:lvl2pPr marL="289322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482204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844" kern="1200">
          <a:solidFill>
            <a:schemeClr val="tx1"/>
          </a:solidFill>
          <a:latin typeface="+mn-lt"/>
          <a:ea typeface="+mn-ea"/>
          <a:cs typeface="+mn-cs"/>
        </a:defRPr>
      </a:lvl3pPr>
      <a:lvl4pPr marL="675085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867966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1060847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253729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446610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639491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1pPr>
      <a:lvl2pPr marL="192881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2pPr>
      <a:lvl3pPr marL="385763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3pPr>
      <a:lvl4pPr marL="578644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964406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157288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350169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543050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7.xml"/><Relationship Id="rId13" Type="http://schemas.openxmlformats.org/officeDocument/2006/relationships/oleObject" Target="../embeddings/oleObject1.bin"/><Relationship Id="rId3" Type="http://schemas.openxmlformats.org/officeDocument/2006/relationships/tags" Target="../tags/tag2.xml"/><Relationship Id="rId7" Type="http://schemas.openxmlformats.org/officeDocument/2006/relationships/tags" Target="../tags/tag6.xml"/><Relationship Id="rId12" Type="http://schemas.openxmlformats.org/officeDocument/2006/relationships/slideLayout" Target="../slideLayouts/slideLayout7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tags" Target="../tags/tag5.xml"/><Relationship Id="rId11" Type="http://schemas.openxmlformats.org/officeDocument/2006/relationships/tags" Target="../tags/tag10.xml"/><Relationship Id="rId5" Type="http://schemas.openxmlformats.org/officeDocument/2006/relationships/tags" Target="../tags/tag4.xml"/><Relationship Id="rId15" Type="http://schemas.openxmlformats.org/officeDocument/2006/relationships/image" Target="../media/image2.tmp"/><Relationship Id="rId10" Type="http://schemas.openxmlformats.org/officeDocument/2006/relationships/tags" Target="../tags/tag9.xml"/><Relationship Id="rId4" Type="http://schemas.openxmlformats.org/officeDocument/2006/relationships/tags" Target="../tags/tag3.xml"/><Relationship Id="rId9" Type="http://schemas.openxmlformats.org/officeDocument/2006/relationships/tags" Target="../tags/tag8.xml"/><Relationship Id="rId1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 smtClean="0"/>
              <a:t>线性规划模型</a:t>
            </a:r>
            <a:r>
              <a:rPr lang="en-US" altLang="zh-CN" sz="4000" b="1" dirty="0" smtClean="0"/>
              <a:t/>
            </a:r>
            <a:br>
              <a:rPr lang="en-US" altLang="zh-CN" sz="4000" b="1" dirty="0" smtClean="0"/>
            </a:br>
            <a:r>
              <a:rPr lang="zh-CN" altLang="en-US" sz="4000" b="1" dirty="0" smtClean="0"/>
              <a:t>与图解法</a:t>
            </a:r>
            <a:endParaRPr lang="zh-CN" altLang="en-US" sz="4000" b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14375" y="5312671"/>
            <a:ext cx="4286250" cy="824359"/>
          </a:xfrm>
        </p:spPr>
        <p:txBody>
          <a:bodyPr>
            <a:normAutofit/>
          </a:bodyPr>
          <a:lstStyle>
            <a:lvl1pPr marL="0" indent="0" algn="ctr">
              <a:buNone/>
              <a:defRPr sz="1013"/>
            </a:lvl1pPr>
            <a:lvl2pPr marL="192881" indent="0" algn="ctr">
              <a:buNone/>
              <a:defRPr sz="844"/>
            </a:lvl2pPr>
            <a:lvl3pPr marL="385763" indent="0" algn="ctr">
              <a:buNone/>
              <a:defRPr sz="760"/>
            </a:lvl3pPr>
            <a:lvl4pPr marL="578644" indent="0" algn="ctr">
              <a:buNone/>
              <a:defRPr sz="675"/>
            </a:lvl4pPr>
            <a:lvl5pPr marL="771525" indent="0" algn="ctr">
              <a:buNone/>
              <a:defRPr sz="675"/>
            </a:lvl5pPr>
            <a:lvl6pPr marL="964406" indent="0" algn="ctr">
              <a:buNone/>
              <a:defRPr sz="675"/>
            </a:lvl6pPr>
            <a:lvl7pPr marL="1157288" indent="0" algn="ctr">
              <a:buNone/>
              <a:defRPr sz="675"/>
            </a:lvl7pPr>
            <a:lvl8pPr marL="1350169" indent="0" algn="ctr">
              <a:buNone/>
              <a:defRPr sz="675"/>
            </a:lvl8pPr>
            <a:lvl9pPr marL="1543050" indent="0" algn="ctr">
              <a:buNone/>
              <a:defRPr sz="675"/>
            </a:lvl9pPr>
          </a:lstStyle>
          <a:p>
            <a:r>
              <a:rPr lang="zh-CN" altLang="en-US" sz="4000" b="1" dirty="0">
                <a:latin typeface="+mj-lt"/>
                <a:ea typeface="+mj-ea"/>
                <a:cs typeface="+mj-cs"/>
              </a:rPr>
              <a:t>课后习题</a:t>
            </a:r>
          </a:p>
        </p:txBody>
      </p:sp>
    </p:spTree>
    <p:extLst>
      <p:ext uri="{BB962C8B-B14F-4D97-AF65-F5344CB8AC3E}">
        <p14:creationId xmlns:p14="http://schemas.microsoft.com/office/powerpoint/2010/main" val="2040798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571500" y="571500"/>
            <a:ext cx="4572000" cy="2857500"/>
          </a:xfrm>
          <a:prstGeom prst="rect">
            <a:avLst/>
          </a:prstGeom>
          <a:noFill/>
        </p:spPr>
        <p:txBody>
          <a:bodyPr vert="horz" wrap="square" rtlCol="0" anchor="ctr" anchorCtr="0">
            <a:noAutofit/>
          </a:bodyPr>
          <a:lstStyle/>
          <a:p>
            <a:r>
              <a:rPr lang="zh-CN" altLang="en-US" sz="26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用图解法求解下面的线性规划问题</a:t>
            </a:r>
            <a:r>
              <a:rPr lang="en-US" altLang="zh-CN" sz="26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.</a:t>
            </a:r>
          </a:p>
          <a:p>
            <a:endParaRPr lang="zh-CN" altLang="en-US" sz="2600" dirty="0" smtClean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4" name="圆角矩形 3"/>
          <p:cNvSpPr/>
          <p:nvPr>
            <p:custDataLst>
              <p:tags r:id="rId4"/>
            </p:custDataLst>
          </p:nvPr>
        </p:nvSpPr>
        <p:spPr>
          <a:xfrm>
            <a:off x="2400300" y="8286750"/>
            <a:ext cx="2057400" cy="548640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zh-CN" altLang="en-US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作答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0" name="矩形 9"/>
          <p:cNvSpPr/>
          <p:nvPr>
            <p:custDataLst>
              <p:tags r:id="rId5"/>
            </p:custDataLst>
          </p:nvPr>
        </p:nvSpPr>
        <p:spPr>
          <a:xfrm>
            <a:off x="0" y="7810500"/>
            <a:ext cx="5715000" cy="476250"/>
          </a:xfrm>
          <a:prstGeom prst="rect">
            <a:avLst/>
          </a:prstGeom>
          <a:solidFill>
            <a:srgbClr val="FBFAEF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r>
              <a:rPr lang="zh-CN" altLang="en-US" sz="1500" smtClean="0">
                <a:solidFill>
                  <a:srgbClr val="F84F4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正常使用主观题需</a:t>
            </a:r>
            <a:r>
              <a:rPr lang="en-US" altLang="zh-CN" sz="1500" smtClean="0">
                <a:solidFill>
                  <a:srgbClr val="F84F4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2.0</a:t>
            </a:r>
            <a:r>
              <a:rPr lang="zh-CN" altLang="en-US" sz="1500" smtClean="0">
                <a:solidFill>
                  <a:srgbClr val="F84F4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以上版本雨课堂</a:t>
            </a:r>
            <a:endParaRPr lang="zh-CN" altLang="en-US" sz="1500">
              <a:solidFill>
                <a:srgbClr val="F84F41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aphicFrame>
        <p:nvGraphicFramePr>
          <p:cNvPr id="1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808502"/>
              </p:ext>
            </p:extLst>
          </p:nvPr>
        </p:nvGraphicFramePr>
        <p:xfrm>
          <a:off x="1349204" y="2972594"/>
          <a:ext cx="3108496" cy="2500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Equation" r:id="rId13" imgW="1168200" imgH="939600" progId="Equation.DSMT4">
                  <p:embed/>
                </p:oleObj>
              </mc:Choice>
              <mc:Fallback>
                <p:oleObj name="Equation" r:id="rId13" imgW="1168200" imgH="939600" progId="Equation.DSMT4">
                  <p:embed/>
                  <p:pic>
                    <p:nvPicPr>
                      <p:cNvPr id="19763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9204" y="2972594"/>
                        <a:ext cx="3108496" cy="2500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组合 8"/>
          <p:cNvGrpSpPr/>
          <p:nvPr>
            <p:custDataLst>
              <p:tags r:id="rId6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5" name="TitleBackground"/>
            <p:cNvSpPr/>
            <p:nvPr>
              <p:custDataLst>
                <p:tags r:id="rId8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ColorBlock"/>
            <p:cNvSpPr/>
            <p:nvPr>
              <p:custDataLst>
                <p:tags r:id="rId9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TypeText"/>
            <p:cNvSpPr txBox="1"/>
            <p:nvPr>
              <p:custDataLst>
                <p:tags r:id="rId10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 smtClean="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主观题</a:t>
              </a:r>
              <a:endPara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  <p:sp>
          <p:nvSpPr>
            <p:cNvPr id="8" name="TipText"/>
            <p:cNvSpPr txBox="1"/>
            <p:nvPr>
              <p:custDataLst>
                <p:tags r:id="rId11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10</a:t>
              </a:r>
              <a:r>
                <a:rPr lang="zh-CN" altLang="en-US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  <a:endParaRPr lang="zh-CN" altLang="en-US" sz="2000">
                <a:solidFill>
                  <a:srgbClr val="80808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</p:grpSp>
      <p:pic>
        <p:nvPicPr>
          <p:cNvPr id="2" name="图片 1"/>
          <p:cNvPicPr>
            <a:picLocks/>
          </p:cNvPicPr>
          <p:nvPr>
            <p:custDataLst>
              <p:tags r:id="rId7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2"/>
    </p:custDataLst>
    <p:extLst>
      <p:ext uri="{BB962C8B-B14F-4D97-AF65-F5344CB8AC3E}">
        <p14:creationId xmlns:p14="http://schemas.microsoft.com/office/powerpoint/2010/main" val="1035806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ShortAnswer"/>
  <p:tag name="PROBLEMSCORE" val="10.0"/>
  <p:tag name="PROBLEMVOICEALLOWED" val="Fals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ShortAnswer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DUCTVERSIONTIP" val="PRODUCTVERSIONTIP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ShortAnswer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25</Words>
  <Application>Microsoft Office PowerPoint</Application>
  <PresentationFormat>全屏显示(16:10)</PresentationFormat>
  <Paragraphs>7</Paragraphs>
  <Slides>2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8" baseType="lpstr">
      <vt:lpstr>等线 Light</vt:lpstr>
      <vt:lpstr>Microsoft Yahei</vt:lpstr>
      <vt:lpstr>等线</vt:lpstr>
      <vt:lpstr>Arial</vt:lpstr>
      <vt:lpstr>Office 主题​​</vt:lpstr>
      <vt:lpstr>Equation</vt:lpstr>
      <vt:lpstr>线性规划模型 与图解法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线性规划模型 与图解法</dc:title>
  <dc:creator>Windows 用户</dc:creator>
  <cp:lastModifiedBy>liuchuntang</cp:lastModifiedBy>
  <cp:revision>7</cp:revision>
  <dcterms:created xsi:type="dcterms:W3CDTF">2018-07-03T09:27:17Z</dcterms:created>
  <dcterms:modified xsi:type="dcterms:W3CDTF">2018-12-14T08:18:42Z</dcterms:modified>
</cp:coreProperties>
</file>