
<file path=[Content_Types].xml><?xml version="1.0" encoding="utf-8"?>
<Types xmlns="http://schemas.openxmlformats.org/package/2006/content-types">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78" r:id="rId3"/>
    <p:sldId id="258" r:id="rId4"/>
    <p:sldId id="279" r:id="rId5"/>
    <p:sldId id="280" r:id="rId6"/>
    <p:sldId id="283" r:id="rId7"/>
    <p:sldId id="282" r:id="rId8"/>
    <p:sldId id="284" r:id="rId9"/>
    <p:sldId id="285" r:id="rId10"/>
    <p:sldId id="286" r:id="rId11"/>
    <p:sldId id="289" r:id="rId12"/>
    <p:sldId id="294" r:id="rId13"/>
    <p:sldId id="297" r:id="rId14"/>
    <p:sldId id="298" r:id="rId15"/>
    <p:sldId id="299" r:id="rId16"/>
    <p:sldId id="300" r:id="rId17"/>
    <p:sldId id="301" r:id="rId18"/>
    <p:sldId id="302" r:id="rId19"/>
  </p:sldIdLst>
  <p:sldSz cx="5715000" cy="9144000" type="screen16x1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180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0" d="100"/>
          <a:sy n="90" d="100"/>
        </p:scale>
        <p:origin x="3204" y="102"/>
      </p:cViewPr>
      <p:guideLst>
        <p:guide orient="horz" pos="2880"/>
        <p:guide pos="180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BB77DF-903F-49D6-8FF8-D1A73D2C71BF}" type="datetimeFigureOut">
              <a:rPr lang="zh-CN" altLang="en-US" smtClean="0"/>
              <a:t>2018/9/13</a:t>
            </a:fld>
            <a:endParaRPr lang="zh-CN" altLang="en-US"/>
          </a:p>
        </p:txBody>
      </p:sp>
      <p:sp>
        <p:nvSpPr>
          <p:cNvPr id="4" name="幻灯片图像占位符 3"/>
          <p:cNvSpPr>
            <a:spLocks noGrp="1" noRot="1" noChangeAspect="1"/>
          </p:cNvSpPr>
          <p:nvPr>
            <p:ph type="sldImg" idx="2"/>
          </p:nvPr>
        </p:nvSpPr>
        <p:spPr>
          <a:xfrm>
            <a:off x="2357438" y="685800"/>
            <a:ext cx="21431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E391B3-3BEA-44B7-9D25-7E48BB30220F}" type="slidenum">
              <a:rPr lang="zh-CN" altLang="en-US" smtClean="0"/>
              <a:t>‹#›</a:t>
            </a:fld>
            <a:endParaRPr lang="zh-CN" altLang="en-US"/>
          </a:p>
        </p:txBody>
      </p:sp>
    </p:spTree>
    <p:extLst>
      <p:ext uri="{BB962C8B-B14F-4D97-AF65-F5344CB8AC3E}">
        <p14:creationId xmlns:p14="http://schemas.microsoft.com/office/powerpoint/2010/main" val="30869884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cSld name="雨课堂试卷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285750" y="3810000"/>
            <a:ext cx="5143500" cy="1524000"/>
          </a:xfrm>
          <a:prstGeom prst="rect">
            <a:avLst/>
          </a:prstGeom>
        </p:spPr>
        <p:txBody>
          <a:bodyPr vert="horz" anchor="ctr" anchorCtr="1"/>
          <a:lstStyle>
            <a:lvl1pPr>
              <a:defRPr sz="2600"/>
            </a:lvl1pPr>
          </a:lstStyle>
          <a:p>
            <a:r>
              <a:rPr lang="zh-CN" altLang="en-US" smtClean="0"/>
              <a:t>请填写试卷标题</a:t>
            </a:r>
            <a:endParaRPr lang="zh-CN" altLang="en-US"/>
          </a:p>
        </p:txBody>
      </p:sp>
    </p:spTree>
    <p:extLst>
      <p:ext uri="{BB962C8B-B14F-4D97-AF65-F5344CB8AC3E}">
        <p14:creationId xmlns:p14="http://schemas.microsoft.com/office/powerpoint/2010/main" val="3869063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4464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5097364"/>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8" Type="http://schemas.openxmlformats.org/officeDocument/2006/relationships/tags" Target="../tags/tag132.xml"/><Relationship Id="rId13" Type="http://schemas.openxmlformats.org/officeDocument/2006/relationships/tags" Target="../tags/tag137.xml"/><Relationship Id="rId18" Type="http://schemas.openxmlformats.org/officeDocument/2006/relationships/image" Target="../media/image1.tmp"/><Relationship Id="rId3" Type="http://schemas.openxmlformats.org/officeDocument/2006/relationships/tags" Target="../tags/tag127.xml"/><Relationship Id="rId7" Type="http://schemas.openxmlformats.org/officeDocument/2006/relationships/tags" Target="../tags/tag131.xml"/><Relationship Id="rId12" Type="http://schemas.openxmlformats.org/officeDocument/2006/relationships/tags" Target="../tags/tag136.xml"/><Relationship Id="rId17" Type="http://schemas.openxmlformats.org/officeDocument/2006/relationships/slideLayout" Target="../slideLayouts/slideLayout2.xml"/><Relationship Id="rId2" Type="http://schemas.openxmlformats.org/officeDocument/2006/relationships/tags" Target="../tags/tag126.xml"/><Relationship Id="rId16" Type="http://schemas.openxmlformats.org/officeDocument/2006/relationships/tags" Target="../tags/tag140.xml"/><Relationship Id="rId1" Type="http://schemas.openxmlformats.org/officeDocument/2006/relationships/tags" Target="../tags/tag125.xml"/><Relationship Id="rId6" Type="http://schemas.openxmlformats.org/officeDocument/2006/relationships/tags" Target="../tags/tag130.xml"/><Relationship Id="rId11" Type="http://schemas.openxmlformats.org/officeDocument/2006/relationships/tags" Target="../tags/tag135.xml"/><Relationship Id="rId5" Type="http://schemas.openxmlformats.org/officeDocument/2006/relationships/tags" Target="../tags/tag129.xml"/><Relationship Id="rId15" Type="http://schemas.openxmlformats.org/officeDocument/2006/relationships/tags" Target="../tags/tag139.xml"/><Relationship Id="rId10" Type="http://schemas.openxmlformats.org/officeDocument/2006/relationships/tags" Target="../tags/tag134.xml"/><Relationship Id="rId4" Type="http://schemas.openxmlformats.org/officeDocument/2006/relationships/tags" Target="../tags/tag128.xml"/><Relationship Id="rId9" Type="http://schemas.openxmlformats.org/officeDocument/2006/relationships/tags" Target="../tags/tag133.xml"/><Relationship Id="rId14" Type="http://schemas.openxmlformats.org/officeDocument/2006/relationships/tags" Target="../tags/tag138.xml"/></Relationships>
</file>

<file path=ppt/slides/_rels/slide11.xml.rels><?xml version="1.0" encoding="UTF-8" standalone="yes"?>
<Relationships xmlns="http://schemas.openxmlformats.org/package/2006/relationships"><Relationship Id="rId8" Type="http://schemas.openxmlformats.org/officeDocument/2006/relationships/tags" Target="../tags/tag148.xml"/><Relationship Id="rId13" Type="http://schemas.openxmlformats.org/officeDocument/2006/relationships/tags" Target="../tags/tag153.xml"/><Relationship Id="rId18" Type="http://schemas.openxmlformats.org/officeDocument/2006/relationships/image" Target="../media/image1.tmp"/><Relationship Id="rId3" Type="http://schemas.openxmlformats.org/officeDocument/2006/relationships/tags" Target="../tags/tag143.xml"/><Relationship Id="rId7" Type="http://schemas.openxmlformats.org/officeDocument/2006/relationships/tags" Target="../tags/tag147.xml"/><Relationship Id="rId12" Type="http://schemas.openxmlformats.org/officeDocument/2006/relationships/tags" Target="../tags/tag152.xml"/><Relationship Id="rId17" Type="http://schemas.openxmlformats.org/officeDocument/2006/relationships/slideLayout" Target="../slideLayouts/slideLayout2.xml"/><Relationship Id="rId2" Type="http://schemas.openxmlformats.org/officeDocument/2006/relationships/tags" Target="../tags/tag142.xml"/><Relationship Id="rId16" Type="http://schemas.openxmlformats.org/officeDocument/2006/relationships/tags" Target="../tags/tag156.xml"/><Relationship Id="rId1" Type="http://schemas.openxmlformats.org/officeDocument/2006/relationships/tags" Target="../tags/tag141.xml"/><Relationship Id="rId6" Type="http://schemas.openxmlformats.org/officeDocument/2006/relationships/tags" Target="../tags/tag146.xml"/><Relationship Id="rId11" Type="http://schemas.openxmlformats.org/officeDocument/2006/relationships/tags" Target="../tags/tag151.xml"/><Relationship Id="rId5" Type="http://schemas.openxmlformats.org/officeDocument/2006/relationships/tags" Target="../tags/tag145.xml"/><Relationship Id="rId15" Type="http://schemas.openxmlformats.org/officeDocument/2006/relationships/tags" Target="../tags/tag155.xml"/><Relationship Id="rId10" Type="http://schemas.openxmlformats.org/officeDocument/2006/relationships/tags" Target="../tags/tag150.xml"/><Relationship Id="rId4" Type="http://schemas.openxmlformats.org/officeDocument/2006/relationships/tags" Target="../tags/tag144.xml"/><Relationship Id="rId9" Type="http://schemas.openxmlformats.org/officeDocument/2006/relationships/tags" Target="../tags/tag149.xml"/><Relationship Id="rId14" Type="http://schemas.openxmlformats.org/officeDocument/2006/relationships/tags" Target="../tags/tag154.xml"/></Relationships>
</file>

<file path=ppt/slides/_rels/slide12.xml.rels><?xml version="1.0" encoding="UTF-8" standalone="yes"?>
<Relationships xmlns="http://schemas.openxmlformats.org/package/2006/relationships"><Relationship Id="rId8" Type="http://schemas.openxmlformats.org/officeDocument/2006/relationships/tags" Target="../tags/tag164.xml"/><Relationship Id="rId13" Type="http://schemas.openxmlformats.org/officeDocument/2006/relationships/image" Target="../media/image1.tmp"/><Relationship Id="rId3" Type="http://schemas.openxmlformats.org/officeDocument/2006/relationships/tags" Target="../tags/tag159.xml"/><Relationship Id="rId7" Type="http://schemas.openxmlformats.org/officeDocument/2006/relationships/tags" Target="../tags/tag163.xml"/><Relationship Id="rId12" Type="http://schemas.openxmlformats.org/officeDocument/2006/relationships/slideLayout" Target="../slideLayouts/slideLayout2.xml"/><Relationship Id="rId2" Type="http://schemas.openxmlformats.org/officeDocument/2006/relationships/tags" Target="../tags/tag158.xml"/><Relationship Id="rId1" Type="http://schemas.openxmlformats.org/officeDocument/2006/relationships/tags" Target="../tags/tag157.xml"/><Relationship Id="rId6" Type="http://schemas.openxmlformats.org/officeDocument/2006/relationships/tags" Target="../tags/tag162.xml"/><Relationship Id="rId11" Type="http://schemas.openxmlformats.org/officeDocument/2006/relationships/tags" Target="../tags/tag167.xml"/><Relationship Id="rId5" Type="http://schemas.openxmlformats.org/officeDocument/2006/relationships/tags" Target="../tags/tag161.xml"/><Relationship Id="rId10" Type="http://schemas.openxmlformats.org/officeDocument/2006/relationships/tags" Target="../tags/tag166.xml"/><Relationship Id="rId4" Type="http://schemas.openxmlformats.org/officeDocument/2006/relationships/tags" Target="../tags/tag160.xml"/><Relationship Id="rId9" Type="http://schemas.openxmlformats.org/officeDocument/2006/relationships/tags" Target="../tags/tag165.xml"/></Relationships>
</file>

<file path=ppt/slides/_rels/slide13.xml.rels><?xml version="1.0" encoding="UTF-8" standalone="yes"?>
<Relationships xmlns="http://schemas.openxmlformats.org/package/2006/relationships"><Relationship Id="rId8" Type="http://schemas.openxmlformats.org/officeDocument/2006/relationships/tags" Target="../tags/tag175.xml"/><Relationship Id="rId13" Type="http://schemas.openxmlformats.org/officeDocument/2006/relationships/image" Target="../media/image1.tmp"/><Relationship Id="rId3" Type="http://schemas.openxmlformats.org/officeDocument/2006/relationships/tags" Target="../tags/tag170.xml"/><Relationship Id="rId7" Type="http://schemas.openxmlformats.org/officeDocument/2006/relationships/tags" Target="../tags/tag174.xml"/><Relationship Id="rId12" Type="http://schemas.openxmlformats.org/officeDocument/2006/relationships/slideLayout" Target="../slideLayouts/slideLayout2.xml"/><Relationship Id="rId2" Type="http://schemas.openxmlformats.org/officeDocument/2006/relationships/tags" Target="../tags/tag169.xml"/><Relationship Id="rId1" Type="http://schemas.openxmlformats.org/officeDocument/2006/relationships/tags" Target="../tags/tag168.xml"/><Relationship Id="rId6" Type="http://schemas.openxmlformats.org/officeDocument/2006/relationships/tags" Target="../tags/tag173.xml"/><Relationship Id="rId11" Type="http://schemas.openxmlformats.org/officeDocument/2006/relationships/tags" Target="../tags/tag178.xml"/><Relationship Id="rId5" Type="http://schemas.openxmlformats.org/officeDocument/2006/relationships/tags" Target="../tags/tag172.xml"/><Relationship Id="rId10" Type="http://schemas.openxmlformats.org/officeDocument/2006/relationships/tags" Target="../tags/tag177.xml"/><Relationship Id="rId4" Type="http://schemas.openxmlformats.org/officeDocument/2006/relationships/tags" Target="../tags/tag171.xml"/><Relationship Id="rId9" Type="http://schemas.openxmlformats.org/officeDocument/2006/relationships/tags" Target="../tags/tag176.xml"/></Relationships>
</file>

<file path=ppt/slides/_rels/slide14.xml.rels><?xml version="1.0" encoding="UTF-8" standalone="yes"?>
<Relationships xmlns="http://schemas.openxmlformats.org/package/2006/relationships"><Relationship Id="rId8" Type="http://schemas.openxmlformats.org/officeDocument/2006/relationships/tags" Target="../tags/tag186.xml"/><Relationship Id="rId13" Type="http://schemas.openxmlformats.org/officeDocument/2006/relationships/image" Target="../media/image1.tmp"/><Relationship Id="rId3" Type="http://schemas.openxmlformats.org/officeDocument/2006/relationships/tags" Target="../tags/tag181.xml"/><Relationship Id="rId7" Type="http://schemas.openxmlformats.org/officeDocument/2006/relationships/tags" Target="../tags/tag185.xml"/><Relationship Id="rId12" Type="http://schemas.openxmlformats.org/officeDocument/2006/relationships/slideLayout" Target="../slideLayouts/slideLayout2.xml"/><Relationship Id="rId2" Type="http://schemas.openxmlformats.org/officeDocument/2006/relationships/tags" Target="../tags/tag180.xml"/><Relationship Id="rId1" Type="http://schemas.openxmlformats.org/officeDocument/2006/relationships/tags" Target="../tags/tag179.xml"/><Relationship Id="rId6" Type="http://schemas.openxmlformats.org/officeDocument/2006/relationships/tags" Target="../tags/tag184.xml"/><Relationship Id="rId11" Type="http://schemas.openxmlformats.org/officeDocument/2006/relationships/tags" Target="../tags/tag189.xml"/><Relationship Id="rId5" Type="http://schemas.openxmlformats.org/officeDocument/2006/relationships/tags" Target="../tags/tag183.xml"/><Relationship Id="rId10" Type="http://schemas.openxmlformats.org/officeDocument/2006/relationships/tags" Target="../tags/tag188.xml"/><Relationship Id="rId4" Type="http://schemas.openxmlformats.org/officeDocument/2006/relationships/tags" Target="../tags/tag182.xml"/><Relationship Id="rId9" Type="http://schemas.openxmlformats.org/officeDocument/2006/relationships/tags" Target="../tags/tag187.xml"/></Relationships>
</file>

<file path=ppt/slides/_rels/slide15.xml.rels><?xml version="1.0" encoding="UTF-8" standalone="yes"?>
<Relationships xmlns="http://schemas.openxmlformats.org/package/2006/relationships"><Relationship Id="rId8" Type="http://schemas.openxmlformats.org/officeDocument/2006/relationships/tags" Target="../tags/tag197.xml"/><Relationship Id="rId13" Type="http://schemas.openxmlformats.org/officeDocument/2006/relationships/image" Target="../media/image1.tmp"/><Relationship Id="rId3" Type="http://schemas.openxmlformats.org/officeDocument/2006/relationships/tags" Target="../tags/tag192.xml"/><Relationship Id="rId7" Type="http://schemas.openxmlformats.org/officeDocument/2006/relationships/tags" Target="../tags/tag196.xml"/><Relationship Id="rId12" Type="http://schemas.openxmlformats.org/officeDocument/2006/relationships/slideLayout" Target="../slideLayouts/slideLayout2.xml"/><Relationship Id="rId2" Type="http://schemas.openxmlformats.org/officeDocument/2006/relationships/tags" Target="../tags/tag191.xml"/><Relationship Id="rId1" Type="http://schemas.openxmlformats.org/officeDocument/2006/relationships/tags" Target="../tags/tag190.xml"/><Relationship Id="rId6" Type="http://schemas.openxmlformats.org/officeDocument/2006/relationships/tags" Target="../tags/tag195.xml"/><Relationship Id="rId11" Type="http://schemas.openxmlformats.org/officeDocument/2006/relationships/tags" Target="../tags/tag200.xml"/><Relationship Id="rId5" Type="http://schemas.openxmlformats.org/officeDocument/2006/relationships/tags" Target="../tags/tag194.xml"/><Relationship Id="rId10" Type="http://schemas.openxmlformats.org/officeDocument/2006/relationships/tags" Target="../tags/tag199.xml"/><Relationship Id="rId4" Type="http://schemas.openxmlformats.org/officeDocument/2006/relationships/tags" Target="../tags/tag193.xml"/><Relationship Id="rId9" Type="http://schemas.openxmlformats.org/officeDocument/2006/relationships/tags" Target="../tags/tag198.xml"/></Relationships>
</file>

<file path=ppt/slides/_rels/slide16.xml.rels><?xml version="1.0" encoding="UTF-8" standalone="yes"?>
<Relationships xmlns="http://schemas.openxmlformats.org/package/2006/relationships"><Relationship Id="rId8" Type="http://schemas.openxmlformats.org/officeDocument/2006/relationships/tags" Target="../tags/tag208.xml"/><Relationship Id="rId13" Type="http://schemas.openxmlformats.org/officeDocument/2006/relationships/image" Target="../media/image1.tmp"/><Relationship Id="rId3" Type="http://schemas.openxmlformats.org/officeDocument/2006/relationships/tags" Target="../tags/tag203.xml"/><Relationship Id="rId7" Type="http://schemas.openxmlformats.org/officeDocument/2006/relationships/tags" Target="../tags/tag207.xml"/><Relationship Id="rId12" Type="http://schemas.openxmlformats.org/officeDocument/2006/relationships/slideLayout" Target="../slideLayouts/slideLayout2.xml"/><Relationship Id="rId2" Type="http://schemas.openxmlformats.org/officeDocument/2006/relationships/tags" Target="../tags/tag202.xml"/><Relationship Id="rId1" Type="http://schemas.openxmlformats.org/officeDocument/2006/relationships/tags" Target="../tags/tag201.xml"/><Relationship Id="rId6" Type="http://schemas.openxmlformats.org/officeDocument/2006/relationships/tags" Target="../tags/tag206.xml"/><Relationship Id="rId11" Type="http://schemas.openxmlformats.org/officeDocument/2006/relationships/tags" Target="../tags/tag211.xml"/><Relationship Id="rId5" Type="http://schemas.openxmlformats.org/officeDocument/2006/relationships/tags" Target="../tags/tag205.xml"/><Relationship Id="rId10" Type="http://schemas.openxmlformats.org/officeDocument/2006/relationships/tags" Target="../tags/tag210.xml"/><Relationship Id="rId4" Type="http://schemas.openxmlformats.org/officeDocument/2006/relationships/tags" Target="../tags/tag204.xml"/><Relationship Id="rId9" Type="http://schemas.openxmlformats.org/officeDocument/2006/relationships/tags" Target="../tags/tag209.xml"/></Relationships>
</file>

<file path=ppt/slides/_rels/slide17.xml.rels><?xml version="1.0" encoding="UTF-8" standalone="yes"?>
<Relationships xmlns="http://schemas.openxmlformats.org/package/2006/relationships"><Relationship Id="rId8" Type="http://schemas.openxmlformats.org/officeDocument/2006/relationships/tags" Target="../tags/tag219.xml"/><Relationship Id="rId13" Type="http://schemas.openxmlformats.org/officeDocument/2006/relationships/image" Target="../media/image1.tmp"/><Relationship Id="rId3" Type="http://schemas.openxmlformats.org/officeDocument/2006/relationships/tags" Target="../tags/tag214.xml"/><Relationship Id="rId7" Type="http://schemas.openxmlformats.org/officeDocument/2006/relationships/tags" Target="../tags/tag218.xml"/><Relationship Id="rId12" Type="http://schemas.openxmlformats.org/officeDocument/2006/relationships/slideLayout" Target="../slideLayouts/slideLayout2.xml"/><Relationship Id="rId2" Type="http://schemas.openxmlformats.org/officeDocument/2006/relationships/tags" Target="../tags/tag213.xml"/><Relationship Id="rId1" Type="http://schemas.openxmlformats.org/officeDocument/2006/relationships/tags" Target="../tags/tag212.xml"/><Relationship Id="rId6" Type="http://schemas.openxmlformats.org/officeDocument/2006/relationships/tags" Target="../tags/tag217.xml"/><Relationship Id="rId11" Type="http://schemas.openxmlformats.org/officeDocument/2006/relationships/tags" Target="../tags/tag222.xml"/><Relationship Id="rId5" Type="http://schemas.openxmlformats.org/officeDocument/2006/relationships/tags" Target="../tags/tag216.xml"/><Relationship Id="rId10" Type="http://schemas.openxmlformats.org/officeDocument/2006/relationships/tags" Target="../tags/tag221.xml"/><Relationship Id="rId4" Type="http://schemas.openxmlformats.org/officeDocument/2006/relationships/tags" Target="../tags/tag215.xml"/><Relationship Id="rId9" Type="http://schemas.openxmlformats.org/officeDocument/2006/relationships/tags" Target="../tags/tag220.xml"/></Relationships>
</file>

<file path=ppt/slides/_rels/slide18.xml.rels><?xml version="1.0" encoding="UTF-8" standalone="yes"?>
<Relationships xmlns="http://schemas.openxmlformats.org/package/2006/relationships"><Relationship Id="rId8" Type="http://schemas.openxmlformats.org/officeDocument/2006/relationships/tags" Target="../tags/tag230.xml"/><Relationship Id="rId13" Type="http://schemas.openxmlformats.org/officeDocument/2006/relationships/image" Target="../media/image1.tmp"/><Relationship Id="rId3" Type="http://schemas.openxmlformats.org/officeDocument/2006/relationships/tags" Target="../tags/tag225.xml"/><Relationship Id="rId7" Type="http://schemas.openxmlformats.org/officeDocument/2006/relationships/tags" Target="../tags/tag229.xml"/><Relationship Id="rId12" Type="http://schemas.openxmlformats.org/officeDocument/2006/relationships/slideLayout" Target="../slideLayouts/slideLayout2.xml"/><Relationship Id="rId2" Type="http://schemas.openxmlformats.org/officeDocument/2006/relationships/tags" Target="../tags/tag224.xml"/><Relationship Id="rId1" Type="http://schemas.openxmlformats.org/officeDocument/2006/relationships/tags" Target="../tags/tag223.xml"/><Relationship Id="rId6" Type="http://schemas.openxmlformats.org/officeDocument/2006/relationships/tags" Target="../tags/tag228.xml"/><Relationship Id="rId11" Type="http://schemas.openxmlformats.org/officeDocument/2006/relationships/tags" Target="../tags/tag233.xml"/><Relationship Id="rId5" Type="http://schemas.openxmlformats.org/officeDocument/2006/relationships/tags" Target="../tags/tag227.xml"/><Relationship Id="rId10" Type="http://schemas.openxmlformats.org/officeDocument/2006/relationships/tags" Target="../tags/tag232.xml"/><Relationship Id="rId4" Type="http://schemas.openxmlformats.org/officeDocument/2006/relationships/tags" Target="../tags/tag226.xml"/><Relationship Id="rId9" Type="http://schemas.openxmlformats.org/officeDocument/2006/relationships/tags" Target="../tags/tag23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1.tmp"/><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3.xml.rels><?xml version="1.0" encoding="UTF-8" standalone="yes"?>
<Relationships xmlns="http://schemas.openxmlformats.org/package/2006/relationships"><Relationship Id="rId8" Type="http://schemas.openxmlformats.org/officeDocument/2006/relationships/tags" Target="../tags/tag20.xml"/><Relationship Id="rId13" Type="http://schemas.openxmlformats.org/officeDocument/2006/relationships/tags" Target="../tags/tag25.xml"/><Relationship Id="rId18" Type="http://schemas.openxmlformats.org/officeDocument/2006/relationships/image" Target="../media/image1.tmp"/><Relationship Id="rId3" Type="http://schemas.openxmlformats.org/officeDocument/2006/relationships/tags" Target="../tags/tag15.xml"/><Relationship Id="rId7" Type="http://schemas.openxmlformats.org/officeDocument/2006/relationships/tags" Target="../tags/tag19.xml"/><Relationship Id="rId12" Type="http://schemas.openxmlformats.org/officeDocument/2006/relationships/tags" Target="../tags/tag24.xml"/><Relationship Id="rId17" Type="http://schemas.openxmlformats.org/officeDocument/2006/relationships/slideLayout" Target="../slideLayouts/slideLayout2.xml"/><Relationship Id="rId2" Type="http://schemas.openxmlformats.org/officeDocument/2006/relationships/tags" Target="../tags/tag14.xml"/><Relationship Id="rId16" Type="http://schemas.openxmlformats.org/officeDocument/2006/relationships/tags" Target="../tags/tag28.xml"/><Relationship Id="rId1" Type="http://schemas.openxmlformats.org/officeDocument/2006/relationships/tags" Target="../tags/tag13.xml"/><Relationship Id="rId6" Type="http://schemas.openxmlformats.org/officeDocument/2006/relationships/tags" Target="../tags/tag18.xml"/><Relationship Id="rId11" Type="http://schemas.openxmlformats.org/officeDocument/2006/relationships/tags" Target="../tags/tag23.xml"/><Relationship Id="rId5" Type="http://schemas.openxmlformats.org/officeDocument/2006/relationships/tags" Target="../tags/tag17.xml"/><Relationship Id="rId15" Type="http://schemas.openxmlformats.org/officeDocument/2006/relationships/tags" Target="../tags/tag27.xml"/><Relationship Id="rId10" Type="http://schemas.openxmlformats.org/officeDocument/2006/relationships/tags" Target="../tags/tag22.xml"/><Relationship Id="rId4" Type="http://schemas.openxmlformats.org/officeDocument/2006/relationships/tags" Target="../tags/tag16.xml"/><Relationship Id="rId9" Type="http://schemas.openxmlformats.org/officeDocument/2006/relationships/tags" Target="../tags/tag21.xml"/><Relationship Id="rId14" Type="http://schemas.openxmlformats.org/officeDocument/2006/relationships/tags" Target="../tags/tag26.xml"/></Relationships>
</file>

<file path=ppt/slides/_rels/slide4.xml.rels><?xml version="1.0" encoding="UTF-8" standalone="yes"?>
<Relationships xmlns="http://schemas.openxmlformats.org/package/2006/relationships"><Relationship Id="rId8" Type="http://schemas.openxmlformats.org/officeDocument/2006/relationships/tags" Target="../tags/tag36.xml"/><Relationship Id="rId13" Type="http://schemas.openxmlformats.org/officeDocument/2006/relationships/tags" Target="../tags/tag41.xml"/><Relationship Id="rId18" Type="http://schemas.openxmlformats.org/officeDocument/2006/relationships/image" Target="../media/image1.tmp"/><Relationship Id="rId3" Type="http://schemas.openxmlformats.org/officeDocument/2006/relationships/tags" Target="../tags/tag31.xml"/><Relationship Id="rId7" Type="http://schemas.openxmlformats.org/officeDocument/2006/relationships/tags" Target="../tags/tag35.xml"/><Relationship Id="rId12" Type="http://schemas.openxmlformats.org/officeDocument/2006/relationships/tags" Target="../tags/tag40.xml"/><Relationship Id="rId17" Type="http://schemas.openxmlformats.org/officeDocument/2006/relationships/slideLayout" Target="../slideLayouts/slideLayout2.xml"/><Relationship Id="rId2" Type="http://schemas.openxmlformats.org/officeDocument/2006/relationships/tags" Target="../tags/tag30.xml"/><Relationship Id="rId16" Type="http://schemas.openxmlformats.org/officeDocument/2006/relationships/tags" Target="../tags/tag44.xml"/><Relationship Id="rId1" Type="http://schemas.openxmlformats.org/officeDocument/2006/relationships/tags" Target="../tags/tag29.xml"/><Relationship Id="rId6" Type="http://schemas.openxmlformats.org/officeDocument/2006/relationships/tags" Target="../tags/tag34.xml"/><Relationship Id="rId11" Type="http://schemas.openxmlformats.org/officeDocument/2006/relationships/tags" Target="../tags/tag39.xml"/><Relationship Id="rId5" Type="http://schemas.openxmlformats.org/officeDocument/2006/relationships/tags" Target="../tags/tag33.xml"/><Relationship Id="rId15" Type="http://schemas.openxmlformats.org/officeDocument/2006/relationships/tags" Target="../tags/tag43.xml"/><Relationship Id="rId10" Type="http://schemas.openxmlformats.org/officeDocument/2006/relationships/tags" Target="../tags/tag38.xml"/><Relationship Id="rId4" Type="http://schemas.openxmlformats.org/officeDocument/2006/relationships/tags" Target="../tags/tag32.xml"/><Relationship Id="rId9" Type="http://schemas.openxmlformats.org/officeDocument/2006/relationships/tags" Target="../tags/tag37.xml"/><Relationship Id="rId14" Type="http://schemas.openxmlformats.org/officeDocument/2006/relationships/tags" Target="../tags/tag42.xml"/></Relationships>
</file>

<file path=ppt/slides/_rels/slide5.xml.rels><?xml version="1.0" encoding="UTF-8" standalone="yes"?>
<Relationships xmlns="http://schemas.openxmlformats.org/package/2006/relationships"><Relationship Id="rId8" Type="http://schemas.openxmlformats.org/officeDocument/2006/relationships/tags" Target="../tags/tag52.xml"/><Relationship Id="rId13" Type="http://schemas.openxmlformats.org/officeDocument/2006/relationships/tags" Target="../tags/tag57.xml"/><Relationship Id="rId18" Type="http://schemas.openxmlformats.org/officeDocument/2006/relationships/image" Target="../media/image1.tmp"/><Relationship Id="rId3" Type="http://schemas.openxmlformats.org/officeDocument/2006/relationships/tags" Target="../tags/tag47.xml"/><Relationship Id="rId7" Type="http://schemas.openxmlformats.org/officeDocument/2006/relationships/tags" Target="../tags/tag51.xml"/><Relationship Id="rId12" Type="http://schemas.openxmlformats.org/officeDocument/2006/relationships/tags" Target="../tags/tag56.xml"/><Relationship Id="rId17" Type="http://schemas.openxmlformats.org/officeDocument/2006/relationships/slideLayout" Target="../slideLayouts/slideLayout2.xml"/><Relationship Id="rId2" Type="http://schemas.openxmlformats.org/officeDocument/2006/relationships/tags" Target="../tags/tag46.xml"/><Relationship Id="rId16" Type="http://schemas.openxmlformats.org/officeDocument/2006/relationships/tags" Target="../tags/tag60.xml"/><Relationship Id="rId1" Type="http://schemas.openxmlformats.org/officeDocument/2006/relationships/tags" Target="../tags/tag45.xml"/><Relationship Id="rId6" Type="http://schemas.openxmlformats.org/officeDocument/2006/relationships/tags" Target="../tags/tag50.xml"/><Relationship Id="rId11" Type="http://schemas.openxmlformats.org/officeDocument/2006/relationships/tags" Target="../tags/tag55.xml"/><Relationship Id="rId5" Type="http://schemas.openxmlformats.org/officeDocument/2006/relationships/tags" Target="../tags/tag49.xml"/><Relationship Id="rId15" Type="http://schemas.openxmlformats.org/officeDocument/2006/relationships/tags" Target="../tags/tag59.xml"/><Relationship Id="rId10" Type="http://schemas.openxmlformats.org/officeDocument/2006/relationships/tags" Target="../tags/tag54.xml"/><Relationship Id="rId4" Type="http://schemas.openxmlformats.org/officeDocument/2006/relationships/tags" Target="../tags/tag48.xml"/><Relationship Id="rId9" Type="http://schemas.openxmlformats.org/officeDocument/2006/relationships/tags" Target="../tags/tag53.xml"/><Relationship Id="rId14" Type="http://schemas.openxmlformats.org/officeDocument/2006/relationships/tags" Target="../tags/tag58.xml"/></Relationships>
</file>

<file path=ppt/slides/_rels/slide6.xml.rels><?xml version="1.0" encoding="UTF-8" standalone="yes"?>
<Relationships xmlns="http://schemas.openxmlformats.org/package/2006/relationships"><Relationship Id="rId8" Type="http://schemas.openxmlformats.org/officeDocument/2006/relationships/tags" Target="../tags/tag68.xml"/><Relationship Id="rId13" Type="http://schemas.openxmlformats.org/officeDocument/2006/relationships/tags" Target="../tags/tag73.xml"/><Relationship Id="rId18" Type="http://schemas.openxmlformats.org/officeDocument/2006/relationships/image" Target="../media/image1.tmp"/><Relationship Id="rId3" Type="http://schemas.openxmlformats.org/officeDocument/2006/relationships/tags" Target="../tags/tag63.xml"/><Relationship Id="rId7" Type="http://schemas.openxmlformats.org/officeDocument/2006/relationships/tags" Target="../tags/tag67.xml"/><Relationship Id="rId12" Type="http://schemas.openxmlformats.org/officeDocument/2006/relationships/tags" Target="../tags/tag72.xml"/><Relationship Id="rId17" Type="http://schemas.openxmlformats.org/officeDocument/2006/relationships/slideLayout" Target="../slideLayouts/slideLayout2.xml"/><Relationship Id="rId2" Type="http://schemas.openxmlformats.org/officeDocument/2006/relationships/tags" Target="../tags/tag62.xml"/><Relationship Id="rId16" Type="http://schemas.openxmlformats.org/officeDocument/2006/relationships/tags" Target="../tags/tag76.xml"/><Relationship Id="rId1" Type="http://schemas.openxmlformats.org/officeDocument/2006/relationships/tags" Target="../tags/tag61.xml"/><Relationship Id="rId6" Type="http://schemas.openxmlformats.org/officeDocument/2006/relationships/tags" Target="../tags/tag66.xml"/><Relationship Id="rId11" Type="http://schemas.openxmlformats.org/officeDocument/2006/relationships/tags" Target="../tags/tag71.xml"/><Relationship Id="rId5" Type="http://schemas.openxmlformats.org/officeDocument/2006/relationships/tags" Target="../tags/tag65.xml"/><Relationship Id="rId15" Type="http://schemas.openxmlformats.org/officeDocument/2006/relationships/tags" Target="../tags/tag75.xml"/><Relationship Id="rId10" Type="http://schemas.openxmlformats.org/officeDocument/2006/relationships/tags" Target="../tags/tag70.xml"/><Relationship Id="rId4" Type="http://schemas.openxmlformats.org/officeDocument/2006/relationships/tags" Target="../tags/tag64.xml"/><Relationship Id="rId9" Type="http://schemas.openxmlformats.org/officeDocument/2006/relationships/tags" Target="../tags/tag69.xml"/><Relationship Id="rId14" Type="http://schemas.openxmlformats.org/officeDocument/2006/relationships/tags" Target="../tags/tag74.xml"/></Relationships>
</file>

<file path=ppt/slides/_rels/slide7.xml.rels><?xml version="1.0" encoding="UTF-8" standalone="yes"?>
<Relationships xmlns="http://schemas.openxmlformats.org/package/2006/relationships"><Relationship Id="rId8" Type="http://schemas.openxmlformats.org/officeDocument/2006/relationships/tags" Target="../tags/tag84.xml"/><Relationship Id="rId13" Type="http://schemas.openxmlformats.org/officeDocument/2006/relationships/tags" Target="../tags/tag89.xml"/><Relationship Id="rId18" Type="http://schemas.openxmlformats.org/officeDocument/2006/relationships/image" Target="../media/image1.tmp"/><Relationship Id="rId3" Type="http://schemas.openxmlformats.org/officeDocument/2006/relationships/tags" Target="../tags/tag79.xml"/><Relationship Id="rId7" Type="http://schemas.openxmlformats.org/officeDocument/2006/relationships/tags" Target="../tags/tag83.xml"/><Relationship Id="rId12" Type="http://schemas.openxmlformats.org/officeDocument/2006/relationships/tags" Target="../tags/tag88.xml"/><Relationship Id="rId17" Type="http://schemas.openxmlformats.org/officeDocument/2006/relationships/slideLayout" Target="../slideLayouts/slideLayout2.xml"/><Relationship Id="rId2" Type="http://schemas.openxmlformats.org/officeDocument/2006/relationships/tags" Target="../tags/tag78.xml"/><Relationship Id="rId16" Type="http://schemas.openxmlformats.org/officeDocument/2006/relationships/tags" Target="../tags/tag92.xml"/><Relationship Id="rId1" Type="http://schemas.openxmlformats.org/officeDocument/2006/relationships/tags" Target="../tags/tag77.xml"/><Relationship Id="rId6" Type="http://schemas.openxmlformats.org/officeDocument/2006/relationships/tags" Target="../tags/tag82.xml"/><Relationship Id="rId11" Type="http://schemas.openxmlformats.org/officeDocument/2006/relationships/tags" Target="../tags/tag87.xml"/><Relationship Id="rId5" Type="http://schemas.openxmlformats.org/officeDocument/2006/relationships/tags" Target="../tags/tag81.xml"/><Relationship Id="rId15" Type="http://schemas.openxmlformats.org/officeDocument/2006/relationships/tags" Target="../tags/tag91.xml"/><Relationship Id="rId10" Type="http://schemas.openxmlformats.org/officeDocument/2006/relationships/tags" Target="../tags/tag86.xml"/><Relationship Id="rId4" Type="http://schemas.openxmlformats.org/officeDocument/2006/relationships/tags" Target="../tags/tag80.xml"/><Relationship Id="rId9" Type="http://schemas.openxmlformats.org/officeDocument/2006/relationships/tags" Target="../tags/tag85.xml"/><Relationship Id="rId14" Type="http://schemas.openxmlformats.org/officeDocument/2006/relationships/tags" Target="../tags/tag90.xml"/></Relationships>
</file>

<file path=ppt/slides/_rels/slide8.xml.rels><?xml version="1.0" encoding="UTF-8" standalone="yes"?>
<Relationships xmlns="http://schemas.openxmlformats.org/package/2006/relationships"><Relationship Id="rId8" Type="http://schemas.openxmlformats.org/officeDocument/2006/relationships/tags" Target="../tags/tag100.xml"/><Relationship Id="rId13" Type="http://schemas.openxmlformats.org/officeDocument/2006/relationships/tags" Target="../tags/tag105.xml"/><Relationship Id="rId18" Type="http://schemas.openxmlformats.org/officeDocument/2006/relationships/image" Target="../media/image1.tmp"/><Relationship Id="rId3" Type="http://schemas.openxmlformats.org/officeDocument/2006/relationships/tags" Target="../tags/tag95.xml"/><Relationship Id="rId7" Type="http://schemas.openxmlformats.org/officeDocument/2006/relationships/tags" Target="../tags/tag99.xml"/><Relationship Id="rId12" Type="http://schemas.openxmlformats.org/officeDocument/2006/relationships/tags" Target="../tags/tag104.xml"/><Relationship Id="rId17" Type="http://schemas.openxmlformats.org/officeDocument/2006/relationships/slideLayout" Target="../slideLayouts/slideLayout2.xml"/><Relationship Id="rId2" Type="http://schemas.openxmlformats.org/officeDocument/2006/relationships/tags" Target="../tags/tag94.xml"/><Relationship Id="rId16" Type="http://schemas.openxmlformats.org/officeDocument/2006/relationships/tags" Target="../tags/tag108.xml"/><Relationship Id="rId1" Type="http://schemas.openxmlformats.org/officeDocument/2006/relationships/tags" Target="../tags/tag93.xml"/><Relationship Id="rId6" Type="http://schemas.openxmlformats.org/officeDocument/2006/relationships/tags" Target="../tags/tag98.xml"/><Relationship Id="rId11" Type="http://schemas.openxmlformats.org/officeDocument/2006/relationships/tags" Target="../tags/tag103.xml"/><Relationship Id="rId5" Type="http://schemas.openxmlformats.org/officeDocument/2006/relationships/tags" Target="../tags/tag97.xml"/><Relationship Id="rId15" Type="http://schemas.openxmlformats.org/officeDocument/2006/relationships/tags" Target="../tags/tag107.xml"/><Relationship Id="rId10" Type="http://schemas.openxmlformats.org/officeDocument/2006/relationships/tags" Target="../tags/tag102.xml"/><Relationship Id="rId4" Type="http://schemas.openxmlformats.org/officeDocument/2006/relationships/tags" Target="../tags/tag96.xml"/><Relationship Id="rId9" Type="http://schemas.openxmlformats.org/officeDocument/2006/relationships/tags" Target="../tags/tag101.xml"/><Relationship Id="rId14" Type="http://schemas.openxmlformats.org/officeDocument/2006/relationships/tags" Target="../tags/tag106.xml"/></Relationships>
</file>

<file path=ppt/slides/_rels/slide9.xml.rels><?xml version="1.0" encoding="UTF-8" standalone="yes"?>
<Relationships xmlns="http://schemas.openxmlformats.org/package/2006/relationships"><Relationship Id="rId8" Type="http://schemas.openxmlformats.org/officeDocument/2006/relationships/tags" Target="../tags/tag116.xml"/><Relationship Id="rId13" Type="http://schemas.openxmlformats.org/officeDocument/2006/relationships/tags" Target="../tags/tag121.xml"/><Relationship Id="rId18" Type="http://schemas.openxmlformats.org/officeDocument/2006/relationships/image" Target="../media/image1.tmp"/><Relationship Id="rId3" Type="http://schemas.openxmlformats.org/officeDocument/2006/relationships/tags" Target="../tags/tag111.xml"/><Relationship Id="rId7" Type="http://schemas.openxmlformats.org/officeDocument/2006/relationships/tags" Target="../tags/tag115.xml"/><Relationship Id="rId12" Type="http://schemas.openxmlformats.org/officeDocument/2006/relationships/tags" Target="../tags/tag120.xml"/><Relationship Id="rId17" Type="http://schemas.openxmlformats.org/officeDocument/2006/relationships/slideLayout" Target="../slideLayouts/slideLayout2.xml"/><Relationship Id="rId2" Type="http://schemas.openxmlformats.org/officeDocument/2006/relationships/tags" Target="../tags/tag110.xml"/><Relationship Id="rId16" Type="http://schemas.openxmlformats.org/officeDocument/2006/relationships/tags" Target="../tags/tag124.xml"/><Relationship Id="rId1" Type="http://schemas.openxmlformats.org/officeDocument/2006/relationships/tags" Target="../tags/tag109.xml"/><Relationship Id="rId6" Type="http://schemas.openxmlformats.org/officeDocument/2006/relationships/tags" Target="../tags/tag114.xml"/><Relationship Id="rId11" Type="http://schemas.openxmlformats.org/officeDocument/2006/relationships/tags" Target="../tags/tag119.xml"/><Relationship Id="rId5" Type="http://schemas.openxmlformats.org/officeDocument/2006/relationships/tags" Target="../tags/tag113.xml"/><Relationship Id="rId15" Type="http://schemas.openxmlformats.org/officeDocument/2006/relationships/tags" Target="../tags/tag123.xml"/><Relationship Id="rId10" Type="http://schemas.openxmlformats.org/officeDocument/2006/relationships/tags" Target="../tags/tag118.xml"/><Relationship Id="rId4" Type="http://schemas.openxmlformats.org/officeDocument/2006/relationships/tags" Target="../tags/tag112.xml"/><Relationship Id="rId9" Type="http://schemas.openxmlformats.org/officeDocument/2006/relationships/tags" Target="../tags/tag117.xml"/><Relationship Id="rId14" Type="http://schemas.openxmlformats.org/officeDocument/2006/relationships/tags" Target="../tags/tag1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b="1" dirty="0" smtClean="0">
                <a:latin typeface="楷体" panose="02010609060101010101" pitchFamily="49" charset="-122"/>
                <a:ea typeface="楷体" panose="02010609060101010101" pitchFamily="49" charset="-122"/>
              </a:rPr>
              <a:t>专题</a:t>
            </a:r>
            <a:r>
              <a:rPr lang="zh-CN" altLang="en-US" sz="3200" b="1" dirty="0" smtClean="0">
                <a:latin typeface="楷体" panose="02010609060101010101" pitchFamily="49" charset="-122"/>
                <a:ea typeface="楷体" panose="02010609060101010101" pitchFamily="49" charset="-122"/>
              </a:rPr>
              <a:t>二</a:t>
            </a:r>
            <a:r>
              <a:rPr lang="en-US" altLang="zh-CN" sz="3200" b="1" dirty="0" smtClean="0">
                <a:latin typeface="楷体" panose="02010609060101010101" pitchFamily="49" charset="-122"/>
                <a:ea typeface="楷体" panose="02010609060101010101" pitchFamily="49" charset="-122"/>
              </a:rPr>
              <a:t>1</a:t>
            </a:r>
            <a:r>
              <a:rPr lang="zh-CN" altLang="en-US" sz="3200" b="1"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选择题练习</a:t>
            </a:r>
            <a:endParaRPr lang="zh-CN" altLang="en-US" sz="3200" b="1" dirty="0">
              <a:latin typeface="楷体" panose="02010609060101010101" pitchFamily="49" charset="-122"/>
              <a:ea typeface="楷体" panose="02010609060101010101" pitchFamily="49" charset="-122"/>
            </a:endParaRPr>
          </a:p>
        </p:txBody>
      </p:sp>
      <p:sp>
        <p:nvSpPr>
          <p:cNvPr id="3" name="矩形 2"/>
          <p:cNvSpPr/>
          <p:nvPr/>
        </p:nvSpPr>
        <p:spPr>
          <a:xfrm>
            <a:off x="127000" y="7874000"/>
            <a:ext cx="5461000" cy="1016000"/>
          </a:xfrm>
          <a:prstGeom prst="rect">
            <a:avLst/>
          </a:prstGeom>
          <a:noFill/>
          <a:ln w="25400" cap="flat"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smtClean="0">
                <a:solidFill>
                  <a:srgbClr val="FF0000"/>
                </a:solidFill>
              </a:rPr>
              <a:t>*此封面页请勿删除，删除后将无法上传至试卷库，添加菜单栏任意题型即可制作试卷。本提示将在上传时自动隐藏。</a:t>
            </a:r>
            <a:endParaRPr lang="zh-CN" altLang="en-US" sz="2000">
              <a:solidFill>
                <a:srgbClr val="FF0000"/>
              </a:solidFill>
            </a:endParaRPr>
          </a:p>
        </p:txBody>
      </p:sp>
    </p:spTree>
    <p:custDataLst>
      <p:tags r:id="rId1"/>
    </p:custDataLst>
    <p:extLst>
      <p:ext uri="{BB962C8B-B14F-4D97-AF65-F5344CB8AC3E}">
        <p14:creationId xmlns:p14="http://schemas.microsoft.com/office/powerpoint/2010/main" val="41045206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custDataLst>
              <p:tags r:id="rId2"/>
            </p:custDataLst>
          </p:nvPr>
        </p:nvSpPr>
        <p:spPr>
          <a:xfrm>
            <a:off x="265212" y="899592"/>
            <a:ext cx="5688632" cy="1285855"/>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smtClean="0">
                <a:solidFill>
                  <a:srgbClr val="000000"/>
                </a:solidFill>
                <a:latin typeface="楷体" panose="02010609060101010101" pitchFamily="49" charset="-122"/>
                <a:ea typeface="楷体" panose="02010609060101010101" pitchFamily="49" charset="-122"/>
                <a:sym typeface="Microsoft Yahei"/>
              </a:rPr>
              <a:t>9.</a:t>
            </a:r>
            <a:r>
              <a:rPr lang="zh-CN" altLang="en-US" sz="3200" b="1" dirty="0" smtClean="0">
                <a:solidFill>
                  <a:srgbClr val="000000"/>
                </a:solidFill>
                <a:latin typeface="楷体" panose="02010609060101010101" pitchFamily="49" charset="-122"/>
                <a:ea typeface="楷体" panose="02010609060101010101" pitchFamily="49" charset="-122"/>
                <a:sym typeface="Microsoft Yahei"/>
              </a:rPr>
              <a:t>马克思主义哲学创立之后，开始出现了（ ）</a:t>
            </a:r>
            <a:endParaRPr lang="zh-CN" altLang="en-US" sz="3200" b="1" dirty="0">
              <a:solidFill>
                <a:srgbClr val="000000"/>
              </a:solidFill>
              <a:latin typeface="楷体" panose="02010609060101010101" pitchFamily="49" charset="-122"/>
              <a:ea typeface="楷体" panose="02010609060101010101" pitchFamily="49" charset="-122"/>
              <a:sym typeface="Microsoft Yahei"/>
            </a:endParaRPr>
          </a:p>
        </p:txBody>
      </p:sp>
      <p:sp>
        <p:nvSpPr>
          <p:cNvPr id="4" name="矩形 3"/>
          <p:cNvSpPr/>
          <p:nvPr>
            <p:custDataLst>
              <p:tags r:id="rId3"/>
            </p:custDataLst>
          </p:nvPr>
        </p:nvSpPr>
        <p:spPr>
          <a:xfrm>
            <a:off x="1143000" y="2195736"/>
            <a:ext cx="4000500"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smtClean="0">
                <a:solidFill>
                  <a:srgbClr val="000000"/>
                </a:solidFill>
                <a:latin typeface="楷体" panose="02010609060101010101" pitchFamily="49" charset="-122"/>
                <a:ea typeface="楷体" panose="02010609060101010101" pitchFamily="49" charset="-122"/>
                <a:sym typeface="Microsoft Yahei"/>
              </a:rPr>
              <a:t>唯物论与唯心论的对立</a:t>
            </a:r>
            <a:endParaRPr lang="zh-CN" altLang="en-US" sz="2800" b="1" dirty="0">
              <a:solidFill>
                <a:srgbClr val="000000"/>
              </a:solidFill>
              <a:latin typeface="楷体" panose="02010609060101010101" pitchFamily="49" charset="-122"/>
              <a:ea typeface="楷体" panose="02010609060101010101" pitchFamily="49" charset="-122"/>
              <a:sym typeface="Microsoft Yahei"/>
            </a:endParaRPr>
          </a:p>
        </p:txBody>
      </p:sp>
      <p:sp>
        <p:nvSpPr>
          <p:cNvPr id="5" name="矩形 4"/>
          <p:cNvSpPr/>
          <p:nvPr>
            <p:custDataLst>
              <p:tags r:id="rId4"/>
            </p:custDataLst>
          </p:nvPr>
        </p:nvSpPr>
        <p:spPr>
          <a:xfrm>
            <a:off x="1143000" y="3338736"/>
            <a:ext cx="4162772"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rgbClr val="000000"/>
                </a:solidFill>
                <a:latin typeface="楷体" panose="02010609060101010101" pitchFamily="49" charset="-122"/>
                <a:ea typeface="楷体" panose="02010609060101010101" pitchFamily="49" charset="-122"/>
                <a:sym typeface="Microsoft Yahei"/>
              </a:rPr>
              <a:t>可知论与不可知论的对立</a:t>
            </a:r>
          </a:p>
        </p:txBody>
      </p:sp>
      <p:sp>
        <p:nvSpPr>
          <p:cNvPr id="6" name="矩形 5"/>
          <p:cNvSpPr/>
          <p:nvPr>
            <p:custDataLst>
              <p:tags r:id="rId5"/>
            </p:custDataLst>
          </p:nvPr>
        </p:nvSpPr>
        <p:spPr>
          <a:xfrm>
            <a:off x="1143000" y="4481736"/>
            <a:ext cx="4162772"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rgbClr val="000000"/>
                </a:solidFill>
                <a:latin typeface="楷体" panose="02010609060101010101" pitchFamily="49" charset="-122"/>
                <a:ea typeface="楷体" panose="02010609060101010101" pitchFamily="49" charset="-122"/>
                <a:sym typeface="Microsoft Yahei"/>
              </a:rPr>
              <a:t>辩证法与形而上学的对立</a:t>
            </a:r>
          </a:p>
        </p:txBody>
      </p:sp>
      <p:sp>
        <p:nvSpPr>
          <p:cNvPr id="7" name="矩形 6"/>
          <p:cNvSpPr/>
          <p:nvPr>
            <p:custDataLst>
              <p:tags r:id="rId6"/>
            </p:custDataLst>
          </p:nvPr>
        </p:nvSpPr>
        <p:spPr>
          <a:xfrm>
            <a:off x="1143000" y="5624736"/>
            <a:ext cx="4572000"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rgbClr val="000000"/>
                </a:solidFill>
                <a:latin typeface="楷体" panose="02010609060101010101" pitchFamily="49" charset="-122"/>
                <a:ea typeface="楷体" panose="02010609060101010101" pitchFamily="49" charset="-122"/>
                <a:sym typeface="Microsoft Yahei"/>
              </a:rPr>
              <a:t>唯物史观与唯心史观的对立</a:t>
            </a:r>
          </a:p>
        </p:txBody>
      </p:sp>
      <p:sp>
        <p:nvSpPr>
          <p:cNvPr id="8" name="椭圆 7"/>
          <p:cNvSpPr>
            <a:spLocks noChangeAspect="1"/>
          </p:cNvSpPr>
          <p:nvPr>
            <p:custDataLst>
              <p:tags r:id="rId7"/>
            </p:custDataLst>
          </p:nvPr>
        </p:nvSpPr>
        <p:spPr>
          <a:xfrm>
            <a:off x="539496" y="2350041"/>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A</a:t>
            </a:r>
            <a:endParaRPr lang="zh-CN" altLang="en-US" sz="1600">
              <a:solidFill>
                <a:srgbClr val="FFFFFF"/>
              </a:solidFill>
              <a:latin typeface="Microsoft Yahei"/>
              <a:ea typeface="Microsoft Yahei"/>
              <a:sym typeface="Microsoft Yahei"/>
            </a:endParaRPr>
          </a:p>
        </p:txBody>
      </p:sp>
      <p:sp>
        <p:nvSpPr>
          <p:cNvPr id="9" name="椭圆 8"/>
          <p:cNvSpPr>
            <a:spLocks noChangeAspect="1"/>
          </p:cNvSpPr>
          <p:nvPr>
            <p:custDataLst>
              <p:tags r:id="rId8"/>
            </p:custDataLst>
          </p:nvPr>
        </p:nvSpPr>
        <p:spPr>
          <a:xfrm>
            <a:off x="539496" y="3493041"/>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B</a:t>
            </a:r>
            <a:endParaRPr lang="zh-CN" altLang="en-US" sz="1600">
              <a:solidFill>
                <a:srgbClr val="FFFFFF"/>
              </a:solidFill>
              <a:latin typeface="Microsoft Yahei"/>
              <a:ea typeface="Microsoft Yahei"/>
              <a:sym typeface="Microsoft Yahei"/>
            </a:endParaRPr>
          </a:p>
        </p:txBody>
      </p:sp>
      <p:sp>
        <p:nvSpPr>
          <p:cNvPr id="10" name="椭圆 9"/>
          <p:cNvSpPr>
            <a:spLocks noChangeAspect="1"/>
          </p:cNvSpPr>
          <p:nvPr>
            <p:custDataLst>
              <p:tags r:id="rId9"/>
            </p:custDataLst>
          </p:nvPr>
        </p:nvSpPr>
        <p:spPr>
          <a:xfrm>
            <a:off x="539496" y="4636041"/>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C</a:t>
            </a:r>
            <a:endParaRPr lang="zh-CN" altLang="en-US" sz="1600">
              <a:solidFill>
                <a:srgbClr val="FFFFFF"/>
              </a:solidFill>
              <a:latin typeface="Microsoft Yahei"/>
              <a:ea typeface="Microsoft Yahei"/>
              <a:sym typeface="Microsoft Yahei"/>
            </a:endParaRPr>
          </a:p>
        </p:txBody>
      </p:sp>
      <p:sp>
        <p:nvSpPr>
          <p:cNvPr id="11" name="椭圆 10"/>
          <p:cNvSpPr>
            <a:spLocks noChangeAspect="1"/>
          </p:cNvSpPr>
          <p:nvPr>
            <p:custDataLst>
              <p:tags r:id="rId10"/>
            </p:custDataLst>
          </p:nvPr>
        </p:nvSpPr>
        <p:spPr>
          <a:xfrm>
            <a:off x="539496" y="5779041"/>
            <a:ext cx="548640" cy="548640"/>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D</a:t>
            </a:r>
            <a:endParaRPr lang="zh-CN" altLang="en-US" sz="1600">
              <a:solidFill>
                <a:srgbClr val="FFFFFF"/>
              </a:solidFill>
              <a:latin typeface="Microsoft Yahei"/>
              <a:ea typeface="Microsoft Yahei"/>
              <a:sym typeface="Microsoft Yahei"/>
            </a:endParaRPr>
          </a:p>
        </p:txBody>
      </p:sp>
      <p:grpSp>
        <p:nvGrpSpPr>
          <p:cNvPr id="16" name="组合 15"/>
          <p:cNvGrpSpPr/>
          <p:nvPr>
            <p:custDataLst>
              <p:tags r:id="rId11"/>
            </p:custDataLst>
          </p:nvPr>
        </p:nvGrpSpPr>
        <p:grpSpPr>
          <a:xfrm>
            <a:off x="0" y="0"/>
            <a:ext cx="5715000" cy="635000"/>
            <a:chOff x="0" y="0"/>
            <a:chExt cx="5715000" cy="635000"/>
          </a:xfrm>
        </p:grpSpPr>
        <p:sp>
          <p:nvSpPr>
            <p:cNvPr id="12" name="TitleBackground"/>
            <p:cNvSpPr/>
            <p:nvPr>
              <p:custDataLst>
                <p:tags r:id="rId13"/>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ColorBlock"/>
            <p:cNvSpPr/>
            <p:nvPr>
              <p:custDataLst>
                <p:tags r:id="rId14"/>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ypeText"/>
            <p:cNvSpPr/>
            <p:nvPr>
              <p:custDataLst>
                <p:tags r:id="rId15"/>
              </p:custDataLst>
            </p:nvPr>
          </p:nvSpPr>
          <p:spPr>
            <a:xfrm>
              <a:off x="254000" y="0"/>
              <a:ext cx="1905000" cy="635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a:ea typeface="Microsoft Yahei"/>
                  <a:sym typeface="Microsoft Yahei"/>
                </a:rPr>
                <a:t>单选题</a:t>
              </a:r>
              <a:endParaRPr lang="zh-CN" altLang="en-US" sz="2600">
                <a:solidFill>
                  <a:srgbClr val="000000"/>
                </a:solidFill>
                <a:latin typeface="Microsoft Yahei"/>
                <a:ea typeface="Microsoft Yahei"/>
                <a:sym typeface="Microsoft Yahei"/>
              </a:endParaRPr>
            </a:p>
          </p:txBody>
        </p:sp>
        <p:sp>
          <p:nvSpPr>
            <p:cNvPr id="15" name="TipText"/>
            <p:cNvSpPr/>
            <p:nvPr>
              <p:custDataLst>
                <p:tags r:id="rId16"/>
              </p:custDataLst>
            </p:nvPr>
          </p:nvSpPr>
          <p:spPr>
            <a:xfrm>
              <a:off x="1525905" y="109220"/>
              <a:ext cx="2286000" cy="508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0">
              <a:noAutofit/>
            </a:bodyP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2" name="图片 1"/>
          <p:cNvPicPr>
            <a:picLocks/>
          </p:cNvPicPr>
          <p:nvPr>
            <p:custDataLst>
              <p:tags r:id="rId12"/>
            </p:custDataLst>
          </p:nvPr>
        </p:nvPicPr>
        <p:blipFill>
          <a:blip r:embed="rId18">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3872022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custDataLst>
              <p:tags r:id="rId2"/>
            </p:custDataLst>
          </p:nvPr>
        </p:nvSpPr>
        <p:spPr>
          <a:xfrm>
            <a:off x="409228" y="683568"/>
            <a:ext cx="5305772" cy="1426948"/>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smtClean="0">
                <a:solidFill>
                  <a:srgbClr val="000000"/>
                </a:solidFill>
                <a:latin typeface="楷体" panose="02010609060101010101" pitchFamily="49" charset="-122"/>
                <a:ea typeface="楷体" panose="02010609060101010101" pitchFamily="49" charset="-122"/>
                <a:sym typeface="Microsoft Yahei"/>
              </a:rPr>
              <a:t>10.</a:t>
            </a:r>
            <a:r>
              <a:rPr lang="zh-CN" altLang="en-US" sz="3200" b="1" dirty="0" smtClean="0">
                <a:solidFill>
                  <a:srgbClr val="000000"/>
                </a:solidFill>
                <a:latin typeface="楷体" panose="02010609060101010101" pitchFamily="49" charset="-122"/>
                <a:ea typeface="楷体" panose="02010609060101010101" pitchFamily="49" charset="-122"/>
                <a:sym typeface="Microsoft Yahei"/>
              </a:rPr>
              <a:t>马克思主义的直接理论来源是（ ）</a:t>
            </a:r>
            <a:endParaRPr lang="zh-CN" altLang="en-US" sz="3200" b="1" dirty="0">
              <a:solidFill>
                <a:srgbClr val="000000"/>
              </a:solidFill>
              <a:latin typeface="楷体" panose="02010609060101010101" pitchFamily="49" charset="-122"/>
              <a:ea typeface="楷体" panose="02010609060101010101" pitchFamily="49" charset="-122"/>
              <a:sym typeface="Microsoft Yahei"/>
            </a:endParaRPr>
          </a:p>
        </p:txBody>
      </p:sp>
      <p:sp>
        <p:nvSpPr>
          <p:cNvPr id="4" name="矩形 3"/>
          <p:cNvSpPr/>
          <p:nvPr>
            <p:custDataLst>
              <p:tags r:id="rId3"/>
            </p:custDataLst>
          </p:nvPr>
        </p:nvSpPr>
        <p:spPr>
          <a:xfrm>
            <a:off x="1143000" y="3714750"/>
            <a:ext cx="4000500"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600" dirty="0">
              <a:solidFill>
                <a:srgbClr val="000000"/>
              </a:solidFill>
              <a:latin typeface="Microsoft Yahei"/>
              <a:ea typeface="Microsoft Yahei"/>
              <a:sym typeface="Microsoft Yahei"/>
            </a:endParaRPr>
          </a:p>
        </p:txBody>
      </p:sp>
      <p:sp>
        <p:nvSpPr>
          <p:cNvPr id="5" name="矩形 4"/>
          <p:cNvSpPr/>
          <p:nvPr>
            <p:custDataLst>
              <p:tags r:id="rId4"/>
            </p:custDataLst>
          </p:nvPr>
        </p:nvSpPr>
        <p:spPr>
          <a:xfrm>
            <a:off x="1143000" y="4857750"/>
            <a:ext cx="4000500"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600" dirty="0">
              <a:solidFill>
                <a:srgbClr val="000000"/>
              </a:solidFill>
              <a:latin typeface="Microsoft Yahei"/>
              <a:ea typeface="Microsoft Yahei"/>
              <a:sym typeface="Microsoft Yahei"/>
            </a:endParaRPr>
          </a:p>
        </p:txBody>
      </p:sp>
      <p:sp>
        <p:nvSpPr>
          <p:cNvPr id="6" name="矩形 5"/>
          <p:cNvSpPr/>
          <p:nvPr>
            <p:custDataLst>
              <p:tags r:id="rId5"/>
            </p:custDataLst>
          </p:nvPr>
        </p:nvSpPr>
        <p:spPr>
          <a:xfrm>
            <a:off x="1206500" y="6028701"/>
            <a:ext cx="4236922"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600" dirty="0">
              <a:solidFill>
                <a:srgbClr val="000000"/>
              </a:solidFill>
              <a:latin typeface="Microsoft Yahei"/>
              <a:ea typeface="Microsoft Yahei"/>
              <a:sym typeface="Microsoft Yahei"/>
            </a:endParaRPr>
          </a:p>
        </p:txBody>
      </p:sp>
      <p:sp>
        <p:nvSpPr>
          <p:cNvPr id="7" name="矩形 6"/>
          <p:cNvSpPr/>
          <p:nvPr>
            <p:custDataLst>
              <p:tags r:id="rId6"/>
            </p:custDataLst>
          </p:nvPr>
        </p:nvSpPr>
        <p:spPr>
          <a:xfrm>
            <a:off x="1143000" y="7143750"/>
            <a:ext cx="4000500"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600" dirty="0">
              <a:solidFill>
                <a:srgbClr val="000000"/>
              </a:solidFill>
              <a:latin typeface="Microsoft Yahei"/>
              <a:ea typeface="Microsoft Yahei"/>
              <a:sym typeface="Microsoft Yahei"/>
            </a:endParaRPr>
          </a:p>
        </p:txBody>
      </p:sp>
      <p:sp>
        <p:nvSpPr>
          <p:cNvPr id="8" name="椭圆 7"/>
          <p:cNvSpPr>
            <a:spLocks noChangeAspect="1"/>
          </p:cNvSpPr>
          <p:nvPr>
            <p:custDataLst>
              <p:tags r:id="rId7"/>
            </p:custDataLst>
          </p:nvPr>
        </p:nvSpPr>
        <p:spPr>
          <a:xfrm>
            <a:off x="539496" y="2169461"/>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A</a:t>
            </a:r>
            <a:endParaRPr lang="zh-CN" altLang="en-US" sz="1600">
              <a:solidFill>
                <a:srgbClr val="FFFFFF"/>
              </a:solidFill>
              <a:latin typeface="Microsoft Yahei"/>
              <a:ea typeface="Microsoft Yahei"/>
              <a:sym typeface="Microsoft Yahei"/>
            </a:endParaRPr>
          </a:p>
        </p:txBody>
      </p:sp>
      <p:sp>
        <p:nvSpPr>
          <p:cNvPr id="9" name="椭圆 8"/>
          <p:cNvSpPr>
            <a:spLocks noChangeAspect="1"/>
          </p:cNvSpPr>
          <p:nvPr>
            <p:custDataLst>
              <p:tags r:id="rId8"/>
            </p:custDataLst>
          </p:nvPr>
        </p:nvSpPr>
        <p:spPr>
          <a:xfrm>
            <a:off x="539496" y="3312461"/>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B</a:t>
            </a:r>
            <a:endParaRPr lang="zh-CN" altLang="en-US" sz="1600">
              <a:solidFill>
                <a:srgbClr val="FFFFFF"/>
              </a:solidFill>
              <a:latin typeface="Microsoft Yahei"/>
              <a:ea typeface="Microsoft Yahei"/>
              <a:sym typeface="Microsoft Yahei"/>
            </a:endParaRPr>
          </a:p>
        </p:txBody>
      </p:sp>
      <p:sp>
        <p:nvSpPr>
          <p:cNvPr id="10" name="椭圆 9"/>
          <p:cNvSpPr>
            <a:spLocks noChangeAspect="1"/>
          </p:cNvSpPr>
          <p:nvPr>
            <p:custDataLst>
              <p:tags r:id="rId9"/>
            </p:custDataLst>
          </p:nvPr>
        </p:nvSpPr>
        <p:spPr>
          <a:xfrm>
            <a:off x="539496" y="4455461"/>
            <a:ext cx="548640" cy="548640"/>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C</a:t>
            </a:r>
            <a:endParaRPr lang="zh-CN" altLang="en-US" sz="1600">
              <a:solidFill>
                <a:srgbClr val="FFFFFF"/>
              </a:solidFill>
              <a:latin typeface="Microsoft Yahei"/>
              <a:ea typeface="Microsoft Yahei"/>
              <a:sym typeface="Microsoft Yahei"/>
            </a:endParaRPr>
          </a:p>
        </p:txBody>
      </p:sp>
      <p:sp>
        <p:nvSpPr>
          <p:cNvPr id="11" name="椭圆 10"/>
          <p:cNvSpPr>
            <a:spLocks noChangeAspect="1"/>
          </p:cNvSpPr>
          <p:nvPr>
            <p:custDataLst>
              <p:tags r:id="rId10"/>
            </p:custDataLst>
          </p:nvPr>
        </p:nvSpPr>
        <p:spPr>
          <a:xfrm>
            <a:off x="539496" y="5820798"/>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D</a:t>
            </a:r>
            <a:endParaRPr lang="zh-CN" altLang="en-US" sz="1600">
              <a:solidFill>
                <a:srgbClr val="FFFFFF"/>
              </a:solidFill>
              <a:latin typeface="Microsoft Yahei"/>
              <a:ea typeface="Microsoft Yahei"/>
              <a:sym typeface="Microsoft Yahei"/>
            </a:endParaRPr>
          </a:p>
        </p:txBody>
      </p:sp>
      <p:sp>
        <p:nvSpPr>
          <p:cNvPr id="18" name="矩形 17"/>
          <p:cNvSpPr/>
          <p:nvPr/>
        </p:nvSpPr>
        <p:spPr>
          <a:xfrm>
            <a:off x="1308100" y="2123728"/>
            <a:ext cx="4159250" cy="954107"/>
          </a:xfrm>
          <a:prstGeom prst="rect">
            <a:avLst/>
          </a:prstGeom>
        </p:spPr>
        <p:txBody>
          <a:bodyPr wrap="square">
            <a:spAutoFit/>
          </a:bodyPr>
          <a:lstStyle/>
          <a:p>
            <a:r>
              <a:rPr lang="zh-CN" altLang="en-US" sz="2800" b="1" dirty="0">
                <a:latin typeface="楷体" panose="02010609060101010101" pitchFamily="49" charset="-122"/>
                <a:ea typeface="楷体" panose="02010609060101010101" pitchFamily="49" charset="-122"/>
              </a:rPr>
              <a:t>法国唯物主义、英国经验主义、德国理性主义</a:t>
            </a:r>
            <a:endParaRPr lang="en-US" altLang="zh-CN" sz="2800" b="1" dirty="0">
              <a:latin typeface="楷体" panose="02010609060101010101" pitchFamily="49" charset="-122"/>
              <a:ea typeface="楷体" panose="02010609060101010101" pitchFamily="49" charset="-122"/>
            </a:endParaRPr>
          </a:p>
        </p:txBody>
      </p:sp>
      <p:sp>
        <p:nvSpPr>
          <p:cNvPr id="19" name="矩形 18"/>
          <p:cNvSpPr/>
          <p:nvPr/>
        </p:nvSpPr>
        <p:spPr>
          <a:xfrm>
            <a:off x="1308100" y="3159709"/>
            <a:ext cx="4159250" cy="954107"/>
          </a:xfrm>
          <a:prstGeom prst="rect">
            <a:avLst/>
          </a:prstGeom>
        </p:spPr>
        <p:txBody>
          <a:bodyPr wrap="square">
            <a:spAutoFit/>
          </a:bodyPr>
          <a:lstStyle/>
          <a:p>
            <a:r>
              <a:rPr lang="zh-CN" altLang="en-US" sz="2800" b="1" dirty="0">
                <a:latin typeface="楷体" panose="02010609060101010101" pitchFamily="49" charset="-122"/>
                <a:ea typeface="楷体" panose="02010609060101010101" pitchFamily="49" charset="-122"/>
              </a:rPr>
              <a:t>细胞学说、能量守恒定律、生物进化论</a:t>
            </a:r>
          </a:p>
        </p:txBody>
      </p:sp>
      <p:sp>
        <p:nvSpPr>
          <p:cNvPr id="20" name="矩形 19"/>
          <p:cNvSpPr/>
          <p:nvPr/>
        </p:nvSpPr>
        <p:spPr>
          <a:xfrm>
            <a:off x="1206500" y="4301156"/>
            <a:ext cx="4747344" cy="1384995"/>
          </a:xfrm>
          <a:prstGeom prst="rect">
            <a:avLst/>
          </a:prstGeom>
        </p:spPr>
        <p:txBody>
          <a:bodyPr wrap="square">
            <a:spAutoFit/>
          </a:bodyPr>
          <a:lstStyle/>
          <a:p>
            <a:r>
              <a:rPr lang="zh-CN" altLang="en-US" sz="2800" b="1" dirty="0">
                <a:latin typeface="楷体" panose="02010609060101010101" pitchFamily="49" charset="-122"/>
                <a:ea typeface="楷体" panose="02010609060101010101" pitchFamily="49" charset="-122"/>
              </a:rPr>
              <a:t>德国古典哲学、英国古典政治经济学、英法空想社会主义</a:t>
            </a:r>
          </a:p>
        </p:txBody>
      </p:sp>
      <p:sp>
        <p:nvSpPr>
          <p:cNvPr id="21" name="矩形 20"/>
          <p:cNvSpPr/>
          <p:nvPr/>
        </p:nvSpPr>
        <p:spPr>
          <a:xfrm>
            <a:off x="1308100" y="5709971"/>
            <a:ext cx="4205627" cy="954107"/>
          </a:xfrm>
          <a:prstGeom prst="rect">
            <a:avLst/>
          </a:prstGeom>
        </p:spPr>
        <p:txBody>
          <a:bodyPr wrap="square">
            <a:spAutoFit/>
          </a:bodyPr>
          <a:lstStyle/>
          <a:p>
            <a:r>
              <a:rPr lang="zh-CN" altLang="en-US" sz="2800" b="1" dirty="0">
                <a:latin typeface="楷体" panose="02010609060101010101" pitchFamily="49" charset="-122"/>
                <a:ea typeface="楷体" panose="02010609060101010101" pitchFamily="49" charset="-122"/>
              </a:rPr>
              <a:t>法国历史哲学、英国科学主义、欧洲人文主义</a:t>
            </a:r>
          </a:p>
        </p:txBody>
      </p:sp>
      <p:grpSp>
        <p:nvGrpSpPr>
          <p:cNvPr id="16" name="组合 15"/>
          <p:cNvGrpSpPr/>
          <p:nvPr>
            <p:custDataLst>
              <p:tags r:id="rId11"/>
            </p:custDataLst>
          </p:nvPr>
        </p:nvGrpSpPr>
        <p:grpSpPr>
          <a:xfrm>
            <a:off x="0" y="0"/>
            <a:ext cx="5715000" cy="635000"/>
            <a:chOff x="0" y="0"/>
            <a:chExt cx="5715000" cy="635000"/>
          </a:xfrm>
        </p:grpSpPr>
        <p:sp>
          <p:nvSpPr>
            <p:cNvPr id="12" name="TitleBackground"/>
            <p:cNvSpPr/>
            <p:nvPr>
              <p:custDataLst>
                <p:tags r:id="rId13"/>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ColorBlock"/>
            <p:cNvSpPr/>
            <p:nvPr>
              <p:custDataLst>
                <p:tags r:id="rId14"/>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ypeText"/>
            <p:cNvSpPr/>
            <p:nvPr>
              <p:custDataLst>
                <p:tags r:id="rId15"/>
              </p:custDataLst>
            </p:nvPr>
          </p:nvSpPr>
          <p:spPr>
            <a:xfrm>
              <a:off x="254000" y="0"/>
              <a:ext cx="1905000" cy="635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a:ea typeface="Microsoft Yahei"/>
                  <a:sym typeface="Microsoft Yahei"/>
                </a:rPr>
                <a:t>单选题</a:t>
              </a:r>
              <a:endParaRPr lang="zh-CN" altLang="en-US" sz="2600">
                <a:solidFill>
                  <a:srgbClr val="000000"/>
                </a:solidFill>
                <a:latin typeface="Microsoft Yahei"/>
                <a:ea typeface="Microsoft Yahei"/>
                <a:sym typeface="Microsoft Yahei"/>
              </a:endParaRPr>
            </a:p>
          </p:txBody>
        </p:sp>
        <p:sp>
          <p:nvSpPr>
            <p:cNvPr id="15" name="TipText"/>
            <p:cNvSpPr/>
            <p:nvPr>
              <p:custDataLst>
                <p:tags r:id="rId16"/>
              </p:custDataLst>
            </p:nvPr>
          </p:nvSpPr>
          <p:spPr>
            <a:xfrm>
              <a:off x="1525905" y="109220"/>
              <a:ext cx="2286000" cy="508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0">
              <a:noAutofit/>
            </a:bodyP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2" name="图片 1"/>
          <p:cNvPicPr>
            <a:picLocks/>
          </p:cNvPicPr>
          <p:nvPr>
            <p:custDataLst>
              <p:tags r:id="rId12"/>
            </p:custDataLst>
          </p:nvPr>
        </p:nvPicPr>
        <p:blipFill>
          <a:blip r:embed="rId18">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3679194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7"/>
          <p:cNvSpPr>
            <a:spLocks noChangeAspect="1"/>
          </p:cNvSpPr>
          <p:nvPr>
            <p:custDataLst>
              <p:tags r:id="rId2"/>
            </p:custDataLst>
          </p:nvPr>
        </p:nvSpPr>
        <p:spPr>
          <a:xfrm>
            <a:off x="581952" y="4239103"/>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A</a:t>
            </a:r>
            <a:endParaRPr lang="zh-CN" altLang="en-US" sz="1600">
              <a:solidFill>
                <a:srgbClr val="FFFFFF"/>
              </a:solidFill>
              <a:latin typeface="Microsoft Yahei"/>
              <a:ea typeface="Microsoft Yahei"/>
              <a:sym typeface="Microsoft Yahei"/>
            </a:endParaRPr>
          </a:p>
        </p:txBody>
      </p:sp>
      <p:sp>
        <p:nvSpPr>
          <p:cNvPr id="9" name="椭圆 8"/>
          <p:cNvSpPr>
            <a:spLocks noChangeAspect="1"/>
          </p:cNvSpPr>
          <p:nvPr>
            <p:custDataLst>
              <p:tags r:id="rId3"/>
            </p:custDataLst>
          </p:nvPr>
        </p:nvSpPr>
        <p:spPr>
          <a:xfrm>
            <a:off x="581952" y="5109561"/>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B</a:t>
            </a:r>
            <a:endParaRPr lang="zh-CN" altLang="en-US" sz="1600">
              <a:solidFill>
                <a:srgbClr val="FFFFFF"/>
              </a:solidFill>
              <a:latin typeface="Microsoft Yahei"/>
              <a:ea typeface="Microsoft Yahei"/>
              <a:sym typeface="Microsoft Yahei"/>
            </a:endParaRPr>
          </a:p>
        </p:txBody>
      </p:sp>
      <p:sp>
        <p:nvSpPr>
          <p:cNvPr id="10" name="椭圆 9"/>
          <p:cNvSpPr>
            <a:spLocks noChangeAspect="1"/>
          </p:cNvSpPr>
          <p:nvPr>
            <p:custDataLst>
              <p:tags r:id="rId4"/>
            </p:custDataLst>
          </p:nvPr>
        </p:nvSpPr>
        <p:spPr>
          <a:xfrm>
            <a:off x="624069" y="5995353"/>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C</a:t>
            </a:r>
            <a:endParaRPr lang="zh-CN" altLang="en-US" sz="1600">
              <a:solidFill>
                <a:srgbClr val="FFFFFF"/>
              </a:solidFill>
              <a:latin typeface="Microsoft Yahei"/>
              <a:ea typeface="Microsoft Yahei"/>
              <a:sym typeface="Microsoft Yahei"/>
            </a:endParaRPr>
          </a:p>
        </p:txBody>
      </p:sp>
      <p:sp>
        <p:nvSpPr>
          <p:cNvPr id="11" name="椭圆 10"/>
          <p:cNvSpPr>
            <a:spLocks noChangeAspect="1"/>
          </p:cNvSpPr>
          <p:nvPr>
            <p:custDataLst>
              <p:tags r:id="rId5"/>
            </p:custDataLst>
          </p:nvPr>
        </p:nvSpPr>
        <p:spPr>
          <a:xfrm>
            <a:off x="664904" y="7216428"/>
            <a:ext cx="548640" cy="548640"/>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D</a:t>
            </a:r>
            <a:endParaRPr lang="zh-CN" altLang="en-US" sz="1600">
              <a:solidFill>
                <a:srgbClr val="FFFFFF"/>
              </a:solidFill>
              <a:latin typeface="Microsoft Yahei"/>
              <a:ea typeface="Microsoft Yahei"/>
              <a:sym typeface="Microsoft Yahei"/>
            </a:endParaRPr>
          </a:p>
        </p:txBody>
      </p:sp>
      <p:sp>
        <p:nvSpPr>
          <p:cNvPr id="18" name="矩形 17"/>
          <p:cNvSpPr/>
          <p:nvPr/>
        </p:nvSpPr>
        <p:spPr>
          <a:xfrm>
            <a:off x="1301750" y="4225638"/>
            <a:ext cx="4286250" cy="3539430"/>
          </a:xfrm>
          <a:prstGeom prst="rect">
            <a:avLst/>
          </a:prstGeom>
        </p:spPr>
        <p:txBody>
          <a:bodyPr wrap="square">
            <a:spAutoFit/>
          </a:bodyPr>
          <a:lstStyle/>
          <a:p>
            <a:r>
              <a:rPr lang="zh-CN" altLang="en-US" sz="2800" b="1" dirty="0" smtClean="0">
                <a:latin typeface="楷体" panose="02010609060101010101" pitchFamily="49" charset="-122"/>
                <a:ea typeface="楷体" panose="02010609060101010101" pitchFamily="49" charset="-122"/>
              </a:rPr>
              <a:t>运动</a:t>
            </a:r>
            <a:r>
              <a:rPr lang="zh-CN" altLang="en-US" sz="2800" b="1" dirty="0">
                <a:latin typeface="楷体" panose="02010609060101010101" pitchFamily="49" charset="-122"/>
                <a:ea typeface="楷体" panose="02010609060101010101" pitchFamily="49" charset="-122"/>
              </a:rPr>
              <a:t>是物质的根本属性 </a:t>
            </a:r>
            <a:endParaRPr lang="en-US" altLang="zh-CN" sz="2800" b="1" dirty="0" smtClean="0">
              <a:latin typeface="楷体" panose="02010609060101010101" pitchFamily="49" charset="-122"/>
              <a:ea typeface="楷体" panose="02010609060101010101" pitchFamily="49" charset="-122"/>
            </a:endParaRPr>
          </a:p>
          <a:p>
            <a:r>
              <a:rPr lang="zh-CN" altLang="en-US" sz="2800" b="1" dirty="0" smtClean="0">
                <a:latin typeface="Times New Roman" pitchFamily="18" charset="0"/>
                <a:ea typeface="宋体" pitchFamily="2" charset="-122"/>
              </a:rPr>
              <a:t>               </a:t>
            </a:r>
            <a:endParaRPr lang="zh-CN" altLang="en-US" sz="2800" b="1" dirty="0">
              <a:latin typeface="Times New Roman" pitchFamily="18" charset="0"/>
              <a:ea typeface="宋体" pitchFamily="2" charset="-122"/>
            </a:endParaRPr>
          </a:p>
          <a:p>
            <a:r>
              <a:rPr lang="zh-CN" altLang="en-US" sz="2800" b="1" dirty="0">
                <a:latin typeface="楷体" panose="02010609060101010101" pitchFamily="49" charset="-122"/>
                <a:ea typeface="楷体" panose="02010609060101010101" pitchFamily="49" charset="-122"/>
              </a:rPr>
              <a:t>运动与物质是不可分割的</a:t>
            </a:r>
            <a:endParaRPr lang="en-US" altLang="zh-CN" sz="2800" b="1" dirty="0">
              <a:latin typeface="楷体" panose="02010609060101010101" pitchFamily="49" charset="-122"/>
              <a:ea typeface="楷体" panose="02010609060101010101" pitchFamily="49" charset="-122"/>
            </a:endParaRPr>
          </a:p>
          <a:p>
            <a:endParaRPr lang="en-US" altLang="zh-CN" sz="2800" b="1" dirty="0" smtClean="0">
              <a:latin typeface="Times New Roman" pitchFamily="18" charset="0"/>
              <a:ea typeface="宋体" pitchFamily="2" charset="-122"/>
            </a:endParaRPr>
          </a:p>
          <a:p>
            <a:r>
              <a:rPr lang="zh-CN" altLang="en-US" sz="2800" b="1" dirty="0">
                <a:latin typeface="楷体" panose="02010609060101010101" pitchFamily="49" charset="-122"/>
                <a:ea typeface="楷体" panose="02010609060101010101" pitchFamily="49" charset="-122"/>
              </a:rPr>
              <a:t>精神运动是物质运动的一种形式     </a:t>
            </a:r>
            <a:endParaRPr lang="en-US" altLang="zh-CN" sz="2800" b="1" dirty="0">
              <a:latin typeface="楷体" panose="02010609060101010101" pitchFamily="49" charset="-122"/>
              <a:ea typeface="楷体" panose="02010609060101010101" pitchFamily="49" charset="-122"/>
            </a:endParaRPr>
          </a:p>
          <a:p>
            <a:r>
              <a:rPr lang="zh-CN" altLang="en-US" sz="2800" b="1" dirty="0">
                <a:latin typeface="Times New Roman" pitchFamily="18" charset="0"/>
                <a:ea typeface="宋体" pitchFamily="2" charset="-122"/>
              </a:rPr>
              <a:t>    </a:t>
            </a:r>
          </a:p>
          <a:p>
            <a:r>
              <a:rPr lang="zh-CN" altLang="en-US" sz="2800" b="1" dirty="0">
                <a:latin typeface="楷体" panose="02010609060101010101" pitchFamily="49" charset="-122"/>
                <a:ea typeface="楷体" panose="02010609060101010101" pitchFamily="49" charset="-122"/>
              </a:rPr>
              <a:t>精神是运动的主体</a:t>
            </a:r>
          </a:p>
        </p:txBody>
      </p:sp>
      <p:sp>
        <p:nvSpPr>
          <p:cNvPr id="19" name="矩形 18"/>
          <p:cNvSpPr/>
          <p:nvPr/>
        </p:nvSpPr>
        <p:spPr>
          <a:xfrm>
            <a:off x="179258" y="635000"/>
            <a:ext cx="5293290" cy="3046988"/>
          </a:xfrm>
          <a:prstGeom prst="rect">
            <a:avLst/>
          </a:prstGeom>
        </p:spPr>
        <p:txBody>
          <a:bodyPr wrap="square">
            <a:spAutoFit/>
          </a:bodyPr>
          <a:lstStyle/>
          <a:p>
            <a:r>
              <a:rPr lang="en-US" altLang="zh-CN" sz="3200" b="1" dirty="0" smtClean="0">
                <a:latin typeface="楷体" panose="02010609060101010101" pitchFamily="49" charset="-122"/>
                <a:ea typeface="楷体" panose="02010609060101010101" pitchFamily="49" charset="-122"/>
              </a:rPr>
              <a:t>11.《</a:t>
            </a:r>
            <a:r>
              <a:rPr lang="zh-CN" altLang="en-US" sz="3200" b="1" dirty="0">
                <a:latin typeface="楷体" panose="02010609060101010101" pitchFamily="49" charset="-122"/>
                <a:ea typeface="楷体" panose="02010609060101010101" pitchFamily="49" charset="-122"/>
              </a:rPr>
              <a:t>坛经</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中记载：“时有风吹幡动，一僧曰风动，一僧曰幡动，议论不已。惠能进曰：不是风动，不是幡动，仁者心动。”这段话表明惠能关于运动的基本观点是（ ）</a:t>
            </a:r>
          </a:p>
        </p:txBody>
      </p:sp>
      <p:grpSp>
        <p:nvGrpSpPr>
          <p:cNvPr id="16" name="组合 15"/>
          <p:cNvGrpSpPr/>
          <p:nvPr>
            <p:custDataLst>
              <p:tags r:id="rId6"/>
            </p:custDataLst>
          </p:nvPr>
        </p:nvGrpSpPr>
        <p:grpSpPr>
          <a:xfrm>
            <a:off x="0" y="0"/>
            <a:ext cx="5715000" cy="635000"/>
            <a:chOff x="0" y="0"/>
            <a:chExt cx="5715000" cy="635000"/>
          </a:xfrm>
        </p:grpSpPr>
        <p:sp>
          <p:nvSpPr>
            <p:cNvPr id="12" name="TitleBackground"/>
            <p:cNvSpPr/>
            <p:nvPr>
              <p:custDataLst>
                <p:tags r:id="rId8"/>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ColorBlock"/>
            <p:cNvSpPr/>
            <p:nvPr>
              <p:custDataLst>
                <p:tags r:id="rId9"/>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ypeText"/>
            <p:cNvSpPr/>
            <p:nvPr>
              <p:custDataLst>
                <p:tags r:id="rId10"/>
              </p:custDataLst>
            </p:nvPr>
          </p:nvSpPr>
          <p:spPr>
            <a:xfrm>
              <a:off x="254000" y="0"/>
              <a:ext cx="1905000" cy="635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a:ea typeface="Microsoft Yahei"/>
                  <a:sym typeface="Microsoft Yahei"/>
                </a:rPr>
                <a:t>单选题</a:t>
              </a:r>
              <a:endParaRPr lang="zh-CN" altLang="en-US" sz="2600">
                <a:solidFill>
                  <a:srgbClr val="000000"/>
                </a:solidFill>
                <a:latin typeface="Microsoft Yahei"/>
                <a:ea typeface="Microsoft Yahei"/>
                <a:sym typeface="Microsoft Yahei"/>
              </a:endParaRPr>
            </a:p>
          </p:txBody>
        </p:sp>
        <p:sp>
          <p:nvSpPr>
            <p:cNvPr id="15" name="TipText"/>
            <p:cNvSpPr/>
            <p:nvPr>
              <p:custDataLst>
                <p:tags r:id="rId11"/>
              </p:custDataLst>
            </p:nvPr>
          </p:nvSpPr>
          <p:spPr>
            <a:xfrm>
              <a:off x="1525905" y="109220"/>
              <a:ext cx="2286000" cy="508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0">
              <a:noAutofit/>
            </a:bodyP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2" name="图片 1"/>
          <p:cNvPicPr>
            <a:picLocks/>
          </p:cNvPicPr>
          <p:nvPr>
            <p:custDataLst>
              <p:tags r:id="rId7"/>
            </p:custDataLst>
          </p:nvPr>
        </p:nvPicPr>
        <p:blipFill>
          <a:blip r:embed="rId13">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8144390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7"/>
          <p:cNvSpPr>
            <a:spLocks noChangeAspect="1"/>
          </p:cNvSpPr>
          <p:nvPr>
            <p:custDataLst>
              <p:tags r:id="rId2"/>
            </p:custDataLst>
          </p:nvPr>
        </p:nvSpPr>
        <p:spPr>
          <a:xfrm>
            <a:off x="685745" y="2051720"/>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dirty="0" smtClean="0">
                <a:solidFill>
                  <a:srgbClr val="FFFFFF"/>
                </a:solidFill>
                <a:latin typeface="Microsoft Yahei"/>
                <a:ea typeface="Microsoft Yahei"/>
                <a:sym typeface="Microsoft Yahei"/>
              </a:rPr>
              <a:t>A</a:t>
            </a:r>
            <a:endParaRPr lang="zh-CN" altLang="en-US" sz="1600" dirty="0">
              <a:solidFill>
                <a:srgbClr val="FFFFFF"/>
              </a:solidFill>
              <a:latin typeface="Microsoft Yahei"/>
              <a:ea typeface="Microsoft Yahei"/>
              <a:sym typeface="Microsoft Yahei"/>
            </a:endParaRPr>
          </a:p>
        </p:txBody>
      </p:sp>
      <p:sp>
        <p:nvSpPr>
          <p:cNvPr id="9" name="椭圆 8"/>
          <p:cNvSpPr>
            <a:spLocks noChangeAspect="1"/>
          </p:cNvSpPr>
          <p:nvPr>
            <p:custDataLst>
              <p:tags r:id="rId3"/>
            </p:custDataLst>
          </p:nvPr>
        </p:nvSpPr>
        <p:spPr>
          <a:xfrm>
            <a:off x="685745" y="2871232"/>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dirty="0" smtClean="0">
                <a:solidFill>
                  <a:srgbClr val="FFFFFF"/>
                </a:solidFill>
                <a:latin typeface="Microsoft Yahei"/>
                <a:ea typeface="Microsoft Yahei"/>
                <a:sym typeface="Microsoft Yahei"/>
              </a:rPr>
              <a:t>B</a:t>
            </a:r>
            <a:endParaRPr lang="zh-CN" altLang="en-US" sz="1600" dirty="0">
              <a:solidFill>
                <a:srgbClr val="FFFFFF"/>
              </a:solidFill>
              <a:latin typeface="Microsoft Yahei"/>
              <a:ea typeface="Microsoft Yahei"/>
              <a:sym typeface="Microsoft Yahei"/>
            </a:endParaRPr>
          </a:p>
        </p:txBody>
      </p:sp>
      <p:sp>
        <p:nvSpPr>
          <p:cNvPr id="10" name="椭圆 9"/>
          <p:cNvSpPr>
            <a:spLocks noChangeAspect="1"/>
          </p:cNvSpPr>
          <p:nvPr>
            <p:custDataLst>
              <p:tags r:id="rId4"/>
            </p:custDataLst>
          </p:nvPr>
        </p:nvSpPr>
        <p:spPr>
          <a:xfrm>
            <a:off x="685745" y="3721616"/>
            <a:ext cx="548640" cy="548640"/>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C</a:t>
            </a:r>
            <a:endParaRPr lang="zh-CN" altLang="en-US" sz="1600">
              <a:solidFill>
                <a:srgbClr val="FFFFFF"/>
              </a:solidFill>
              <a:latin typeface="Microsoft Yahei"/>
              <a:ea typeface="Microsoft Yahei"/>
              <a:sym typeface="Microsoft Yahei"/>
            </a:endParaRPr>
          </a:p>
        </p:txBody>
      </p:sp>
      <p:sp>
        <p:nvSpPr>
          <p:cNvPr id="11" name="椭圆 10"/>
          <p:cNvSpPr>
            <a:spLocks noChangeAspect="1"/>
          </p:cNvSpPr>
          <p:nvPr>
            <p:custDataLst>
              <p:tags r:id="rId5"/>
            </p:custDataLst>
          </p:nvPr>
        </p:nvSpPr>
        <p:spPr>
          <a:xfrm>
            <a:off x="650362" y="4611623"/>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D</a:t>
            </a:r>
            <a:endParaRPr lang="zh-CN" altLang="en-US" sz="1600">
              <a:solidFill>
                <a:srgbClr val="FFFFFF"/>
              </a:solidFill>
              <a:latin typeface="Microsoft Yahei"/>
              <a:ea typeface="Microsoft Yahei"/>
              <a:sym typeface="Microsoft Yahei"/>
            </a:endParaRPr>
          </a:p>
        </p:txBody>
      </p:sp>
      <p:sp>
        <p:nvSpPr>
          <p:cNvPr id="18" name="矩形 17"/>
          <p:cNvSpPr/>
          <p:nvPr/>
        </p:nvSpPr>
        <p:spPr>
          <a:xfrm>
            <a:off x="1269990" y="2051720"/>
            <a:ext cx="4683853" cy="3108543"/>
          </a:xfrm>
          <a:prstGeom prst="rect">
            <a:avLst/>
          </a:prstGeom>
        </p:spPr>
        <p:txBody>
          <a:bodyPr wrap="square">
            <a:spAutoFit/>
          </a:bodyPr>
          <a:lstStyle/>
          <a:p>
            <a:r>
              <a:rPr lang="zh-CN" altLang="en-US" sz="2800" b="1" dirty="0" smtClean="0">
                <a:latin typeface="楷体" panose="02010609060101010101" pitchFamily="49" charset="-122"/>
                <a:ea typeface="楷体" panose="02010609060101010101" pitchFamily="49" charset="-122"/>
              </a:rPr>
              <a:t>变</a:t>
            </a:r>
            <a:r>
              <a:rPr lang="zh-CN" altLang="en-US" sz="2800" b="1" dirty="0">
                <a:latin typeface="楷体" panose="02010609060101010101" pitchFamily="49" charset="-122"/>
                <a:ea typeface="楷体" panose="02010609060101010101" pitchFamily="49" charset="-122"/>
              </a:rPr>
              <a:t>是世界的本原</a:t>
            </a:r>
            <a:endParaRPr lang="en-US" altLang="zh-CN" sz="2800" b="1" dirty="0">
              <a:latin typeface="楷体" panose="02010609060101010101" pitchFamily="49" charset="-122"/>
              <a:ea typeface="楷体" panose="02010609060101010101" pitchFamily="49" charset="-122"/>
            </a:endParaRPr>
          </a:p>
          <a:p>
            <a:endParaRPr lang="zh-CN" altLang="en-US" sz="2800" b="1" dirty="0">
              <a:latin typeface="Times New Roman" pitchFamily="18" charset="0"/>
              <a:ea typeface="宋体" pitchFamily="2" charset="-122"/>
            </a:endParaRPr>
          </a:p>
          <a:p>
            <a:r>
              <a:rPr lang="zh-CN" altLang="en-US" sz="2800" b="1" dirty="0">
                <a:latin typeface="楷体" panose="02010609060101010101" pitchFamily="49" charset="-122"/>
                <a:ea typeface="楷体" panose="02010609060101010101" pitchFamily="49" charset="-122"/>
              </a:rPr>
              <a:t>世界上只有变，没有不变</a:t>
            </a:r>
            <a:endParaRPr lang="en-US" altLang="zh-CN" sz="2800" b="1" dirty="0">
              <a:latin typeface="楷体" panose="02010609060101010101" pitchFamily="49" charset="-122"/>
              <a:ea typeface="楷体" panose="02010609060101010101" pitchFamily="49" charset="-122"/>
            </a:endParaRPr>
          </a:p>
          <a:p>
            <a:r>
              <a:rPr lang="zh-CN" altLang="en-US" sz="2800" b="1" dirty="0">
                <a:latin typeface="Times New Roman" pitchFamily="18" charset="0"/>
                <a:ea typeface="宋体" pitchFamily="2" charset="-122"/>
              </a:rPr>
              <a:t> </a:t>
            </a:r>
            <a:endParaRPr lang="en-US" altLang="zh-CN" sz="2800" b="1" dirty="0" smtClean="0">
              <a:latin typeface="Times New Roman" pitchFamily="18" charset="0"/>
              <a:ea typeface="宋体" pitchFamily="2" charset="-122"/>
            </a:endParaRPr>
          </a:p>
          <a:p>
            <a:r>
              <a:rPr lang="zh-CN" altLang="en-US" sz="2800" b="1" dirty="0">
                <a:latin typeface="楷体" panose="02010609060101010101" pitchFamily="49" charset="-122"/>
                <a:ea typeface="楷体" panose="02010609060101010101" pitchFamily="49" charset="-122"/>
              </a:rPr>
              <a:t>变是绝对的，不变是相对的 </a:t>
            </a:r>
            <a:endParaRPr lang="en-US" altLang="zh-CN" sz="2800" b="1" dirty="0">
              <a:latin typeface="楷体" panose="02010609060101010101" pitchFamily="49" charset="-122"/>
              <a:ea typeface="楷体" panose="02010609060101010101" pitchFamily="49" charset="-122"/>
            </a:endParaRPr>
          </a:p>
          <a:p>
            <a:endParaRPr lang="zh-CN" altLang="en-US" sz="2800" b="1" dirty="0">
              <a:latin typeface="Times New Roman" pitchFamily="18" charset="0"/>
              <a:ea typeface="宋体" pitchFamily="2" charset="-122"/>
            </a:endParaRPr>
          </a:p>
          <a:p>
            <a:r>
              <a:rPr lang="zh-CN" altLang="en-US" sz="2800" b="1" dirty="0">
                <a:latin typeface="楷体" panose="02010609060101010101" pitchFamily="49" charset="-122"/>
                <a:ea typeface="楷体" panose="02010609060101010101" pitchFamily="49" charset="-122"/>
              </a:rPr>
              <a:t>变与不变是绝对对立的</a:t>
            </a:r>
          </a:p>
        </p:txBody>
      </p:sp>
      <p:sp>
        <p:nvSpPr>
          <p:cNvPr id="19" name="矩形 18"/>
          <p:cNvSpPr/>
          <p:nvPr/>
        </p:nvSpPr>
        <p:spPr>
          <a:xfrm>
            <a:off x="409228" y="755576"/>
            <a:ext cx="5040560" cy="1077218"/>
          </a:xfrm>
          <a:prstGeom prst="rect">
            <a:avLst/>
          </a:prstGeom>
        </p:spPr>
        <p:txBody>
          <a:bodyPr wrap="square">
            <a:spAutoFit/>
          </a:bodyPr>
          <a:lstStyle/>
          <a:p>
            <a:r>
              <a:rPr lang="en-US" altLang="zh-CN" sz="3200" b="1" dirty="0" smtClean="0">
                <a:latin typeface="楷体" panose="02010609060101010101" pitchFamily="49" charset="-122"/>
                <a:ea typeface="楷体" panose="02010609060101010101" pitchFamily="49" charset="-122"/>
              </a:rPr>
              <a:t>12.</a:t>
            </a:r>
            <a:r>
              <a:rPr lang="zh-CN" altLang="en-US" sz="3200" b="1" dirty="0" smtClean="0">
                <a:latin typeface="楷体" panose="02010609060101010101" pitchFamily="49" charset="-122"/>
                <a:ea typeface="楷体" panose="02010609060101010101" pitchFamily="49" charset="-122"/>
              </a:rPr>
              <a:t> </a:t>
            </a:r>
            <a:r>
              <a:rPr lang="zh-CN" altLang="en-US" sz="3200" b="1" dirty="0">
                <a:latin typeface="楷体" panose="02010609060101010101" pitchFamily="49" charset="-122"/>
                <a:ea typeface="楷体" panose="02010609060101010101" pitchFamily="49" charset="-122"/>
              </a:rPr>
              <a:t>世界上惟一不变的是变。这一论断的含义是（ ）</a:t>
            </a:r>
          </a:p>
        </p:txBody>
      </p:sp>
      <p:grpSp>
        <p:nvGrpSpPr>
          <p:cNvPr id="16" name="组合 15"/>
          <p:cNvGrpSpPr/>
          <p:nvPr>
            <p:custDataLst>
              <p:tags r:id="rId6"/>
            </p:custDataLst>
          </p:nvPr>
        </p:nvGrpSpPr>
        <p:grpSpPr>
          <a:xfrm>
            <a:off x="0" y="0"/>
            <a:ext cx="5715000" cy="635000"/>
            <a:chOff x="0" y="0"/>
            <a:chExt cx="5715000" cy="635000"/>
          </a:xfrm>
        </p:grpSpPr>
        <p:sp>
          <p:nvSpPr>
            <p:cNvPr id="12" name="TitleBackground"/>
            <p:cNvSpPr/>
            <p:nvPr>
              <p:custDataLst>
                <p:tags r:id="rId8"/>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ColorBlock"/>
            <p:cNvSpPr/>
            <p:nvPr>
              <p:custDataLst>
                <p:tags r:id="rId9"/>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ypeText"/>
            <p:cNvSpPr/>
            <p:nvPr>
              <p:custDataLst>
                <p:tags r:id="rId10"/>
              </p:custDataLst>
            </p:nvPr>
          </p:nvSpPr>
          <p:spPr>
            <a:xfrm>
              <a:off x="254000" y="0"/>
              <a:ext cx="1905000" cy="635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a:ea typeface="Microsoft Yahei"/>
                  <a:sym typeface="Microsoft Yahei"/>
                </a:rPr>
                <a:t>单选题</a:t>
              </a:r>
              <a:endParaRPr lang="zh-CN" altLang="en-US" sz="2600">
                <a:solidFill>
                  <a:srgbClr val="000000"/>
                </a:solidFill>
                <a:latin typeface="Microsoft Yahei"/>
                <a:ea typeface="Microsoft Yahei"/>
                <a:sym typeface="Microsoft Yahei"/>
              </a:endParaRPr>
            </a:p>
          </p:txBody>
        </p:sp>
        <p:sp>
          <p:nvSpPr>
            <p:cNvPr id="15" name="TipText"/>
            <p:cNvSpPr/>
            <p:nvPr>
              <p:custDataLst>
                <p:tags r:id="rId11"/>
              </p:custDataLst>
            </p:nvPr>
          </p:nvSpPr>
          <p:spPr>
            <a:xfrm>
              <a:off x="1525905" y="109220"/>
              <a:ext cx="2286000" cy="508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0">
              <a:noAutofit/>
            </a:bodyP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2" name="图片 1"/>
          <p:cNvPicPr>
            <a:picLocks/>
          </p:cNvPicPr>
          <p:nvPr>
            <p:custDataLst>
              <p:tags r:id="rId7"/>
            </p:custDataLst>
          </p:nvPr>
        </p:nvPicPr>
        <p:blipFill>
          <a:blip r:embed="rId13">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13126485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a:spLocks noChangeAspect="1"/>
          </p:cNvSpPr>
          <p:nvPr>
            <p:custDataLst>
              <p:tags r:id="rId2"/>
            </p:custDataLst>
          </p:nvPr>
        </p:nvSpPr>
        <p:spPr>
          <a:xfrm>
            <a:off x="594854" y="2210846"/>
            <a:ext cx="548640" cy="548640"/>
          </a:xfrm>
          <a:prstGeom prst="rect">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A</a:t>
            </a:r>
            <a:endParaRPr lang="zh-CN" altLang="en-US" sz="1600">
              <a:solidFill>
                <a:srgbClr val="FFFFFF"/>
              </a:solidFill>
              <a:latin typeface="Microsoft Yahei"/>
              <a:ea typeface="Microsoft Yahei"/>
              <a:sym typeface="Microsoft Yahei"/>
            </a:endParaRPr>
          </a:p>
        </p:txBody>
      </p:sp>
      <p:sp>
        <p:nvSpPr>
          <p:cNvPr id="10" name="矩形 9"/>
          <p:cNvSpPr>
            <a:spLocks noChangeAspect="1"/>
          </p:cNvSpPr>
          <p:nvPr>
            <p:custDataLst>
              <p:tags r:id="rId3"/>
            </p:custDataLst>
          </p:nvPr>
        </p:nvSpPr>
        <p:spPr>
          <a:xfrm>
            <a:off x="584278" y="3080546"/>
            <a:ext cx="548640" cy="548640"/>
          </a:xfrm>
          <a:prstGeom prst="rect">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B</a:t>
            </a:r>
            <a:endParaRPr lang="zh-CN" altLang="en-US" sz="1600">
              <a:solidFill>
                <a:srgbClr val="FFFFFF"/>
              </a:solidFill>
              <a:latin typeface="Microsoft Yahei"/>
              <a:ea typeface="Microsoft Yahei"/>
              <a:sym typeface="Microsoft Yahei"/>
            </a:endParaRPr>
          </a:p>
        </p:txBody>
      </p:sp>
      <p:sp>
        <p:nvSpPr>
          <p:cNvPr id="11" name="矩形 10"/>
          <p:cNvSpPr>
            <a:spLocks noChangeAspect="1"/>
          </p:cNvSpPr>
          <p:nvPr>
            <p:custDataLst>
              <p:tags r:id="rId4"/>
            </p:custDataLst>
          </p:nvPr>
        </p:nvSpPr>
        <p:spPr>
          <a:xfrm>
            <a:off x="584278" y="3970289"/>
            <a:ext cx="548640" cy="548640"/>
          </a:xfrm>
          <a:prstGeom prst="rect">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C</a:t>
            </a:r>
            <a:endParaRPr lang="zh-CN" altLang="en-US" sz="1600">
              <a:solidFill>
                <a:srgbClr val="FFFFFF"/>
              </a:solidFill>
              <a:latin typeface="Microsoft Yahei"/>
              <a:ea typeface="Microsoft Yahei"/>
              <a:sym typeface="Microsoft Yahei"/>
            </a:endParaRPr>
          </a:p>
        </p:txBody>
      </p:sp>
      <p:sp>
        <p:nvSpPr>
          <p:cNvPr id="12" name="矩形 11"/>
          <p:cNvSpPr>
            <a:spLocks noChangeAspect="1"/>
          </p:cNvSpPr>
          <p:nvPr>
            <p:custDataLst>
              <p:tags r:id="rId5"/>
            </p:custDataLst>
          </p:nvPr>
        </p:nvSpPr>
        <p:spPr>
          <a:xfrm>
            <a:off x="594854" y="4860032"/>
            <a:ext cx="548640" cy="548640"/>
          </a:xfrm>
          <a:prstGeom prst="rect">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D</a:t>
            </a:r>
            <a:endParaRPr lang="zh-CN" altLang="en-US" sz="1600">
              <a:solidFill>
                <a:srgbClr val="FFFFFF"/>
              </a:solidFill>
              <a:latin typeface="Microsoft Yahei"/>
              <a:ea typeface="Microsoft Yahei"/>
              <a:sym typeface="Microsoft Yahei"/>
            </a:endParaRPr>
          </a:p>
        </p:txBody>
      </p:sp>
      <p:sp>
        <p:nvSpPr>
          <p:cNvPr id="21" name="矩形 20"/>
          <p:cNvSpPr/>
          <p:nvPr/>
        </p:nvSpPr>
        <p:spPr>
          <a:xfrm>
            <a:off x="1206500" y="2195736"/>
            <a:ext cx="3949030" cy="3970318"/>
          </a:xfrm>
          <a:prstGeom prst="rect">
            <a:avLst/>
          </a:prstGeom>
        </p:spPr>
        <p:txBody>
          <a:bodyPr wrap="square">
            <a:spAutoFit/>
          </a:bodyPr>
          <a:lstStyle/>
          <a:p>
            <a:r>
              <a:rPr lang="zh-CN" altLang="en-US" sz="2800" b="1" dirty="0" smtClean="0">
                <a:latin typeface="楷体" panose="02010609060101010101" pitchFamily="49" charset="-122"/>
                <a:ea typeface="楷体" panose="02010609060101010101" pitchFamily="49" charset="-122"/>
              </a:rPr>
              <a:t>我</a:t>
            </a:r>
            <a:r>
              <a:rPr lang="zh-CN" altLang="en-US" sz="2800" b="1" dirty="0">
                <a:latin typeface="楷体" panose="02010609060101010101" pitchFamily="49" charset="-122"/>
                <a:ea typeface="楷体" panose="02010609060101010101" pitchFamily="49" charset="-122"/>
              </a:rPr>
              <a:t>思故我在                         </a:t>
            </a:r>
            <a:endParaRPr lang="en-US" altLang="zh-CN" sz="2800" b="1" dirty="0" smtClean="0">
              <a:latin typeface="Times New Roman" pitchFamily="18" charset="0"/>
              <a:ea typeface="宋体" pitchFamily="2" charset="-122"/>
            </a:endParaRPr>
          </a:p>
          <a:p>
            <a:endParaRPr lang="en-US" altLang="zh-CN" sz="2800" b="1" dirty="0">
              <a:latin typeface="Times New Roman" pitchFamily="18" charset="0"/>
              <a:ea typeface="宋体" pitchFamily="2" charset="-122"/>
            </a:endParaRPr>
          </a:p>
          <a:p>
            <a:r>
              <a:rPr lang="zh-CN" altLang="en-US" sz="2800" b="1" dirty="0">
                <a:latin typeface="楷体" panose="02010609060101010101" pitchFamily="49" charset="-122"/>
                <a:ea typeface="楷体" panose="02010609060101010101" pitchFamily="49" charset="-122"/>
              </a:rPr>
              <a:t>存在就是被感知</a:t>
            </a:r>
          </a:p>
          <a:p>
            <a:endParaRPr lang="en-US" altLang="zh-CN" sz="2800" b="1" dirty="0">
              <a:latin typeface="Times New Roman" pitchFamily="18" charset="0"/>
              <a:ea typeface="宋体" pitchFamily="2" charset="-122"/>
            </a:endParaRPr>
          </a:p>
          <a:p>
            <a:r>
              <a:rPr lang="zh-CN" altLang="en-US" sz="2800" b="1" dirty="0">
                <a:latin typeface="楷体" panose="02010609060101010101" pitchFamily="49" charset="-122"/>
                <a:ea typeface="楷体" panose="02010609060101010101" pitchFamily="49" charset="-122"/>
              </a:rPr>
              <a:t>万物皆备于我</a:t>
            </a:r>
          </a:p>
          <a:p>
            <a:endParaRPr lang="en-US" altLang="zh-CN" sz="2800" b="1" dirty="0">
              <a:latin typeface="Times New Roman" pitchFamily="18" charset="0"/>
              <a:ea typeface="宋体" pitchFamily="2" charset="-122"/>
            </a:endParaRPr>
          </a:p>
          <a:p>
            <a:r>
              <a:rPr lang="zh-CN" altLang="en-US" sz="2800" b="1" dirty="0">
                <a:latin typeface="楷体" panose="02010609060101010101" pitchFamily="49" charset="-122"/>
                <a:ea typeface="楷体" panose="02010609060101010101" pitchFamily="49" charset="-122"/>
              </a:rPr>
              <a:t>人的理性为自然立法</a:t>
            </a:r>
          </a:p>
          <a:p>
            <a:endParaRPr lang="en-US" altLang="zh-CN" sz="2800" b="1" dirty="0" smtClean="0">
              <a:latin typeface="Times New Roman" pitchFamily="18" charset="0"/>
              <a:ea typeface="宋体" pitchFamily="2" charset="-122"/>
            </a:endParaRPr>
          </a:p>
          <a:p>
            <a:endParaRPr lang="en-US" altLang="zh-CN" sz="2800" b="1" dirty="0">
              <a:latin typeface="Times New Roman" pitchFamily="18" charset="0"/>
              <a:ea typeface="宋体" pitchFamily="2" charset="-122"/>
            </a:endParaRPr>
          </a:p>
        </p:txBody>
      </p:sp>
      <p:sp>
        <p:nvSpPr>
          <p:cNvPr id="22" name="矩形 21"/>
          <p:cNvSpPr/>
          <p:nvPr/>
        </p:nvSpPr>
        <p:spPr>
          <a:xfrm>
            <a:off x="190500" y="864165"/>
            <a:ext cx="5377780" cy="1077218"/>
          </a:xfrm>
          <a:prstGeom prst="rect">
            <a:avLst/>
          </a:prstGeom>
        </p:spPr>
        <p:txBody>
          <a:bodyPr wrap="square">
            <a:spAutoFit/>
          </a:bodyPr>
          <a:lstStyle/>
          <a:p>
            <a:r>
              <a:rPr lang="en-US" altLang="zh-CN" sz="3200" b="1" dirty="0">
                <a:latin typeface="楷体" panose="02010609060101010101" pitchFamily="49" charset="-122"/>
                <a:ea typeface="楷体" panose="02010609060101010101" pitchFamily="49" charset="-122"/>
              </a:rPr>
              <a:t>1.</a:t>
            </a:r>
            <a:r>
              <a:rPr lang="zh-CN" altLang="en-US" sz="3200" b="1" dirty="0">
                <a:latin typeface="楷体" panose="02010609060101010101" pitchFamily="49" charset="-122"/>
                <a:ea typeface="楷体" panose="02010609060101010101" pitchFamily="49" charset="-122"/>
              </a:rPr>
              <a:t> 在下列命题中，属于主观唯心主义观点的是（ ）</a:t>
            </a:r>
          </a:p>
        </p:txBody>
      </p:sp>
      <p:grpSp>
        <p:nvGrpSpPr>
          <p:cNvPr id="17" name="组合 16"/>
          <p:cNvGrpSpPr/>
          <p:nvPr>
            <p:custDataLst>
              <p:tags r:id="rId6"/>
            </p:custDataLst>
          </p:nvPr>
        </p:nvGrpSpPr>
        <p:grpSpPr>
          <a:xfrm>
            <a:off x="0" y="0"/>
            <a:ext cx="5715000" cy="635000"/>
            <a:chOff x="0" y="0"/>
            <a:chExt cx="5715000" cy="635000"/>
          </a:xfrm>
        </p:grpSpPr>
        <p:sp>
          <p:nvSpPr>
            <p:cNvPr id="13" name="TitleBackground"/>
            <p:cNvSpPr/>
            <p:nvPr>
              <p:custDataLst>
                <p:tags r:id="rId8"/>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ColorBlock"/>
            <p:cNvSpPr/>
            <p:nvPr>
              <p:custDataLst>
                <p:tags r:id="rId9"/>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ypeText"/>
            <p:cNvSpPr/>
            <p:nvPr>
              <p:custDataLst>
                <p:tags r:id="rId10"/>
              </p:custDataLst>
            </p:nvPr>
          </p:nvSpPr>
          <p:spPr>
            <a:xfrm>
              <a:off x="254000" y="0"/>
              <a:ext cx="1905000" cy="635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a:ea typeface="Microsoft Yahei"/>
                  <a:sym typeface="Microsoft Yahei"/>
                </a:rPr>
                <a:t>多选题</a:t>
              </a:r>
              <a:endParaRPr lang="zh-CN" altLang="en-US" sz="2600">
                <a:solidFill>
                  <a:srgbClr val="000000"/>
                </a:solidFill>
                <a:latin typeface="Microsoft Yahei"/>
                <a:ea typeface="Microsoft Yahei"/>
                <a:sym typeface="Microsoft Yahei"/>
              </a:endParaRPr>
            </a:p>
          </p:txBody>
        </p:sp>
        <p:sp>
          <p:nvSpPr>
            <p:cNvPr id="16" name="TipText"/>
            <p:cNvSpPr/>
            <p:nvPr>
              <p:custDataLst>
                <p:tags r:id="rId11"/>
              </p:custDataLst>
            </p:nvPr>
          </p:nvSpPr>
          <p:spPr>
            <a:xfrm>
              <a:off x="1525905" y="109220"/>
              <a:ext cx="2286000" cy="508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0">
              <a:noAutofit/>
            </a:bodyP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3" name="图片 2"/>
          <p:cNvPicPr>
            <a:picLocks/>
          </p:cNvPicPr>
          <p:nvPr>
            <p:custDataLst>
              <p:tags r:id="rId7"/>
            </p:custDataLst>
          </p:nvPr>
        </p:nvPicPr>
        <p:blipFill>
          <a:blip r:embed="rId13">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34135730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a:spLocks noChangeAspect="1"/>
          </p:cNvSpPr>
          <p:nvPr>
            <p:custDataLst>
              <p:tags r:id="rId2"/>
            </p:custDataLst>
          </p:nvPr>
        </p:nvSpPr>
        <p:spPr>
          <a:xfrm>
            <a:off x="449567" y="2380185"/>
            <a:ext cx="548640" cy="548640"/>
          </a:xfrm>
          <a:prstGeom prst="rect">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A</a:t>
            </a:r>
            <a:endParaRPr lang="zh-CN" altLang="en-US" sz="1600">
              <a:solidFill>
                <a:srgbClr val="FFFFFF"/>
              </a:solidFill>
              <a:latin typeface="Microsoft Yahei"/>
              <a:ea typeface="Microsoft Yahei"/>
              <a:sym typeface="Microsoft Yahei"/>
            </a:endParaRPr>
          </a:p>
        </p:txBody>
      </p:sp>
      <p:sp>
        <p:nvSpPr>
          <p:cNvPr id="9" name="矩形 8"/>
          <p:cNvSpPr>
            <a:spLocks noChangeAspect="1"/>
          </p:cNvSpPr>
          <p:nvPr>
            <p:custDataLst>
              <p:tags r:id="rId3"/>
            </p:custDataLst>
          </p:nvPr>
        </p:nvSpPr>
        <p:spPr>
          <a:xfrm>
            <a:off x="449567" y="4067356"/>
            <a:ext cx="548640" cy="548640"/>
          </a:xfrm>
          <a:prstGeom prst="rect">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B</a:t>
            </a:r>
            <a:endParaRPr lang="zh-CN" altLang="en-US" sz="1600">
              <a:solidFill>
                <a:srgbClr val="FFFFFF"/>
              </a:solidFill>
              <a:latin typeface="Microsoft Yahei"/>
              <a:ea typeface="Microsoft Yahei"/>
              <a:sym typeface="Microsoft Yahei"/>
            </a:endParaRPr>
          </a:p>
        </p:txBody>
      </p:sp>
      <p:sp>
        <p:nvSpPr>
          <p:cNvPr id="10" name="矩形 9"/>
          <p:cNvSpPr>
            <a:spLocks noChangeAspect="1"/>
          </p:cNvSpPr>
          <p:nvPr>
            <p:custDataLst>
              <p:tags r:id="rId4"/>
            </p:custDataLst>
          </p:nvPr>
        </p:nvSpPr>
        <p:spPr>
          <a:xfrm>
            <a:off x="449567" y="5435802"/>
            <a:ext cx="548640" cy="548640"/>
          </a:xfrm>
          <a:prstGeom prst="rect">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dirty="0" smtClean="0">
                <a:solidFill>
                  <a:srgbClr val="FFFFFF"/>
                </a:solidFill>
                <a:latin typeface="Microsoft Yahei"/>
                <a:ea typeface="Microsoft Yahei"/>
                <a:sym typeface="Microsoft Yahei"/>
              </a:rPr>
              <a:t>C</a:t>
            </a:r>
            <a:endParaRPr lang="zh-CN" altLang="en-US" sz="1600" dirty="0">
              <a:solidFill>
                <a:srgbClr val="FFFFFF"/>
              </a:solidFill>
              <a:latin typeface="Microsoft Yahei"/>
              <a:ea typeface="Microsoft Yahei"/>
              <a:sym typeface="Microsoft Yahei"/>
            </a:endParaRPr>
          </a:p>
        </p:txBody>
      </p:sp>
      <p:sp>
        <p:nvSpPr>
          <p:cNvPr id="11" name="矩形 10"/>
          <p:cNvSpPr>
            <a:spLocks noChangeAspect="1"/>
          </p:cNvSpPr>
          <p:nvPr>
            <p:custDataLst>
              <p:tags r:id="rId5"/>
            </p:custDataLst>
          </p:nvPr>
        </p:nvSpPr>
        <p:spPr>
          <a:xfrm>
            <a:off x="449567" y="7020272"/>
            <a:ext cx="548640" cy="548640"/>
          </a:xfrm>
          <a:prstGeom prst="rect">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D</a:t>
            </a:r>
            <a:endParaRPr lang="zh-CN" altLang="en-US" sz="1600">
              <a:solidFill>
                <a:srgbClr val="FFFFFF"/>
              </a:solidFill>
              <a:latin typeface="Microsoft Yahei"/>
              <a:ea typeface="Microsoft Yahei"/>
              <a:sym typeface="Microsoft Yahei"/>
            </a:endParaRPr>
          </a:p>
        </p:txBody>
      </p:sp>
      <p:sp>
        <p:nvSpPr>
          <p:cNvPr id="20" name="矩形 19"/>
          <p:cNvSpPr/>
          <p:nvPr/>
        </p:nvSpPr>
        <p:spPr>
          <a:xfrm>
            <a:off x="1301750" y="2191968"/>
            <a:ext cx="4286250" cy="6124754"/>
          </a:xfrm>
          <a:prstGeom prst="rect">
            <a:avLst/>
          </a:prstGeom>
        </p:spPr>
        <p:txBody>
          <a:bodyPr wrap="square">
            <a:spAutoFit/>
          </a:bodyPr>
          <a:lstStyle/>
          <a:p>
            <a:r>
              <a:rPr lang="zh-CN" altLang="en-US" sz="2800" b="1" dirty="0" smtClean="0">
                <a:latin typeface="楷体" panose="02010609060101010101" pitchFamily="49" charset="-122"/>
                <a:ea typeface="楷体" panose="02010609060101010101" pitchFamily="49" charset="-122"/>
              </a:rPr>
              <a:t>把</a:t>
            </a:r>
            <a:r>
              <a:rPr lang="zh-CN" altLang="en-US" sz="2800" b="1" dirty="0">
                <a:latin typeface="楷体" panose="02010609060101010101" pitchFamily="49" charset="-122"/>
                <a:ea typeface="楷体" panose="02010609060101010101" pitchFamily="49" charset="-122"/>
              </a:rPr>
              <a:t>质上无限多样的物质世界归结为粒子在量上的</a:t>
            </a:r>
            <a:r>
              <a:rPr lang="zh-CN" altLang="en-US" sz="2800" b="1" dirty="0" smtClean="0">
                <a:latin typeface="楷体" panose="02010609060101010101" pitchFamily="49" charset="-122"/>
                <a:ea typeface="楷体" panose="02010609060101010101" pitchFamily="49" charset="-122"/>
              </a:rPr>
              <a:t>不同</a:t>
            </a:r>
            <a:endParaRPr lang="en-US" altLang="zh-CN" sz="2800" b="1" dirty="0">
              <a:latin typeface="楷体" panose="02010609060101010101" pitchFamily="49" charset="-122"/>
              <a:ea typeface="楷体" panose="02010609060101010101" pitchFamily="49" charset="-122"/>
            </a:endParaRPr>
          </a:p>
          <a:p>
            <a:endParaRPr lang="zh-CN" altLang="en-US" sz="2800" b="1" dirty="0">
              <a:latin typeface="楷体" panose="02010609060101010101" pitchFamily="49" charset="-122"/>
              <a:ea typeface="楷体" panose="02010609060101010101" pitchFamily="49" charset="-122"/>
            </a:endParaRPr>
          </a:p>
          <a:p>
            <a:r>
              <a:rPr lang="zh-CN" altLang="en-US" sz="2800" b="1" dirty="0">
                <a:latin typeface="楷体" panose="02010609060101010101" pitchFamily="49" charset="-122"/>
                <a:ea typeface="楷体" panose="02010609060101010101" pitchFamily="49" charset="-122"/>
              </a:rPr>
              <a:t>把某种特殊的物质形态误认为物质的一般</a:t>
            </a:r>
            <a:r>
              <a:rPr lang="zh-CN" altLang="en-US" sz="2800" b="1" dirty="0" smtClean="0">
                <a:latin typeface="楷体" panose="02010609060101010101" pitchFamily="49" charset="-122"/>
                <a:ea typeface="楷体" panose="02010609060101010101" pitchFamily="49" charset="-122"/>
              </a:rPr>
              <a:t>特征</a:t>
            </a:r>
            <a:endParaRPr lang="en-US" altLang="zh-CN" sz="2800" b="1" dirty="0" smtClean="0">
              <a:latin typeface="楷体" panose="02010609060101010101" pitchFamily="49" charset="-122"/>
              <a:ea typeface="楷体" panose="02010609060101010101" pitchFamily="49" charset="-122"/>
            </a:endParaRPr>
          </a:p>
          <a:p>
            <a:endParaRPr lang="zh-CN" altLang="en-US" sz="2800" b="1" dirty="0">
              <a:latin typeface="楷体" panose="02010609060101010101" pitchFamily="49" charset="-122"/>
              <a:ea typeface="楷体" panose="02010609060101010101" pitchFamily="49" charset="-122"/>
            </a:endParaRPr>
          </a:p>
          <a:p>
            <a:r>
              <a:rPr lang="zh-CN" altLang="en-US" sz="2800" b="1" dirty="0">
                <a:latin typeface="楷体" panose="02010609060101010101" pitchFamily="49" charset="-122"/>
                <a:ea typeface="楷体" panose="02010609060101010101" pitchFamily="49" charset="-122"/>
              </a:rPr>
              <a:t>不了解人类对物质的认识是一个永无止境的发展</a:t>
            </a:r>
            <a:r>
              <a:rPr lang="zh-CN" altLang="en-US" sz="2800" b="1" dirty="0" smtClean="0">
                <a:latin typeface="楷体" panose="02010609060101010101" pitchFamily="49" charset="-122"/>
                <a:ea typeface="楷体" panose="02010609060101010101" pitchFamily="49" charset="-122"/>
              </a:rPr>
              <a:t>过程</a:t>
            </a:r>
            <a:endParaRPr lang="en-US" altLang="zh-CN" sz="2800" b="1" dirty="0" smtClean="0">
              <a:latin typeface="楷体" panose="02010609060101010101" pitchFamily="49" charset="-122"/>
              <a:ea typeface="楷体" panose="02010609060101010101" pitchFamily="49" charset="-122"/>
            </a:endParaRPr>
          </a:p>
          <a:p>
            <a:endParaRPr lang="zh-CN" altLang="en-US" sz="2800" b="1" dirty="0">
              <a:latin typeface="楷体" panose="02010609060101010101" pitchFamily="49" charset="-122"/>
              <a:ea typeface="楷体" panose="02010609060101010101" pitchFamily="49" charset="-122"/>
            </a:endParaRPr>
          </a:p>
          <a:p>
            <a:r>
              <a:rPr lang="zh-CN" altLang="en-US" sz="2800" b="1" dirty="0">
                <a:latin typeface="楷体" panose="02010609060101010101" pitchFamily="49" charset="-122"/>
                <a:ea typeface="楷体" panose="02010609060101010101" pitchFamily="49" charset="-122"/>
              </a:rPr>
              <a:t>割裂了自然界与人类社会的物质统一性</a:t>
            </a:r>
          </a:p>
          <a:p>
            <a:endParaRPr lang="zh-CN" altLang="en-US" sz="2800" b="1" dirty="0">
              <a:latin typeface="Times New Roman" pitchFamily="18" charset="0"/>
              <a:ea typeface="宋体" pitchFamily="2" charset="-122"/>
            </a:endParaRPr>
          </a:p>
        </p:txBody>
      </p:sp>
      <p:sp>
        <p:nvSpPr>
          <p:cNvPr id="21" name="矩形 20"/>
          <p:cNvSpPr/>
          <p:nvPr/>
        </p:nvSpPr>
        <p:spPr>
          <a:xfrm>
            <a:off x="254000" y="865039"/>
            <a:ext cx="5619749" cy="1077218"/>
          </a:xfrm>
          <a:prstGeom prst="rect">
            <a:avLst/>
          </a:prstGeom>
        </p:spPr>
        <p:txBody>
          <a:bodyPr wrap="square">
            <a:spAutoFit/>
          </a:bodyPr>
          <a:lstStyle/>
          <a:p>
            <a:r>
              <a:rPr lang="en-US" altLang="zh-CN" sz="3200" b="1" dirty="0">
                <a:latin typeface="楷体" panose="02010609060101010101" pitchFamily="49" charset="-122"/>
                <a:ea typeface="楷体" panose="02010609060101010101" pitchFamily="49" charset="-122"/>
              </a:rPr>
              <a:t>2.</a:t>
            </a:r>
            <a:r>
              <a:rPr lang="zh-CN" altLang="en-US" sz="3200" b="1" dirty="0">
                <a:latin typeface="楷体" panose="02010609060101010101" pitchFamily="49" charset="-122"/>
                <a:ea typeface="楷体" panose="02010609060101010101" pitchFamily="49" charset="-122"/>
              </a:rPr>
              <a:t> 形而上学唯物主义物质观的缺陷在于（  ）</a:t>
            </a:r>
          </a:p>
        </p:txBody>
      </p:sp>
      <p:grpSp>
        <p:nvGrpSpPr>
          <p:cNvPr id="16" name="组合 15"/>
          <p:cNvGrpSpPr/>
          <p:nvPr>
            <p:custDataLst>
              <p:tags r:id="rId6"/>
            </p:custDataLst>
          </p:nvPr>
        </p:nvGrpSpPr>
        <p:grpSpPr>
          <a:xfrm>
            <a:off x="0" y="0"/>
            <a:ext cx="5715000" cy="635000"/>
            <a:chOff x="0" y="0"/>
            <a:chExt cx="5715000" cy="635000"/>
          </a:xfrm>
        </p:grpSpPr>
        <p:sp>
          <p:nvSpPr>
            <p:cNvPr id="12" name="TitleBackground"/>
            <p:cNvSpPr/>
            <p:nvPr>
              <p:custDataLst>
                <p:tags r:id="rId8"/>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ColorBlock"/>
            <p:cNvSpPr/>
            <p:nvPr>
              <p:custDataLst>
                <p:tags r:id="rId9"/>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ypeText"/>
            <p:cNvSpPr/>
            <p:nvPr>
              <p:custDataLst>
                <p:tags r:id="rId10"/>
              </p:custDataLst>
            </p:nvPr>
          </p:nvSpPr>
          <p:spPr>
            <a:xfrm>
              <a:off x="254000" y="0"/>
              <a:ext cx="1905000" cy="635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a:ea typeface="Microsoft Yahei"/>
                  <a:sym typeface="Microsoft Yahei"/>
                </a:rPr>
                <a:t>多选题</a:t>
              </a:r>
              <a:endParaRPr lang="zh-CN" altLang="en-US" sz="2600">
                <a:solidFill>
                  <a:srgbClr val="000000"/>
                </a:solidFill>
                <a:latin typeface="Microsoft Yahei"/>
                <a:ea typeface="Microsoft Yahei"/>
                <a:sym typeface="Microsoft Yahei"/>
              </a:endParaRPr>
            </a:p>
          </p:txBody>
        </p:sp>
        <p:sp>
          <p:nvSpPr>
            <p:cNvPr id="15" name="TipText"/>
            <p:cNvSpPr/>
            <p:nvPr>
              <p:custDataLst>
                <p:tags r:id="rId11"/>
              </p:custDataLst>
            </p:nvPr>
          </p:nvSpPr>
          <p:spPr>
            <a:xfrm>
              <a:off x="1525905" y="109220"/>
              <a:ext cx="2286000" cy="508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0">
              <a:noAutofit/>
            </a:bodyP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2" name="图片 1"/>
          <p:cNvPicPr>
            <a:picLocks/>
          </p:cNvPicPr>
          <p:nvPr>
            <p:custDataLst>
              <p:tags r:id="rId7"/>
            </p:custDataLst>
          </p:nvPr>
        </p:nvPicPr>
        <p:blipFill>
          <a:blip r:embed="rId13">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3091461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a:spLocks noChangeAspect="1"/>
          </p:cNvSpPr>
          <p:nvPr>
            <p:custDataLst>
              <p:tags r:id="rId2"/>
            </p:custDataLst>
          </p:nvPr>
        </p:nvSpPr>
        <p:spPr>
          <a:xfrm>
            <a:off x="514194" y="3523325"/>
            <a:ext cx="548640" cy="548640"/>
          </a:xfrm>
          <a:prstGeom prst="rect">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A</a:t>
            </a:r>
            <a:endParaRPr lang="zh-CN" altLang="en-US" sz="1600">
              <a:solidFill>
                <a:srgbClr val="FFFFFF"/>
              </a:solidFill>
              <a:latin typeface="Microsoft Yahei"/>
              <a:ea typeface="Microsoft Yahei"/>
              <a:sym typeface="Microsoft Yahei"/>
            </a:endParaRPr>
          </a:p>
        </p:txBody>
      </p:sp>
      <p:sp>
        <p:nvSpPr>
          <p:cNvPr id="9" name="矩形 8"/>
          <p:cNvSpPr>
            <a:spLocks noChangeAspect="1"/>
          </p:cNvSpPr>
          <p:nvPr>
            <p:custDataLst>
              <p:tags r:id="rId3"/>
            </p:custDataLst>
          </p:nvPr>
        </p:nvSpPr>
        <p:spPr>
          <a:xfrm>
            <a:off x="514194" y="4582082"/>
            <a:ext cx="548640" cy="548640"/>
          </a:xfrm>
          <a:prstGeom prst="rect">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B</a:t>
            </a:r>
            <a:endParaRPr lang="zh-CN" altLang="en-US" sz="1600">
              <a:solidFill>
                <a:srgbClr val="FFFFFF"/>
              </a:solidFill>
              <a:latin typeface="Microsoft Yahei"/>
              <a:ea typeface="Microsoft Yahei"/>
              <a:sym typeface="Microsoft Yahei"/>
            </a:endParaRPr>
          </a:p>
        </p:txBody>
      </p:sp>
      <p:sp>
        <p:nvSpPr>
          <p:cNvPr id="10" name="矩形 9"/>
          <p:cNvSpPr>
            <a:spLocks noChangeAspect="1"/>
          </p:cNvSpPr>
          <p:nvPr>
            <p:custDataLst>
              <p:tags r:id="rId4"/>
            </p:custDataLst>
          </p:nvPr>
        </p:nvSpPr>
        <p:spPr>
          <a:xfrm>
            <a:off x="514194" y="5466995"/>
            <a:ext cx="548640" cy="548640"/>
          </a:xfrm>
          <a:prstGeom prst="rect">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C</a:t>
            </a:r>
            <a:endParaRPr lang="zh-CN" altLang="en-US" sz="1600">
              <a:solidFill>
                <a:srgbClr val="FFFFFF"/>
              </a:solidFill>
              <a:latin typeface="Microsoft Yahei"/>
              <a:ea typeface="Microsoft Yahei"/>
              <a:sym typeface="Microsoft Yahei"/>
            </a:endParaRPr>
          </a:p>
        </p:txBody>
      </p:sp>
      <p:sp>
        <p:nvSpPr>
          <p:cNvPr id="11" name="矩形 10"/>
          <p:cNvSpPr>
            <a:spLocks noChangeAspect="1"/>
          </p:cNvSpPr>
          <p:nvPr>
            <p:custDataLst>
              <p:tags r:id="rId5"/>
            </p:custDataLst>
          </p:nvPr>
        </p:nvSpPr>
        <p:spPr>
          <a:xfrm>
            <a:off x="514194" y="6372200"/>
            <a:ext cx="548640" cy="548640"/>
          </a:xfrm>
          <a:prstGeom prst="rect">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D</a:t>
            </a:r>
            <a:endParaRPr lang="zh-CN" altLang="en-US" sz="1600">
              <a:solidFill>
                <a:srgbClr val="FFFFFF"/>
              </a:solidFill>
              <a:latin typeface="Microsoft Yahei"/>
              <a:ea typeface="Microsoft Yahei"/>
              <a:sym typeface="Microsoft Yahei"/>
            </a:endParaRPr>
          </a:p>
        </p:txBody>
      </p:sp>
      <p:sp>
        <p:nvSpPr>
          <p:cNvPr id="20" name="矩形 19"/>
          <p:cNvSpPr/>
          <p:nvPr/>
        </p:nvSpPr>
        <p:spPr>
          <a:xfrm>
            <a:off x="1062834" y="3286795"/>
            <a:ext cx="4664370" cy="3970318"/>
          </a:xfrm>
          <a:prstGeom prst="rect">
            <a:avLst/>
          </a:prstGeom>
        </p:spPr>
        <p:txBody>
          <a:bodyPr wrap="square">
            <a:spAutoFit/>
          </a:bodyPr>
          <a:lstStyle/>
          <a:p>
            <a:r>
              <a:rPr lang="zh-CN" altLang="en-US" sz="2800" b="1" dirty="0">
                <a:latin typeface="楷体" panose="02010609060101010101" pitchFamily="49" charset="-122"/>
                <a:ea typeface="楷体" panose="02010609060101010101" pitchFamily="49" charset="-122"/>
              </a:rPr>
              <a:t>万物都是物质的不同表现形式的思想</a:t>
            </a:r>
            <a:endParaRPr lang="en-US" altLang="zh-CN" sz="2800" b="1" dirty="0">
              <a:latin typeface="楷体" panose="02010609060101010101" pitchFamily="49" charset="-122"/>
              <a:ea typeface="楷体" panose="02010609060101010101" pitchFamily="49" charset="-122"/>
            </a:endParaRPr>
          </a:p>
          <a:p>
            <a:endParaRPr lang="en-US" altLang="zh-CN" sz="2800" b="1" dirty="0" smtClean="0">
              <a:latin typeface="楷体" panose="02010609060101010101" pitchFamily="49" charset="-122"/>
              <a:ea typeface="楷体" panose="02010609060101010101" pitchFamily="49" charset="-122"/>
            </a:endParaRPr>
          </a:p>
          <a:p>
            <a:r>
              <a:rPr lang="zh-CN" altLang="en-US" sz="2800" b="1" dirty="0" smtClean="0">
                <a:latin typeface="楷体" panose="02010609060101010101" pitchFamily="49" charset="-122"/>
                <a:ea typeface="楷体" panose="02010609060101010101" pitchFamily="49" charset="-122"/>
              </a:rPr>
              <a:t>朴素</a:t>
            </a:r>
            <a:r>
              <a:rPr lang="zh-CN" altLang="en-US" sz="2800" b="1" dirty="0">
                <a:latin typeface="楷体" panose="02010609060101010101" pitchFamily="49" charset="-122"/>
                <a:ea typeface="楷体" panose="02010609060101010101" pitchFamily="49" charset="-122"/>
              </a:rPr>
              <a:t>辩证法的思想</a:t>
            </a:r>
            <a:endParaRPr lang="en-US" altLang="zh-CN" sz="2800" b="1" dirty="0">
              <a:latin typeface="楷体" panose="02010609060101010101" pitchFamily="49" charset="-122"/>
              <a:ea typeface="楷体" panose="02010609060101010101" pitchFamily="49" charset="-122"/>
            </a:endParaRPr>
          </a:p>
          <a:p>
            <a:r>
              <a:rPr lang="zh-CN" altLang="en-US" sz="2800" b="1" dirty="0" smtClean="0">
                <a:latin typeface="楷体" panose="02010609060101010101" pitchFamily="49" charset="-122"/>
                <a:ea typeface="楷体" panose="02010609060101010101" pitchFamily="49" charset="-122"/>
              </a:rPr>
              <a:t>     </a:t>
            </a:r>
            <a:endParaRPr lang="zh-CN" altLang="en-US" sz="2800" b="1" dirty="0">
              <a:latin typeface="楷体" panose="02010609060101010101" pitchFamily="49" charset="-122"/>
              <a:ea typeface="楷体" panose="02010609060101010101" pitchFamily="49" charset="-122"/>
            </a:endParaRPr>
          </a:p>
          <a:p>
            <a:r>
              <a:rPr lang="zh-CN" altLang="en-US" sz="2800" b="1" dirty="0" smtClean="0">
                <a:latin typeface="楷体" panose="02010609060101010101" pitchFamily="49" charset="-122"/>
                <a:ea typeface="楷体" panose="02010609060101010101" pitchFamily="49" charset="-122"/>
              </a:rPr>
              <a:t>物质</a:t>
            </a:r>
            <a:r>
              <a:rPr lang="zh-CN" altLang="en-US" sz="2800" b="1" dirty="0">
                <a:latin typeface="楷体" panose="02010609060101010101" pitchFamily="49" charset="-122"/>
                <a:ea typeface="楷体" panose="02010609060101010101" pitchFamily="49" charset="-122"/>
              </a:rPr>
              <a:t>和运动不可分的思想</a:t>
            </a:r>
            <a:endParaRPr lang="en-US" altLang="zh-CN" sz="2800" b="1" dirty="0">
              <a:latin typeface="楷体" panose="02010609060101010101" pitchFamily="49" charset="-122"/>
              <a:ea typeface="楷体" panose="02010609060101010101" pitchFamily="49" charset="-122"/>
            </a:endParaRPr>
          </a:p>
          <a:p>
            <a:r>
              <a:rPr lang="zh-CN" altLang="en-US" sz="2800" b="1" dirty="0" smtClean="0">
                <a:latin typeface="楷体" panose="02010609060101010101" pitchFamily="49" charset="-122"/>
                <a:ea typeface="楷体" panose="02010609060101010101" pitchFamily="49" charset="-122"/>
              </a:rPr>
              <a:t>          </a:t>
            </a:r>
            <a:endParaRPr lang="zh-CN" altLang="en-US" sz="2800" b="1" dirty="0">
              <a:latin typeface="楷体" panose="02010609060101010101" pitchFamily="49" charset="-122"/>
              <a:ea typeface="楷体" panose="02010609060101010101" pitchFamily="49" charset="-122"/>
            </a:endParaRPr>
          </a:p>
          <a:p>
            <a:r>
              <a:rPr lang="zh-CN" altLang="en-US" sz="2800" b="1" dirty="0">
                <a:latin typeface="楷体" panose="02010609060101010101" pitchFamily="49" charset="-122"/>
                <a:ea typeface="楷体" panose="02010609060101010101" pitchFamily="49" charset="-122"/>
              </a:rPr>
              <a:t>物质运动形式多样性的思想</a:t>
            </a:r>
          </a:p>
          <a:p>
            <a:endParaRPr lang="zh-CN" altLang="en-US" sz="2800" b="1" dirty="0">
              <a:latin typeface="Times New Roman" pitchFamily="18" charset="0"/>
              <a:ea typeface="宋体" pitchFamily="2" charset="-122"/>
            </a:endParaRPr>
          </a:p>
        </p:txBody>
      </p:sp>
      <p:sp>
        <p:nvSpPr>
          <p:cNvPr id="21" name="矩形 20"/>
          <p:cNvSpPr/>
          <p:nvPr/>
        </p:nvSpPr>
        <p:spPr>
          <a:xfrm>
            <a:off x="254000" y="753097"/>
            <a:ext cx="5461000" cy="2062103"/>
          </a:xfrm>
          <a:prstGeom prst="rect">
            <a:avLst/>
          </a:prstGeom>
        </p:spPr>
        <p:txBody>
          <a:bodyPr wrap="square">
            <a:spAutoFit/>
          </a:bodyPr>
          <a:lstStyle/>
          <a:p>
            <a:r>
              <a:rPr lang="en-US" altLang="zh-CN" sz="3200" b="1" dirty="0">
                <a:latin typeface="楷体" panose="02010609060101010101" pitchFamily="49" charset="-122"/>
                <a:ea typeface="楷体" panose="02010609060101010101" pitchFamily="49" charset="-122"/>
              </a:rPr>
              <a:t>3. </a:t>
            </a:r>
            <a:r>
              <a:rPr lang="zh-CN" altLang="en-US" sz="3200" b="1" dirty="0">
                <a:latin typeface="楷体" panose="02010609060101010101" pitchFamily="49" charset="-122"/>
                <a:ea typeface="楷体" panose="02010609060101010101" pitchFamily="49" charset="-122"/>
              </a:rPr>
              <a:t>中国古代哲学家方以智指出：“气凝为形，蕴发为光，窍激为声，皆气也”。这句话在哲学上表达了（  ）</a:t>
            </a:r>
          </a:p>
        </p:txBody>
      </p:sp>
      <p:grpSp>
        <p:nvGrpSpPr>
          <p:cNvPr id="16" name="组合 15"/>
          <p:cNvGrpSpPr/>
          <p:nvPr>
            <p:custDataLst>
              <p:tags r:id="rId6"/>
            </p:custDataLst>
          </p:nvPr>
        </p:nvGrpSpPr>
        <p:grpSpPr>
          <a:xfrm>
            <a:off x="0" y="0"/>
            <a:ext cx="5715000" cy="635000"/>
            <a:chOff x="0" y="0"/>
            <a:chExt cx="5715000" cy="635000"/>
          </a:xfrm>
        </p:grpSpPr>
        <p:sp>
          <p:nvSpPr>
            <p:cNvPr id="12" name="TitleBackground"/>
            <p:cNvSpPr/>
            <p:nvPr>
              <p:custDataLst>
                <p:tags r:id="rId8"/>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ColorBlock"/>
            <p:cNvSpPr/>
            <p:nvPr>
              <p:custDataLst>
                <p:tags r:id="rId9"/>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ypeText"/>
            <p:cNvSpPr/>
            <p:nvPr>
              <p:custDataLst>
                <p:tags r:id="rId10"/>
              </p:custDataLst>
            </p:nvPr>
          </p:nvSpPr>
          <p:spPr>
            <a:xfrm>
              <a:off x="254000" y="0"/>
              <a:ext cx="1905000" cy="635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a:ea typeface="Microsoft Yahei"/>
                  <a:sym typeface="Microsoft Yahei"/>
                </a:rPr>
                <a:t>多选题</a:t>
              </a:r>
              <a:endParaRPr lang="zh-CN" altLang="en-US" sz="2600">
                <a:solidFill>
                  <a:srgbClr val="000000"/>
                </a:solidFill>
                <a:latin typeface="Microsoft Yahei"/>
                <a:ea typeface="Microsoft Yahei"/>
                <a:sym typeface="Microsoft Yahei"/>
              </a:endParaRPr>
            </a:p>
          </p:txBody>
        </p:sp>
        <p:sp>
          <p:nvSpPr>
            <p:cNvPr id="15" name="TipText"/>
            <p:cNvSpPr/>
            <p:nvPr>
              <p:custDataLst>
                <p:tags r:id="rId11"/>
              </p:custDataLst>
            </p:nvPr>
          </p:nvSpPr>
          <p:spPr>
            <a:xfrm>
              <a:off x="1525905" y="109220"/>
              <a:ext cx="2286000" cy="508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0">
              <a:noAutofit/>
            </a:bodyP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2" name="图片 1"/>
          <p:cNvPicPr>
            <a:picLocks/>
          </p:cNvPicPr>
          <p:nvPr>
            <p:custDataLst>
              <p:tags r:id="rId7"/>
            </p:custDataLst>
          </p:nvPr>
        </p:nvPicPr>
        <p:blipFill>
          <a:blip r:embed="rId13">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2498728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a:spLocks noChangeAspect="1"/>
          </p:cNvSpPr>
          <p:nvPr>
            <p:custDataLst>
              <p:tags r:id="rId2"/>
            </p:custDataLst>
          </p:nvPr>
        </p:nvSpPr>
        <p:spPr>
          <a:xfrm>
            <a:off x="509404" y="2250531"/>
            <a:ext cx="548640" cy="548640"/>
          </a:xfrm>
          <a:prstGeom prst="rect">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A</a:t>
            </a:r>
            <a:endParaRPr lang="zh-CN" altLang="en-US" sz="1600">
              <a:solidFill>
                <a:srgbClr val="FFFFFF"/>
              </a:solidFill>
              <a:latin typeface="Microsoft Yahei"/>
              <a:ea typeface="Microsoft Yahei"/>
              <a:sym typeface="Microsoft Yahei"/>
            </a:endParaRPr>
          </a:p>
        </p:txBody>
      </p:sp>
      <p:sp>
        <p:nvSpPr>
          <p:cNvPr id="9" name="矩形 8"/>
          <p:cNvSpPr>
            <a:spLocks noChangeAspect="1"/>
          </p:cNvSpPr>
          <p:nvPr>
            <p:custDataLst>
              <p:tags r:id="rId3"/>
            </p:custDataLst>
          </p:nvPr>
        </p:nvSpPr>
        <p:spPr>
          <a:xfrm>
            <a:off x="501990" y="3592891"/>
            <a:ext cx="548640" cy="548640"/>
          </a:xfrm>
          <a:prstGeom prst="rect">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dirty="0" smtClean="0">
                <a:solidFill>
                  <a:srgbClr val="FFFFFF"/>
                </a:solidFill>
                <a:latin typeface="Microsoft Yahei"/>
                <a:ea typeface="Microsoft Yahei"/>
                <a:sym typeface="Microsoft Yahei"/>
              </a:rPr>
              <a:t>B</a:t>
            </a:r>
            <a:endParaRPr lang="zh-CN" altLang="en-US" sz="1600" dirty="0">
              <a:solidFill>
                <a:srgbClr val="FFFFFF"/>
              </a:solidFill>
              <a:latin typeface="Microsoft Yahei"/>
              <a:ea typeface="Microsoft Yahei"/>
              <a:sym typeface="Microsoft Yahei"/>
            </a:endParaRPr>
          </a:p>
        </p:txBody>
      </p:sp>
      <p:sp>
        <p:nvSpPr>
          <p:cNvPr id="10" name="矩形 9"/>
          <p:cNvSpPr>
            <a:spLocks noChangeAspect="1"/>
          </p:cNvSpPr>
          <p:nvPr>
            <p:custDataLst>
              <p:tags r:id="rId4"/>
            </p:custDataLst>
          </p:nvPr>
        </p:nvSpPr>
        <p:spPr>
          <a:xfrm>
            <a:off x="523549" y="5280418"/>
            <a:ext cx="548640" cy="548640"/>
          </a:xfrm>
          <a:prstGeom prst="rect">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dirty="0" smtClean="0">
                <a:solidFill>
                  <a:srgbClr val="FFFFFF"/>
                </a:solidFill>
                <a:latin typeface="Microsoft Yahei"/>
                <a:ea typeface="Microsoft Yahei"/>
                <a:sym typeface="Microsoft Yahei"/>
              </a:rPr>
              <a:t>C</a:t>
            </a:r>
            <a:endParaRPr lang="zh-CN" altLang="en-US" sz="1600" dirty="0">
              <a:solidFill>
                <a:srgbClr val="FFFFFF"/>
              </a:solidFill>
              <a:latin typeface="Microsoft Yahei"/>
              <a:ea typeface="Microsoft Yahei"/>
              <a:sym typeface="Microsoft Yahei"/>
            </a:endParaRPr>
          </a:p>
        </p:txBody>
      </p:sp>
      <p:sp>
        <p:nvSpPr>
          <p:cNvPr id="11" name="矩形 10"/>
          <p:cNvSpPr>
            <a:spLocks noChangeAspect="1"/>
          </p:cNvSpPr>
          <p:nvPr>
            <p:custDataLst>
              <p:tags r:id="rId5"/>
            </p:custDataLst>
          </p:nvPr>
        </p:nvSpPr>
        <p:spPr>
          <a:xfrm>
            <a:off x="523549" y="6516216"/>
            <a:ext cx="548640" cy="548640"/>
          </a:xfrm>
          <a:prstGeom prst="rect">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dirty="0" smtClean="0">
                <a:solidFill>
                  <a:srgbClr val="FFFFFF"/>
                </a:solidFill>
                <a:latin typeface="Microsoft Yahei"/>
                <a:ea typeface="Microsoft Yahei"/>
                <a:sym typeface="Microsoft Yahei"/>
              </a:rPr>
              <a:t>D</a:t>
            </a:r>
            <a:endParaRPr lang="zh-CN" altLang="en-US" sz="1600" dirty="0">
              <a:solidFill>
                <a:srgbClr val="FFFFFF"/>
              </a:solidFill>
              <a:latin typeface="Microsoft Yahei"/>
              <a:ea typeface="Microsoft Yahei"/>
              <a:sym typeface="Microsoft Yahei"/>
            </a:endParaRPr>
          </a:p>
        </p:txBody>
      </p:sp>
      <p:sp>
        <p:nvSpPr>
          <p:cNvPr id="20" name="矩形 19"/>
          <p:cNvSpPr/>
          <p:nvPr/>
        </p:nvSpPr>
        <p:spPr>
          <a:xfrm>
            <a:off x="1050630" y="2125113"/>
            <a:ext cx="4664370" cy="5262979"/>
          </a:xfrm>
          <a:prstGeom prst="rect">
            <a:avLst/>
          </a:prstGeom>
        </p:spPr>
        <p:txBody>
          <a:bodyPr wrap="square">
            <a:spAutoFit/>
          </a:bodyPr>
          <a:lstStyle/>
          <a:p>
            <a:r>
              <a:rPr lang="zh-CN" altLang="en-US" sz="2800" b="1" dirty="0" smtClean="0">
                <a:latin typeface="楷体" panose="02010609060101010101" pitchFamily="49" charset="-122"/>
                <a:ea typeface="楷体" panose="02010609060101010101" pitchFamily="49" charset="-122"/>
              </a:rPr>
              <a:t>科学发展到一定程度所认识到的某一层次的物质形态</a:t>
            </a:r>
            <a:endParaRPr lang="en-US" altLang="zh-CN" sz="2800" b="1" dirty="0" smtClean="0">
              <a:latin typeface="楷体" panose="02010609060101010101" pitchFamily="49" charset="-122"/>
              <a:ea typeface="楷体" panose="02010609060101010101" pitchFamily="49" charset="-122"/>
            </a:endParaRPr>
          </a:p>
          <a:p>
            <a:endParaRPr lang="en-US" altLang="zh-CN" sz="2800" b="1" dirty="0" smtClean="0">
              <a:latin typeface="楷体" panose="02010609060101010101" pitchFamily="49" charset="-122"/>
              <a:ea typeface="楷体" panose="02010609060101010101" pitchFamily="49" charset="-122"/>
            </a:endParaRPr>
          </a:p>
          <a:p>
            <a:r>
              <a:rPr lang="zh-CN" altLang="en-US" sz="2800" b="1" dirty="0" smtClean="0">
                <a:latin typeface="楷体" panose="02010609060101010101" pitchFamily="49" charset="-122"/>
                <a:ea typeface="楷体" panose="02010609060101010101" pitchFamily="49" charset="-122"/>
              </a:rPr>
              <a:t>从具有无限多样的结构、特性的具体物质形态的总和中抽象出来的     </a:t>
            </a:r>
            <a:endParaRPr lang="zh-CN" altLang="en-US" sz="2800" b="1" dirty="0">
              <a:latin typeface="楷体" panose="02010609060101010101" pitchFamily="49" charset="-122"/>
              <a:ea typeface="楷体" panose="02010609060101010101" pitchFamily="49" charset="-122"/>
            </a:endParaRPr>
          </a:p>
          <a:p>
            <a:endParaRPr lang="en-US" altLang="zh-CN" sz="2800" b="1" dirty="0" smtClean="0">
              <a:latin typeface="楷体" panose="02010609060101010101" pitchFamily="49" charset="-122"/>
              <a:ea typeface="楷体" panose="02010609060101010101" pitchFamily="49" charset="-122"/>
            </a:endParaRPr>
          </a:p>
          <a:p>
            <a:r>
              <a:rPr lang="zh-CN" altLang="en-US" sz="2800" b="1" dirty="0" smtClean="0">
                <a:latin typeface="楷体" panose="02010609060101010101" pitchFamily="49" charset="-122"/>
                <a:ea typeface="楷体" panose="02010609060101010101" pitchFamily="49" charset="-122"/>
              </a:rPr>
              <a:t>从各种具体事物中抽象概括出来的普遍的哲学概念          </a:t>
            </a:r>
            <a:endParaRPr lang="zh-CN" altLang="en-US" sz="2800" b="1" dirty="0">
              <a:latin typeface="楷体" panose="02010609060101010101" pitchFamily="49" charset="-122"/>
              <a:ea typeface="楷体" panose="02010609060101010101" pitchFamily="49" charset="-122"/>
            </a:endParaRPr>
          </a:p>
          <a:p>
            <a:endParaRPr lang="en-US" altLang="zh-CN" sz="2800" b="1" dirty="0" smtClean="0">
              <a:latin typeface="楷体" panose="02010609060101010101" pitchFamily="49" charset="-122"/>
              <a:ea typeface="楷体" panose="02010609060101010101" pitchFamily="49" charset="-122"/>
            </a:endParaRPr>
          </a:p>
          <a:p>
            <a:r>
              <a:rPr lang="zh-CN" altLang="en-US" sz="2800" b="1" dirty="0" smtClean="0">
                <a:latin typeface="楷体" panose="02010609060101010101" pitchFamily="49" charset="-122"/>
                <a:ea typeface="楷体" panose="02010609060101010101" pitchFamily="49" charset="-122"/>
              </a:rPr>
              <a:t>与实际存在的事物和现象无关的抽象概念</a:t>
            </a:r>
            <a:endParaRPr lang="zh-CN" altLang="en-US" sz="2800" b="1" dirty="0">
              <a:latin typeface="楷体" panose="02010609060101010101" pitchFamily="49" charset="-122"/>
              <a:ea typeface="楷体" panose="02010609060101010101" pitchFamily="49" charset="-122"/>
            </a:endParaRPr>
          </a:p>
        </p:txBody>
      </p:sp>
      <p:sp>
        <p:nvSpPr>
          <p:cNvPr id="21" name="矩形 20"/>
          <p:cNvSpPr/>
          <p:nvPr/>
        </p:nvSpPr>
        <p:spPr>
          <a:xfrm>
            <a:off x="230962" y="755451"/>
            <a:ext cx="5057576" cy="1077218"/>
          </a:xfrm>
          <a:prstGeom prst="rect">
            <a:avLst/>
          </a:prstGeom>
        </p:spPr>
        <p:txBody>
          <a:bodyPr wrap="square">
            <a:spAutoFit/>
          </a:bodyPr>
          <a:lstStyle/>
          <a:p>
            <a:r>
              <a:rPr lang="en-US" altLang="zh-CN" sz="3200" b="1" dirty="0" smtClean="0">
                <a:latin typeface="楷体" panose="02010609060101010101" pitchFamily="49" charset="-122"/>
                <a:ea typeface="楷体" panose="02010609060101010101" pitchFamily="49" charset="-122"/>
              </a:rPr>
              <a:t>4. </a:t>
            </a:r>
            <a:r>
              <a:rPr lang="zh-CN" altLang="en-US" sz="3200" b="1" dirty="0" smtClean="0">
                <a:latin typeface="楷体" panose="02010609060101010101" pitchFamily="49" charset="-122"/>
                <a:ea typeface="楷体" panose="02010609060101010101" pitchFamily="49" charset="-122"/>
              </a:rPr>
              <a:t>马克思主义哲学的物质范畴是（  </a:t>
            </a:r>
            <a:r>
              <a:rPr lang="zh-CN" altLang="en-US" sz="3200" b="1" dirty="0">
                <a:latin typeface="楷体" panose="02010609060101010101" pitchFamily="49" charset="-122"/>
                <a:ea typeface="楷体" panose="02010609060101010101" pitchFamily="49" charset="-122"/>
              </a:rPr>
              <a:t>）</a:t>
            </a:r>
          </a:p>
        </p:txBody>
      </p:sp>
      <p:grpSp>
        <p:nvGrpSpPr>
          <p:cNvPr id="16" name="组合 15"/>
          <p:cNvGrpSpPr/>
          <p:nvPr>
            <p:custDataLst>
              <p:tags r:id="rId6"/>
            </p:custDataLst>
          </p:nvPr>
        </p:nvGrpSpPr>
        <p:grpSpPr>
          <a:xfrm>
            <a:off x="0" y="0"/>
            <a:ext cx="5715000" cy="635000"/>
            <a:chOff x="0" y="0"/>
            <a:chExt cx="5715000" cy="635000"/>
          </a:xfrm>
        </p:grpSpPr>
        <p:sp>
          <p:nvSpPr>
            <p:cNvPr id="12" name="TitleBackground"/>
            <p:cNvSpPr/>
            <p:nvPr>
              <p:custDataLst>
                <p:tags r:id="rId8"/>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ColorBlock"/>
            <p:cNvSpPr/>
            <p:nvPr>
              <p:custDataLst>
                <p:tags r:id="rId9"/>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ypeText"/>
            <p:cNvSpPr/>
            <p:nvPr>
              <p:custDataLst>
                <p:tags r:id="rId10"/>
              </p:custDataLst>
            </p:nvPr>
          </p:nvSpPr>
          <p:spPr>
            <a:xfrm>
              <a:off x="254000" y="0"/>
              <a:ext cx="1905000" cy="635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a:ea typeface="Microsoft Yahei"/>
                  <a:sym typeface="Microsoft Yahei"/>
                </a:rPr>
                <a:t>多选题</a:t>
              </a:r>
              <a:endParaRPr lang="zh-CN" altLang="en-US" sz="2600">
                <a:solidFill>
                  <a:srgbClr val="000000"/>
                </a:solidFill>
                <a:latin typeface="Microsoft Yahei"/>
                <a:ea typeface="Microsoft Yahei"/>
                <a:sym typeface="Microsoft Yahei"/>
              </a:endParaRPr>
            </a:p>
          </p:txBody>
        </p:sp>
        <p:sp>
          <p:nvSpPr>
            <p:cNvPr id="15" name="TipText"/>
            <p:cNvSpPr/>
            <p:nvPr>
              <p:custDataLst>
                <p:tags r:id="rId11"/>
              </p:custDataLst>
            </p:nvPr>
          </p:nvSpPr>
          <p:spPr>
            <a:xfrm>
              <a:off x="1525905" y="109220"/>
              <a:ext cx="2286000" cy="508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0">
              <a:noAutofit/>
            </a:bodyP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2" name="图片 1"/>
          <p:cNvPicPr>
            <a:picLocks/>
          </p:cNvPicPr>
          <p:nvPr>
            <p:custDataLst>
              <p:tags r:id="rId7"/>
            </p:custDataLst>
          </p:nvPr>
        </p:nvPicPr>
        <p:blipFill>
          <a:blip r:embed="rId13">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35260842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a:spLocks noChangeAspect="1"/>
          </p:cNvSpPr>
          <p:nvPr>
            <p:custDataLst>
              <p:tags r:id="rId2"/>
            </p:custDataLst>
          </p:nvPr>
        </p:nvSpPr>
        <p:spPr>
          <a:xfrm>
            <a:off x="265212" y="3444151"/>
            <a:ext cx="548640" cy="548640"/>
          </a:xfrm>
          <a:prstGeom prst="rect">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A</a:t>
            </a:r>
            <a:endParaRPr lang="zh-CN" altLang="en-US" sz="1600">
              <a:solidFill>
                <a:srgbClr val="FFFFFF"/>
              </a:solidFill>
              <a:latin typeface="Microsoft Yahei"/>
              <a:ea typeface="Microsoft Yahei"/>
              <a:sym typeface="Microsoft Yahei"/>
            </a:endParaRPr>
          </a:p>
        </p:txBody>
      </p:sp>
      <p:sp>
        <p:nvSpPr>
          <p:cNvPr id="9" name="矩形 8"/>
          <p:cNvSpPr>
            <a:spLocks noChangeAspect="1"/>
          </p:cNvSpPr>
          <p:nvPr>
            <p:custDataLst>
              <p:tags r:id="rId3"/>
            </p:custDataLst>
          </p:nvPr>
        </p:nvSpPr>
        <p:spPr>
          <a:xfrm>
            <a:off x="265212" y="4330525"/>
            <a:ext cx="548640" cy="548640"/>
          </a:xfrm>
          <a:prstGeom prst="rect">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dirty="0" smtClean="0">
                <a:solidFill>
                  <a:srgbClr val="FFFFFF"/>
                </a:solidFill>
                <a:latin typeface="Microsoft Yahei"/>
                <a:ea typeface="Microsoft Yahei"/>
                <a:sym typeface="Microsoft Yahei"/>
              </a:rPr>
              <a:t>B</a:t>
            </a:r>
            <a:endParaRPr lang="zh-CN" altLang="en-US" sz="1600" dirty="0">
              <a:solidFill>
                <a:srgbClr val="FFFFFF"/>
              </a:solidFill>
              <a:latin typeface="Microsoft Yahei"/>
              <a:ea typeface="Microsoft Yahei"/>
              <a:sym typeface="Microsoft Yahei"/>
            </a:endParaRPr>
          </a:p>
        </p:txBody>
      </p:sp>
      <p:sp>
        <p:nvSpPr>
          <p:cNvPr id="10" name="矩形 9"/>
          <p:cNvSpPr>
            <a:spLocks noChangeAspect="1"/>
          </p:cNvSpPr>
          <p:nvPr>
            <p:custDataLst>
              <p:tags r:id="rId4"/>
            </p:custDataLst>
          </p:nvPr>
        </p:nvSpPr>
        <p:spPr>
          <a:xfrm>
            <a:off x="265212" y="5200614"/>
            <a:ext cx="548640" cy="548640"/>
          </a:xfrm>
          <a:prstGeom prst="rect">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dirty="0" smtClean="0">
                <a:solidFill>
                  <a:srgbClr val="FFFFFF"/>
                </a:solidFill>
                <a:latin typeface="Microsoft Yahei"/>
                <a:ea typeface="Microsoft Yahei"/>
                <a:sym typeface="Microsoft Yahei"/>
              </a:rPr>
              <a:t>C</a:t>
            </a:r>
            <a:endParaRPr lang="zh-CN" altLang="en-US" sz="1600" dirty="0">
              <a:solidFill>
                <a:srgbClr val="FFFFFF"/>
              </a:solidFill>
              <a:latin typeface="Microsoft Yahei"/>
              <a:ea typeface="Microsoft Yahei"/>
              <a:sym typeface="Microsoft Yahei"/>
            </a:endParaRPr>
          </a:p>
        </p:txBody>
      </p:sp>
      <p:sp>
        <p:nvSpPr>
          <p:cNvPr id="11" name="矩形 10"/>
          <p:cNvSpPr>
            <a:spLocks noChangeAspect="1"/>
          </p:cNvSpPr>
          <p:nvPr>
            <p:custDataLst>
              <p:tags r:id="rId5"/>
            </p:custDataLst>
          </p:nvPr>
        </p:nvSpPr>
        <p:spPr>
          <a:xfrm>
            <a:off x="265212" y="6084168"/>
            <a:ext cx="548640" cy="548640"/>
          </a:xfrm>
          <a:prstGeom prst="rect">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dirty="0" smtClean="0">
                <a:solidFill>
                  <a:srgbClr val="FFFFFF"/>
                </a:solidFill>
                <a:latin typeface="Microsoft Yahei"/>
                <a:ea typeface="Microsoft Yahei"/>
                <a:sym typeface="Microsoft Yahei"/>
              </a:rPr>
              <a:t>D</a:t>
            </a:r>
            <a:endParaRPr lang="zh-CN" altLang="en-US" sz="1600" dirty="0">
              <a:solidFill>
                <a:srgbClr val="FFFFFF"/>
              </a:solidFill>
              <a:latin typeface="Microsoft Yahei"/>
              <a:ea typeface="Microsoft Yahei"/>
              <a:sym typeface="Microsoft Yahei"/>
            </a:endParaRPr>
          </a:p>
        </p:txBody>
      </p:sp>
      <p:sp>
        <p:nvSpPr>
          <p:cNvPr id="20" name="矩形 19"/>
          <p:cNvSpPr/>
          <p:nvPr/>
        </p:nvSpPr>
        <p:spPr>
          <a:xfrm>
            <a:off x="813852" y="3414016"/>
            <a:ext cx="4968552" cy="3539430"/>
          </a:xfrm>
          <a:prstGeom prst="rect">
            <a:avLst/>
          </a:prstGeom>
        </p:spPr>
        <p:txBody>
          <a:bodyPr wrap="square">
            <a:spAutoFit/>
          </a:bodyPr>
          <a:lstStyle/>
          <a:p>
            <a:r>
              <a:rPr lang="zh-CN" altLang="en-US" sz="2800" b="1" dirty="0" smtClean="0">
                <a:latin typeface="楷体" panose="02010609060101010101" pitchFamily="49" charset="-122"/>
                <a:ea typeface="楷体" panose="02010609060101010101" pitchFamily="49" charset="-122"/>
              </a:rPr>
              <a:t>正确理解了物质和运动的关系</a:t>
            </a:r>
            <a:endParaRPr lang="en-US" altLang="zh-CN" sz="2800" b="1" dirty="0" smtClean="0">
              <a:latin typeface="楷体" panose="02010609060101010101" pitchFamily="49" charset="-122"/>
              <a:ea typeface="楷体" panose="02010609060101010101" pitchFamily="49" charset="-122"/>
            </a:endParaRPr>
          </a:p>
          <a:p>
            <a:endParaRPr lang="en-US" altLang="zh-CN" sz="2800" b="1" dirty="0" smtClean="0">
              <a:latin typeface="楷体" panose="02010609060101010101" pitchFamily="49" charset="-122"/>
              <a:ea typeface="楷体" panose="02010609060101010101" pitchFamily="49" charset="-122"/>
            </a:endParaRPr>
          </a:p>
          <a:p>
            <a:r>
              <a:rPr lang="zh-CN" altLang="en-US" sz="2800" b="1" dirty="0" smtClean="0">
                <a:latin typeface="楷体" panose="02010609060101010101" pitchFamily="49" charset="-122"/>
                <a:ea typeface="楷体" panose="02010609060101010101" pitchFamily="49" charset="-122"/>
              </a:rPr>
              <a:t>是形而上学唯物主义的物质观</a:t>
            </a:r>
            <a:endParaRPr lang="en-US" altLang="zh-CN" sz="2800" b="1" dirty="0" smtClean="0">
              <a:latin typeface="楷体" panose="02010609060101010101" pitchFamily="49" charset="-122"/>
              <a:ea typeface="楷体" panose="02010609060101010101" pitchFamily="49" charset="-122"/>
            </a:endParaRPr>
          </a:p>
          <a:p>
            <a:endParaRPr lang="en-US" altLang="zh-CN" sz="2800" b="1" dirty="0" smtClean="0">
              <a:latin typeface="楷体" panose="02010609060101010101" pitchFamily="49" charset="-122"/>
              <a:ea typeface="楷体" panose="02010609060101010101" pitchFamily="49" charset="-122"/>
            </a:endParaRPr>
          </a:p>
          <a:p>
            <a:r>
              <a:rPr lang="zh-CN" altLang="en-US" sz="2800" b="1" dirty="0" smtClean="0">
                <a:latin typeface="楷体" panose="02010609060101010101" pitchFamily="49" charset="-122"/>
                <a:ea typeface="楷体" panose="02010609060101010101" pitchFamily="49" charset="-122"/>
              </a:rPr>
              <a:t>混淆了物质的属性与物质本身</a:t>
            </a:r>
            <a:endParaRPr lang="en-US" altLang="zh-CN" sz="2800" b="1" dirty="0" smtClean="0">
              <a:latin typeface="楷体" panose="02010609060101010101" pitchFamily="49" charset="-122"/>
              <a:ea typeface="楷体" panose="02010609060101010101" pitchFamily="49" charset="-122"/>
            </a:endParaRPr>
          </a:p>
          <a:p>
            <a:endParaRPr lang="en-US" altLang="zh-CN" sz="2800" b="1" dirty="0">
              <a:latin typeface="楷体" panose="02010609060101010101" pitchFamily="49" charset="-122"/>
              <a:ea typeface="楷体" panose="02010609060101010101" pitchFamily="49" charset="-122"/>
            </a:endParaRPr>
          </a:p>
          <a:p>
            <a:r>
              <a:rPr lang="zh-CN" altLang="en-US" sz="2800" b="1" dirty="0" smtClean="0">
                <a:latin typeface="楷体" panose="02010609060101010101" pitchFamily="49" charset="-122"/>
                <a:ea typeface="楷体" panose="02010609060101010101" pitchFamily="49" charset="-122"/>
              </a:rPr>
              <a:t>是正确的命题，体现了运动是物质的根本属性</a:t>
            </a:r>
          </a:p>
        </p:txBody>
      </p:sp>
      <p:sp>
        <p:nvSpPr>
          <p:cNvPr id="21" name="矩形 20"/>
          <p:cNvSpPr/>
          <p:nvPr/>
        </p:nvSpPr>
        <p:spPr>
          <a:xfrm>
            <a:off x="121196" y="755576"/>
            <a:ext cx="5826844" cy="2062103"/>
          </a:xfrm>
          <a:prstGeom prst="rect">
            <a:avLst/>
          </a:prstGeom>
        </p:spPr>
        <p:txBody>
          <a:bodyPr wrap="square">
            <a:spAutoFit/>
          </a:bodyPr>
          <a:lstStyle/>
          <a:p>
            <a:r>
              <a:rPr lang="en-US" altLang="zh-CN" sz="3200" b="1" dirty="0" smtClean="0">
                <a:latin typeface="楷体" panose="02010609060101010101" pitchFamily="49" charset="-122"/>
                <a:ea typeface="楷体" panose="02010609060101010101" pitchFamily="49" charset="-122"/>
              </a:rPr>
              <a:t>5. </a:t>
            </a:r>
            <a:r>
              <a:rPr lang="zh-CN" altLang="en-US" sz="3200" b="1" dirty="0" smtClean="0">
                <a:latin typeface="楷体" panose="02010609060101010101" pitchFamily="49" charset="-122"/>
                <a:ea typeface="楷体" panose="02010609060101010101" pitchFamily="49" charset="-122"/>
              </a:rPr>
              <a:t>脱离物质的运动和脱离运动的物质都是不可想象的。因此，运动就是物质，物质就是运动。这句话理解正确的是（ ）</a:t>
            </a:r>
            <a:endParaRPr lang="zh-CN" altLang="en-US" sz="3200" b="1" dirty="0">
              <a:latin typeface="楷体" panose="02010609060101010101" pitchFamily="49" charset="-122"/>
              <a:ea typeface="楷体" panose="02010609060101010101" pitchFamily="49" charset="-122"/>
            </a:endParaRPr>
          </a:p>
        </p:txBody>
      </p:sp>
      <p:grpSp>
        <p:nvGrpSpPr>
          <p:cNvPr id="16" name="组合 15"/>
          <p:cNvGrpSpPr/>
          <p:nvPr>
            <p:custDataLst>
              <p:tags r:id="rId6"/>
            </p:custDataLst>
          </p:nvPr>
        </p:nvGrpSpPr>
        <p:grpSpPr>
          <a:xfrm>
            <a:off x="0" y="0"/>
            <a:ext cx="5715000" cy="635000"/>
            <a:chOff x="0" y="0"/>
            <a:chExt cx="5715000" cy="635000"/>
          </a:xfrm>
        </p:grpSpPr>
        <p:sp>
          <p:nvSpPr>
            <p:cNvPr id="12" name="TitleBackground"/>
            <p:cNvSpPr/>
            <p:nvPr>
              <p:custDataLst>
                <p:tags r:id="rId8"/>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ColorBlock"/>
            <p:cNvSpPr/>
            <p:nvPr>
              <p:custDataLst>
                <p:tags r:id="rId9"/>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ypeText"/>
            <p:cNvSpPr/>
            <p:nvPr>
              <p:custDataLst>
                <p:tags r:id="rId10"/>
              </p:custDataLst>
            </p:nvPr>
          </p:nvSpPr>
          <p:spPr>
            <a:xfrm>
              <a:off x="254000" y="0"/>
              <a:ext cx="1905000" cy="635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a:ea typeface="Microsoft Yahei"/>
                  <a:sym typeface="Microsoft Yahei"/>
                </a:rPr>
                <a:t>多选题</a:t>
              </a:r>
              <a:endParaRPr lang="zh-CN" altLang="en-US" sz="2600">
                <a:solidFill>
                  <a:srgbClr val="000000"/>
                </a:solidFill>
                <a:latin typeface="Microsoft Yahei"/>
                <a:ea typeface="Microsoft Yahei"/>
                <a:sym typeface="Microsoft Yahei"/>
              </a:endParaRPr>
            </a:p>
          </p:txBody>
        </p:sp>
        <p:sp>
          <p:nvSpPr>
            <p:cNvPr id="15" name="TipText"/>
            <p:cNvSpPr/>
            <p:nvPr>
              <p:custDataLst>
                <p:tags r:id="rId11"/>
              </p:custDataLst>
            </p:nvPr>
          </p:nvSpPr>
          <p:spPr>
            <a:xfrm>
              <a:off x="1525905" y="109220"/>
              <a:ext cx="2286000" cy="508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0">
              <a:noAutofit/>
            </a:bodyP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2" name="图片 1"/>
          <p:cNvPicPr>
            <a:picLocks/>
          </p:cNvPicPr>
          <p:nvPr>
            <p:custDataLst>
              <p:tags r:id="rId7"/>
            </p:custDataLst>
          </p:nvPr>
        </p:nvPicPr>
        <p:blipFill>
          <a:blip r:embed="rId13">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31586517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a:spLocks noChangeAspect="1"/>
          </p:cNvSpPr>
          <p:nvPr>
            <p:custDataLst>
              <p:tags r:id="rId2"/>
            </p:custDataLst>
          </p:nvPr>
        </p:nvSpPr>
        <p:spPr>
          <a:xfrm>
            <a:off x="539496" y="2716927"/>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dirty="0" smtClean="0">
                <a:solidFill>
                  <a:srgbClr val="FFFFFF"/>
                </a:solidFill>
                <a:latin typeface="Microsoft Yahei"/>
                <a:ea typeface="Microsoft Yahei"/>
                <a:sym typeface="Microsoft Yahei"/>
              </a:rPr>
              <a:t>A</a:t>
            </a:r>
            <a:endParaRPr lang="zh-CN" altLang="en-US" sz="1600" dirty="0">
              <a:solidFill>
                <a:srgbClr val="FFFFFF"/>
              </a:solidFill>
              <a:latin typeface="Microsoft Yahei"/>
              <a:ea typeface="Microsoft Yahei"/>
              <a:sym typeface="Microsoft Yahei"/>
            </a:endParaRPr>
          </a:p>
        </p:txBody>
      </p:sp>
      <p:sp>
        <p:nvSpPr>
          <p:cNvPr id="10" name="椭圆 9"/>
          <p:cNvSpPr>
            <a:spLocks noChangeAspect="1"/>
          </p:cNvSpPr>
          <p:nvPr>
            <p:custDataLst>
              <p:tags r:id="rId3"/>
            </p:custDataLst>
          </p:nvPr>
        </p:nvSpPr>
        <p:spPr>
          <a:xfrm>
            <a:off x="539496" y="3859927"/>
            <a:ext cx="548640" cy="548640"/>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dirty="0" smtClean="0">
                <a:solidFill>
                  <a:srgbClr val="FFFFFF"/>
                </a:solidFill>
                <a:latin typeface="Microsoft Yahei"/>
                <a:ea typeface="Microsoft Yahei"/>
                <a:sym typeface="Microsoft Yahei"/>
              </a:rPr>
              <a:t>B</a:t>
            </a:r>
            <a:endParaRPr lang="zh-CN" altLang="en-US" sz="1600" dirty="0">
              <a:solidFill>
                <a:srgbClr val="FFFFFF"/>
              </a:solidFill>
              <a:latin typeface="Microsoft Yahei"/>
              <a:ea typeface="Microsoft Yahei"/>
              <a:sym typeface="Microsoft Yahei"/>
            </a:endParaRPr>
          </a:p>
        </p:txBody>
      </p:sp>
      <p:sp>
        <p:nvSpPr>
          <p:cNvPr id="11" name="椭圆 10"/>
          <p:cNvSpPr>
            <a:spLocks noChangeAspect="1"/>
          </p:cNvSpPr>
          <p:nvPr>
            <p:custDataLst>
              <p:tags r:id="rId4"/>
            </p:custDataLst>
          </p:nvPr>
        </p:nvSpPr>
        <p:spPr>
          <a:xfrm>
            <a:off x="539496" y="5002927"/>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C</a:t>
            </a:r>
            <a:endParaRPr lang="zh-CN" altLang="en-US" sz="1600">
              <a:solidFill>
                <a:srgbClr val="FFFFFF"/>
              </a:solidFill>
              <a:latin typeface="Microsoft Yahei"/>
              <a:ea typeface="Microsoft Yahei"/>
              <a:sym typeface="Microsoft Yahei"/>
            </a:endParaRPr>
          </a:p>
        </p:txBody>
      </p:sp>
      <p:sp>
        <p:nvSpPr>
          <p:cNvPr id="12" name="椭圆 11"/>
          <p:cNvSpPr>
            <a:spLocks noChangeAspect="1"/>
          </p:cNvSpPr>
          <p:nvPr>
            <p:custDataLst>
              <p:tags r:id="rId5"/>
            </p:custDataLst>
          </p:nvPr>
        </p:nvSpPr>
        <p:spPr>
          <a:xfrm>
            <a:off x="551796" y="6059689"/>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D</a:t>
            </a:r>
            <a:endParaRPr lang="zh-CN" altLang="en-US" sz="1600">
              <a:solidFill>
                <a:srgbClr val="FFFFFF"/>
              </a:solidFill>
              <a:latin typeface="Microsoft Yahei"/>
              <a:ea typeface="Microsoft Yahei"/>
              <a:sym typeface="Microsoft Yahei"/>
            </a:endParaRPr>
          </a:p>
        </p:txBody>
      </p:sp>
      <p:sp>
        <p:nvSpPr>
          <p:cNvPr id="19" name="矩形 18"/>
          <p:cNvSpPr/>
          <p:nvPr/>
        </p:nvSpPr>
        <p:spPr>
          <a:xfrm>
            <a:off x="121196" y="755576"/>
            <a:ext cx="5466804" cy="1569660"/>
          </a:xfrm>
          <a:prstGeom prst="rect">
            <a:avLst/>
          </a:prstGeom>
        </p:spPr>
        <p:txBody>
          <a:bodyPr wrap="square">
            <a:spAutoFit/>
          </a:bodyPr>
          <a:lstStyle/>
          <a:p>
            <a:pPr>
              <a:defRPr/>
            </a:pPr>
            <a:r>
              <a:rPr lang="en-US" altLang="zh-CN" sz="3200" b="1" dirty="0">
                <a:latin typeface="华文楷体" panose="02010600040101010101" pitchFamily="2" charset="-122"/>
                <a:ea typeface="华文楷体" panose="02010600040101010101" pitchFamily="2" charset="-122"/>
              </a:rPr>
              <a:t>1</a:t>
            </a:r>
            <a:r>
              <a:rPr lang="zh-CN" altLang="en-US" sz="3200" b="1" dirty="0">
                <a:latin typeface="华文楷体" panose="02010600040101010101" pitchFamily="2" charset="-122"/>
                <a:ea typeface="华文楷体" panose="02010600040101010101" pitchFamily="2" charset="-122"/>
              </a:rPr>
              <a:t>．</a:t>
            </a:r>
            <a:r>
              <a:rPr lang="zh-CN" altLang="en-US" sz="3200" b="1" dirty="0">
                <a:latin typeface="楷体" panose="02010609060101010101" pitchFamily="49" charset="-122"/>
                <a:ea typeface="楷体" panose="02010609060101010101" pitchFamily="49" charset="-122"/>
              </a:rPr>
              <a:t>“风定花犹落，鸟鸣山更幽”形象地表达了动和静的辩证关系是</a:t>
            </a:r>
            <a:r>
              <a:rPr lang="en-US" altLang="zh-CN" sz="3200" b="1" dirty="0">
                <a:latin typeface="楷体" panose="02010609060101010101" pitchFamily="49" charset="-122"/>
                <a:ea typeface="楷体" panose="02010609060101010101" pitchFamily="49" charset="-122"/>
              </a:rPr>
              <a:t>(  )</a:t>
            </a:r>
          </a:p>
        </p:txBody>
      </p:sp>
      <p:sp>
        <p:nvSpPr>
          <p:cNvPr id="20" name="矩形 19"/>
          <p:cNvSpPr/>
          <p:nvPr/>
        </p:nvSpPr>
        <p:spPr>
          <a:xfrm>
            <a:off x="1100436" y="2711272"/>
            <a:ext cx="3611886" cy="523220"/>
          </a:xfrm>
          <a:prstGeom prst="rect">
            <a:avLst/>
          </a:prstGeom>
        </p:spPr>
        <p:txBody>
          <a:bodyPr wrap="none">
            <a:spAutoFit/>
          </a:bodyPr>
          <a:lstStyle/>
          <a:p>
            <a:r>
              <a:rPr lang="zh-CN" altLang="en-US" sz="2800" b="1" dirty="0">
                <a:latin typeface="楷体" panose="02010609060101010101" pitchFamily="49" charset="-122"/>
                <a:ea typeface="楷体" panose="02010609060101010101" pitchFamily="49" charset="-122"/>
              </a:rPr>
              <a:t>静不是动，动不是静 </a:t>
            </a:r>
          </a:p>
        </p:txBody>
      </p:sp>
      <p:sp>
        <p:nvSpPr>
          <p:cNvPr id="21" name="矩形 20"/>
          <p:cNvSpPr/>
          <p:nvPr/>
        </p:nvSpPr>
        <p:spPr>
          <a:xfrm>
            <a:off x="1100436" y="3812857"/>
            <a:ext cx="3432350" cy="523220"/>
          </a:xfrm>
          <a:prstGeom prst="rect">
            <a:avLst/>
          </a:prstGeom>
        </p:spPr>
        <p:txBody>
          <a:bodyPr wrap="none">
            <a:spAutoFit/>
          </a:bodyPr>
          <a:lstStyle/>
          <a:p>
            <a:pPr>
              <a:spcBef>
                <a:spcPct val="50000"/>
              </a:spcBef>
              <a:buSzPct val="80000"/>
            </a:pPr>
            <a:r>
              <a:rPr lang="zh-CN" altLang="en-US" sz="2800" b="1" dirty="0">
                <a:latin typeface="楷体" panose="02010609060101010101" pitchFamily="49" charset="-122"/>
                <a:ea typeface="楷体" panose="02010609060101010101" pitchFamily="49" charset="-122"/>
              </a:rPr>
              <a:t>静中有动</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动中有静 </a:t>
            </a:r>
          </a:p>
        </p:txBody>
      </p:sp>
      <p:sp>
        <p:nvSpPr>
          <p:cNvPr id="22" name="矩形 21"/>
          <p:cNvSpPr/>
          <p:nvPr/>
        </p:nvSpPr>
        <p:spPr>
          <a:xfrm>
            <a:off x="1100436" y="4966792"/>
            <a:ext cx="4153701" cy="523220"/>
          </a:xfrm>
          <a:prstGeom prst="rect">
            <a:avLst/>
          </a:prstGeom>
        </p:spPr>
        <p:txBody>
          <a:bodyPr wrap="none">
            <a:spAutoFit/>
          </a:bodyPr>
          <a:lstStyle/>
          <a:p>
            <a:pPr>
              <a:spcBef>
                <a:spcPct val="50000"/>
              </a:spcBef>
              <a:buSzPct val="80000"/>
            </a:pPr>
            <a:r>
              <a:rPr lang="zh-CN" altLang="en-US" sz="2800" b="1" dirty="0">
                <a:latin typeface="楷体" panose="02010609060101010101" pitchFamily="49" charset="-122"/>
                <a:ea typeface="楷体" panose="02010609060101010101" pitchFamily="49" charset="-122"/>
              </a:rPr>
              <a:t>动是必然的</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静是偶然的 </a:t>
            </a:r>
          </a:p>
        </p:txBody>
      </p:sp>
      <p:sp>
        <p:nvSpPr>
          <p:cNvPr id="23" name="矩形 22"/>
          <p:cNvSpPr/>
          <p:nvPr/>
        </p:nvSpPr>
        <p:spPr>
          <a:xfrm>
            <a:off x="1100436" y="6059689"/>
            <a:ext cx="4657502" cy="523220"/>
          </a:xfrm>
          <a:prstGeom prst="rect">
            <a:avLst/>
          </a:prstGeom>
        </p:spPr>
        <p:txBody>
          <a:bodyPr wrap="square">
            <a:spAutoFit/>
          </a:bodyPr>
          <a:lstStyle/>
          <a:p>
            <a:pPr>
              <a:spcBef>
                <a:spcPct val="50000"/>
              </a:spcBef>
              <a:buSzPct val="80000"/>
            </a:pPr>
            <a:r>
              <a:rPr lang="zh-CN" altLang="en-US" sz="2800" b="1" dirty="0">
                <a:latin typeface="楷体" panose="02010609060101010101" pitchFamily="49" charset="-122"/>
                <a:ea typeface="楷体" panose="02010609060101010101" pitchFamily="49" charset="-122"/>
              </a:rPr>
              <a:t>动是静的原因</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静是动的结果 </a:t>
            </a:r>
          </a:p>
        </p:txBody>
      </p:sp>
      <p:grpSp>
        <p:nvGrpSpPr>
          <p:cNvPr id="17" name="组合 16"/>
          <p:cNvGrpSpPr/>
          <p:nvPr>
            <p:custDataLst>
              <p:tags r:id="rId6"/>
            </p:custDataLst>
          </p:nvPr>
        </p:nvGrpSpPr>
        <p:grpSpPr>
          <a:xfrm>
            <a:off x="0" y="0"/>
            <a:ext cx="5715000" cy="635000"/>
            <a:chOff x="0" y="0"/>
            <a:chExt cx="5715000" cy="635000"/>
          </a:xfrm>
        </p:grpSpPr>
        <p:sp>
          <p:nvSpPr>
            <p:cNvPr id="13" name="TitleBackground"/>
            <p:cNvSpPr/>
            <p:nvPr>
              <p:custDataLst>
                <p:tags r:id="rId8"/>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ColorBlock"/>
            <p:cNvSpPr/>
            <p:nvPr>
              <p:custDataLst>
                <p:tags r:id="rId9"/>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ypeText"/>
            <p:cNvSpPr/>
            <p:nvPr>
              <p:custDataLst>
                <p:tags r:id="rId10"/>
              </p:custDataLst>
            </p:nvPr>
          </p:nvSpPr>
          <p:spPr>
            <a:xfrm>
              <a:off x="254000" y="0"/>
              <a:ext cx="1905000" cy="635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a:ea typeface="Microsoft Yahei"/>
                  <a:sym typeface="Microsoft Yahei"/>
                </a:rPr>
                <a:t>单选题</a:t>
              </a:r>
              <a:endParaRPr lang="zh-CN" altLang="en-US" sz="2600">
                <a:solidFill>
                  <a:srgbClr val="000000"/>
                </a:solidFill>
                <a:latin typeface="Microsoft Yahei"/>
                <a:ea typeface="Microsoft Yahei"/>
                <a:sym typeface="Microsoft Yahei"/>
              </a:endParaRPr>
            </a:p>
          </p:txBody>
        </p:sp>
        <p:sp>
          <p:nvSpPr>
            <p:cNvPr id="16" name="TipText"/>
            <p:cNvSpPr/>
            <p:nvPr>
              <p:custDataLst>
                <p:tags r:id="rId11"/>
              </p:custDataLst>
            </p:nvPr>
          </p:nvSpPr>
          <p:spPr>
            <a:xfrm>
              <a:off x="1525905" y="109220"/>
              <a:ext cx="2286000" cy="508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0">
              <a:noAutofit/>
            </a:bodyP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3" name="图片 2"/>
          <p:cNvPicPr>
            <a:picLocks/>
          </p:cNvPicPr>
          <p:nvPr>
            <p:custDataLst>
              <p:tags r:id="rId7"/>
            </p:custDataLst>
          </p:nvPr>
        </p:nvPicPr>
        <p:blipFill>
          <a:blip r:embed="rId13">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23391677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custDataLst>
              <p:tags r:id="rId2"/>
            </p:custDataLst>
          </p:nvPr>
        </p:nvSpPr>
        <p:spPr>
          <a:xfrm>
            <a:off x="69245" y="614399"/>
            <a:ext cx="5760640" cy="908918"/>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smtClean="0">
                <a:solidFill>
                  <a:srgbClr val="000000"/>
                </a:solidFill>
                <a:latin typeface="楷体" panose="02010609060101010101" pitchFamily="49" charset="-122"/>
                <a:ea typeface="楷体" panose="02010609060101010101" pitchFamily="49" charset="-122"/>
                <a:sym typeface="Microsoft Yahei"/>
              </a:rPr>
              <a:t>2.</a:t>
            </a:r>
            <a:r>
              <a:rPr lang="zh-CN" altLang="en-US" sz="3200" b="1" dirty="0" smtClean="0">
                <a:solidFill>
                  <a:srgbClr val="000000"/>
                </a:solidFill>
                <a:latin typeface="楷体" panose="02010609060101010101" pitchFamily="49" charset="-122"/>
                <a:ea typeface="楷体" panose="02010609060101010101" pitchFamily="49" charset="-122"/>
                <a:sym typeface="Microsoft Yahei"/>
              </a:rPr>
              <a:t>唯物主义世界观的基石是（）</a:t>
            </a:r>
            <a:endParaRPr lang="zh-CN" altLang="en-US" sz="3200" b="1" dirty="0">
              <a:solidFill>
                <a:srgbClr val="000000"/>
              </a:solidFill>
              <a:latin typeface="楷体" panose="02010609060101010101" pitchFamily="49" charset="-122"/>
              <a:ea typeface="楷体" panose="02010609060101010101" pitchFamily="49" charset="-122"/>
              <a:sym typeface="Microsoft Yahei"/>
            </a:endParaRPr>
          </a:p>
        </p:txBody>
      </p:sp>
      <p:sp>
        <p:nvSpPr>
          <p:cNvPr id="5" name="矩形 4"/>
          <p:cNvSpPr/>
          <p:nvPr>
            <p:custDataLst>
              <p:tags r:id="rId3"/>
            </p:custDataLst>
          </p:nvPr>
        </p:nvSpPr>
        <p:spPr>
          <a:xfrm>
            <a:off x="1143000" y="1619672"/>
            <a:ext cx="4000500"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smtClean="0">
                <a:solidFill>
                  <a:srgbClr val="000000"/>
                </a:solidFill>
                <a:latin typeface="楷体" panose="02010609060101010101" pitchFamily="49" charset="-122"/>
                <a:ea typeface="楷体" panose="02010609060101010101" pitchFamily="49" charset="-122"/>
                <a:sym typeface="Microsoft Yahei"/>
              </a:rPr>
              <a:t>物质范畴</a:t>
            </a:r>
            <a:endParaRPr lang="zh-CN" altLang="en-US" sz="2800" b="1" dirty="0">
              <a:solidFill>
                <a:srgbClr val="000000"/>
              </a:solidFill>
              <a:latin typeface="楷体" panose="02010609060101010101" pitchFamily="49" charset="-122"/>
              <a:ea typeface="楷体" panose="02010609060101010101" pitchFamily="49" charset="-122"/>
              <a:sym typeface="Microsoft Yahei"/>
            </a:endParaRPr>
          </a:p>
        </p:txBody>
      </p:sp>
      <p:sp>
        <p:nvSpPr>
          <p:cNvPr id="6" name="矩形 5"/>
          <p:cNvSpPr/>
          <p:nvPr>
            <p:custDataLst>
              <p:tags r:id="rId4"/>
            </p:custDataLst>
          </p:nvPr>
        </p:nvSpPr>
        <p:spPr>
          <a:xfrm>
            <a:off x="1143000" y="2762672"/>
            <a:ext cx="4000500"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rgbClr val="000000"/>
                </a:solidFill>
                <a:latin typeface="楷体" panose="02010609060101010101" pitchFamily="49" charset="-122"/>
                <a:ea typeface="楷体" panose="02010609060101010101" pitchFamily="49" charset="-122"/>
                <a:sym typeface="Microsoft Yahei"/>
              </a:rPr>
              <a:t>意识范畴</a:t>
            </a:r>
          </a:p>
        </p:txBody>
      </p:sp>
      <p:sp>
        <p:nvSpPr>
          <p:cNvPr id="7" name="矩形 6"/>
          <p:cNvSpPr/>
          <p:nvPr>
            <p:custDataLst>
              <p:tags r:id="rId5"/>
            </p:custDataLst>
          </p:nvPr>
        </p:nvSpPr>
        <p:spPr>
          <a:xfrm>
            <a:off x="1143000" y="3905672"/>
            <a:ext cx="4000500"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rgbClr val="000000"/>
                </a:solidFill>
                <a:latin typeface="楷体" panose="02010609060101010101" pitchFamily="49" charset="-122"/>
                <a:ea typeface="楷体" panose="02010609060101010101" pitchFamily="49" charset="-122"/>
                <a:sym typeface="Microsoft Yahei"/>
              </a:rPr>
              <a:t>社会存在范畴</a:t>
            </a:r>
          </a:p>
        </p:txBody>
      </p:sp>
      <p:sp>
        <p:nvSpPr>
          <p:cNvPr id="8" name="矩形 7"/>
          <p:cNvSpPr/>
          <p:nvPr>
            <p:custDataLst>
              <p:tags r:id="rId6"/>
            </p:custDataLst>
          </p:nvPr>
        </p:nvSpPr>
        <p:spPr>
          <a:xfrm>
            <a:off x="1143000" y="5048672"/>
            <a:ext cx="4000500"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rgbClr val="000000"/>
                </a:solidFill>
                <a:latin typeface="楷体" panose="02010609060101010101" pitchFamily="49" charset="-122"/>
                <a:ea typeface="楷体" panose="02010609060101010101" pitchFamily="49" charset="-122"/>
                <a:sym typeface="Microsoft Yahei"/>
              </a:rPr>
              <a:t>社会意识范畴</a:t>
            </a:r>
          </a:p>
        </p:txBody>
      </p:sp>
      <p:sp>
        <p:nvSpPr>
          <p:cNvPr id="9" name="椭圆 8"/>
          <p:cNvSpPr>
            <a:spLocks noChangeAspect="1"/>
          </p:cNvSpPr>
          <p:nvPr>
            <p:custDataLst>
              <p:tags r:id="rId7"/>
            </p:custDataLst>
          </p:nvPr>
        </p:nvSpPr>
        <p:spPr>
          <a:xfrm>
            <a:off x="539496" y="1773977"/>
            <a:ext cx="548640" cy="548640"/>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A</a:t>
            </a:r>
            <a:endParaRPr lang="zh-CN" altLang="en-US" sz="1600">
              <a:solidFill>
                <a:srgbClr val="FFFFFF"/>
              </a:solidFill>
              <a:latin typeface="Microsoft Yahei"/>
              <a:ea typeface="Microsoft Yahei"/>
              <a:sym typeface="Microsoft Yahei"/>
            </a:endParaRPr>
          </a:p>
        </p:txBody>
      </p:sp>
      <p:sp>
        <p:nvSpPr>
          <p:cNvPr id="10" name="椭圆 9"/>
          <p:cNvSpPr>
            <a:spLocks noChangeAspect="1"/>
          </p:cNvSpPr>
          <p:nvPr>
            <p:custDataLst>
              <p:tags r:id="rId8"/>
            </p:custDataLst>
          </p:nvPr>
        </p:nvSpPr>
        <p:spPr>
          <a:xfrm>
            <a:off x="539496" y="2916977"/>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B</a:t>
            </a:r>
            <a:endParaRPr lang="zh-CN" altLang="en-US" sz="1600">
              <a:solidFill>
                <a:srgbClr val="FFFFFF"/>
              </a:solidFill>
              <a:latin typeface="Microsoft Yahei"/>
              <a:ea typeface="Microsoft Yahei"/>
              <a:sym typeface="Microsoft Yahei"/>
            </a:endParaRPr>
          </a:p>
        </p:txBody>
      </p:sp>
      <p:sp>
        <p:nvSpPr>
          <p:cNvPr id="11" name="椭圆 10"/>
          <p:cNvSpPr>
            <a:spLocks noChangeAspect="1"/>
          </p:cNvSpPr>
          <p:nvPr>
            <p:custDataLst>
              <p:tags r:id="rId9"/>
            </p:custDataLst>
          </p:nvPr>
        </p:nvSpPr>
        <p:spPr>
          <a:xfrm>
            <a:off x="539496" y="4059977"/>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C</a:t>
            </a:r>
            <a:endParaRPr lang="zh-CN" altLang="en-US" sz="1600">
              <a:solidFill>
                <a:srgbClr val="FFFFFF"/>
              </a:solidFill>
              <a:latin typeface="Microsoft Yahei"/>
              <a:ea typeface="Microsoft Yahei"/>
              <a:sym typeface="Microsoft Yahei"/>
            </a:endParaRPr>
          </a:p>
        </p:txBody>
      </p:sp>
      <p:sp>
        <p:nvSpPr>
          <p:cNvPr id="12" name="椭圆 11"/>
          <p:cNvSpPr>
            <a:spLocks noChangeAspect="1"/>
          </p:cNvSpPr>
          <p:nvPr>
            <p:custDataLst>
              <p:tags r:id="rId10"/>
            </p:custDataLst>
          </p:nvPr>
        </p:nvSpPr>
        <p:spPr>
          <a:xfrm>
            <a:off x="539496" y="5202977"/>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D</a:t>
            </a:r>
            <a:endParaRPr lang="zh-CN" altLang="en-US" sz="1600">
              <a:solidFill>
                <a:srgbClr val="FFFFFF"/>
              </a:solidFill>
              <a:latin typeface="Microsoft Yahei"/>
              <a:ea typeface="Microsoft Yahei"/>
              <a:sym typeface="Microsoft Yahei"/>
            </a:endParaRPr>
          </a:p>
        </p:txBody>
      </p:sp>
      <p:grpSp>
        <p:nvGrpSpPr>
          <p:cNvPr id="17" name="组合 16"/>
          <p:cNvGrpSpPr/>
          <p:nvPr>
            <p:custDataLst>
              <p:tags r:id="rId11"/>
            </p:custDataLst>
          </p:nvPr>
        </p:nvGrpSpPr>
        <p:grpSpPr>
          <a:xfrm>
            <a:off x="0" y="0"/>
            <a:ext cx="5715000" cy="635000"/>
            <a:chOff x="0" y="0"/>
            <a:chExt cx="5715000" cy="635000"/>
          </a:xfrm>
        </p:grpSpPr>
        <p:sp>
          <p:nvSpPr>
            <p:cNvPr id="13" name="TitleBackground"/>
            <p:cNvSpPr/>
            <p:nvPr>
              <p:custDataLst>
                <p:tags r:id="rId13"/>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ColorBlock"/>
            <p:cNvSpPr/>
            <p:nvPr>
              <p:custDataLst>
                <p:tags r:id="rId14"/>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ypeText"/>
            <p:cNvSpPr/>
            <p:nvPr>
              <p:custDataLst>
                <p:tags r:id="rId15"/>
              </p:custDataLst>
            </p:nvPr>
          </p:nvSpPr>
          <p:spPr>
            <a:xfrm>
              <a:off x="254000" y="0"/>
              <a:ext cx="1905000" cy="635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a:ea typeface="Microsoft Yahei"/>
                  <a:sym typeface="Microsoft Yahei"/>
                </a:rPr>
                <a:t>单选题</a:t>
              </a:r>
              <a:endParaRPr lang="zh-CN" altLang="en-US" sz="2600">
                <a:solidFill>
                  <a:srgbClr val="000000"/>
                </a:solidFill>
                <a:latin typeface="Microsoft Yahei"/>
                <a:ea typeface="Microsoft Yahei"/>
                <a:sym typeface="Microsoft Yahei"/>
              </a:endParaRPr>
            </a:p>
          </p:txBody>
        </p:sp>
        <p:sp>
          <p:nvSpPr>
            <p:cNvPr id="16" name="TipText"/>
            <p:cNvSpPr/>
            <p:nvPr>
              <p:custDataLst>
                <p:tags r:id="rId16"/>
              </p:custDataLst>
            </p:nvPr>
          </p:nvSpPr>
          <p:spPr>
            <a:xfrm>
              <a:off x="1525905" y="109220"/>
              <a:ext cx="2286000" cy="508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0">
              <a:noAutofit/>
            </a:bodyP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3" name="图片 2"/>
          <p:cNvPicPr>
            <a:picLocks/>
          </p:cNvPicPr>
          <p:nvPr>
            <p:custDataLst>
              <p:tags r:id="rId12"/>
            </p:custDataLst>
          </p:nvPr>
        </p:nvPicPr>
        <p:blipFill>
          <a:blip r:embed="rId18">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15077243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custDataLst>
              <p:tags r:id="rId2"/>
            </p:custDataLst>
          </p:nvPr>
        </p:nvSpPr>
        <p:spPr>
          <a:xfrm>
            <a:off x="571500" y="571500"/>
            <a:ext cx="4572000" cy="28575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600" dirty="0">
              <a:solidFill>
                <a:srgbClr val="000000"/>
              </a:solidFill>
              <a:latin typeface="Microsoft Yahei"/>
              <a:ea typeface="Microsoft Yahei"/>
              <a:sym typeface="Microsoft Yahei"/>
            </a:endParaRPr>
          </a:p>
        </p:txBody>
      </p:sp>
      <p:sp>
        <p:nvSpPr>
          <p:cNvPr id="4" name="矩形 3"/>
          <p:cNvSpPr/>
          <p:nvPr>
            <p:custDataLst>
              <p:tags r:id="rId3"/>
            </p:custDataLst>
          </p:nvPr>
        </p:nvSpPr>
        <p:spPr>
          <a:xfrm>
            <a:off x="1143000" y="3714750"/>
            <a:ext cx="4000500"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600" dirty="0">
              <a:solidFill>
                <a:srgbClr val="000000"/>
              </a:solidFill>
              <a:latin typeface="Microsoft Yahei"/>
              <a:ea typeface="Microsoft Yahei"/>
              <a:sym typeface="Microsoft Yahei"/>
            </a:endParaRPr>
          </a:p>
        </p:txBody>
      </p:sp>
      <p:sp>
        <p:nvSpPr>
          <p:cNvPr id="5" name="矩形 4"/>
          <p:cNvSpPr/>
          <p:nvPr>
            <p:custDataLst>
              <p:tags r:id="rId4"/>
            </p:custDataLst>
          </p:nvPr>
        </p:nvSpPr>
        <p:spPr>
          <a:xfrm>
            <a:off x="1143000" y="4857750"/>
            <a:ext cx="4000500"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600" dirty="0">
              <a:solidFill>
                <a:srgbClr val="000000"/>
              </a:solidFill>
              <a:latin typeface="Microsoft Yahei"/>
              <a:ea typeface="Microsoft Yahei"/>
              <a:sym typeface="Microsoft Yahei"/>
            </a:endParaRPr>
          </a:p>
        </p:txBody>
      </p:sp>
      <p:sp>
        <p:nvSpPr>
          <p:cNvPr id="6" name="矩形 5"/>
          <p:cNvSpPr/>
          <p:nvPr>
            <p:custDataLst>
              <p:tags r:id="rId5"/>
            </p:custDataLst>
          </p:nvPr>
        </p:nvSpPr>
        <p:spPr>
          <a:xfrm>
            <a:off x="1143000" y="6000750"/>
            <a:ext cx="4000500"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600" dirty="0">
              <a:solidFill>
                <a:srgbClr val="000000"/>
              </a:solidFill>
              <a:latin typeface="Microsoft Yahei"/>
              <a:ea typeface="Microsoft Yahei"/>
              <a:sym typeface="Microsoft Yahei"/>
            </a:endParaRPr>
          </a:p>
        </p:txBody>
      </p:sp>
      <p:sp>
        <p:nvSpPr>
          <p:cNvPr id="7" name="矩形 6"/>
          <p:cNvSpPr/>
          <p:nvPr>
            <p:custDataLst>
              <p:tags r:id="rId6"/>
            </p:custDataLst>
          </p:nvPr>
        </p:nvSpPr>
        <p:spPr>
          <a:xfrm>
            <a:off x="1143000" y="7143750"/>
            <a:ext cx="4000500"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600" dirty="0">
              <a:solidFill>
                <a:srgbClr val="000000"/>
              </a:solidFill>
              <a:latin typeface="Microsoft Yahei"/>
              <a:ea typeface="Microsoft Yahei"/>
              <a:sym typeface="Microsoft Yahei"/>
            </a:endParaRPr>
          </a:p>
        </p:txBody>
      </p:sp>
      <p:sp>
        <p:nvSpPr>
          <p:cNvPr id="8" name="椭圆 7"/>
          <p:cNvSpPr>
            <a:spLocks noChangeAspect="1"/>
          </p:cNvSpPr>
          <p:nvPr>
            <p:custDataLst>
              <p:tags r:id="rId7"/>
            </p:custDataLst>
          </p:nvPr>
        </p:nvSpPr>
        <p:spPr>
          <a:xfrm>
            <a:off x="539496" y="2349133"/>
            <a:ext cx="548640" cy="548640"/>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A</a:t>
            </a:r>
            <a:endParaRPr lang="zh-CN" altLang="en-US" sz="1600">
              <a:solidFill>
                <a:srgbClr val="FFFFFF"/>
              </a:solidFill>
              <a:latin typeface="Microsoft Yahei"/>
              <a:ea typeface="Microsoft Yahei"/>
              <a:sym typeface="Microsoft Yahei"/>
            </a:endParaRPr>
          </a:p>
        </p:txBody>
      </p:sp>
      <p:sp>
        <p:nvSpPr>
          <p:cNvPr id="9" name="椭圆 8"/>
          <p:cNvSpPr>
            <a:spLocks noChangeAspect="1"/>
          </p:cNvSpPr>
          <p:nvPr>
            <p:custDataLst>
              <p:tags r:id="rId8"/>
            </p:custDataLst>
          </p:nvPr>
        </p:nvSpPr>
        <p:spPr>
          <a:xfrm>
            <a:off x="539496" y="3492133"/>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B</a:t>
            </a:r>
            <a:endParaRPr lang="zh-CN" altLang="en-US" sz="1600">
              <a:solidFill>
                <a:srgbClr val="FFFFFF"/>
              </a:solidFill>
              <a:latin typeface="Microsoft Yahei"/>
              <a:ea typeface="Microsoft Yahei"/>
              <a:sym typeface="Microsoft Yahei"/>
            </a:endParaRPr>
          </a:p>
        </p:txBody>
      </p:sp>
      <p:sp>
        <p:nvSpPr>
          <p:cNvPr id="10" name="椭圆 9"/>
          <p:cNvSpPr>
            <a:spLocks noChangeAspect="1"/>
          </p:cNvSpPr>
          <p:nvPr>
            <p:custDataLst>
              <p:tags r:id="rId9"/>
            </p:custDataLst>
          </p:nvPr>
        </p:nvSpPr>
        <p:spPr>
          <a:xfrm>
            <a:off x="539496" y="4635133"/>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C</a:t>
            </a:r>
            <a:endParaRPr lang="zh-CN" altLang="en-US" sz="1600">
              <a:solidFill>
                <a:srgbClr val="FFFFFF"/>
              </a:solidFill>
              <a:latin typeface="Microsoft Yahei"/>
              <a:ea typeface="Microsoft Yahei"/>
              <a:sym typeface="Microsoft Yahei"/>
            </a:endParaRPr>
          </a:p>
        </p:txBody>
      </p:sp>
      <p:sp>
        <p:nvSpPr>
          <p:cNvPr id="11" name="椭圆 10"/>
          <p:cNvSpPr>
            <a:spLocks noChangeAspect="1"/>
          </p:cNvSpPr>
          <p:nvPr>
            <p:custDataLst>
              <p:tags r:id="rId10"/>
            </p:custDataLst>
          </p:nvPr>
        </p:nvSpPr>
        <p:spPr>
          <a:xfrm>
            <a:off x="539496" y="5778133"/>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D</a:t>
            </a:r>
            <a:endParaRPr lang="zh-CN" altLang="en-US" sz="1600">
              <a:solidFill>
                <a:srgbClr val="FFFFFF"/>
              </a:solidFill>
              <a:latin typeface="Microsoft Yahei"/>
              <a:ea typeface="Microsoft Yahei"/>
              <a:sym typeface="Microsoft Yahei"/>
            </a:endParaRPr>
          </a:p>
        </p:txBody>
      </p:sp>
      <p:sp>
        <p:nvSpPr>
          <p:cNvPr id="18" name="矩形 17"/>
          <p:cNvSpPr/>
          <p:nvPr/>
        </p:nvSpPr>
        <p:spPr>
          <a:xfrm>
            <a:off x="190500" y="810766"/>
            <a:ext cx="5521796" cy="1077218"/>
          </a:xfrm>
          <a:prstGeom prst="rect">
            <a:avLst/>
          </a:prstGeom>
        </p:spPr>
        <p:txBody>
          <a:bodyPr wrap="square">
            <a:spAutoFit/>
          </a:bodyPr>
          <a:lstStyle/>
          <a:p>
            <a:r>
              <a:rPr lang="en-US" altLang="zh-CN" sz="3200" b="1" dirty="0" smtClean="0">
                <a:latin typeface="华文楷体" panose="02010600040101010101" pitchFamily="2" charset="-122"/>
                <a:ea typeface="华文楷体" panose="02010600040101010101" pitchFamily="2" charset="-122"/>
              </a:rPr>
              <a:t>3.</a:t>
            </a:r>
            <a:r>
              <a:rPr lang="zh-CN" altLang="en-US" sz="3200" b="1" dirty="0">
                <a:latin typeface="楷体" panose="02010609060101010101" pitchFamily="49" charset="-122"/>
                <a:ea typeface="楷体" panose="02010609060101010101" pitchFamily="49" charset="-122"/>
              </a:rPr>
              <a:t>唯物主义与唯心主义的根本区别在于</a:t>
            </a:r>
            <a:r>
              <a:rPr lang="zh-CN" altLang="en-US" sz="3200" b="1" dirty="0" smtClean="0">
                <a:latin typeface="楷体" panose="02010609060101010101" pitchFamily="49" charset="-122"/>
                <a:ea typeface="楷体" panose="02010609060101010101" pitchFamily="49" charset="-122"/>
              </a:rPr>
              <a:t>（  </a:t>
            </a:r>
            <a:r>
              <a:rPr lang="zh-CN" altLang="en-US" sz="3200" b="1" dirty="0" smtClean="0">
                <a:latin typeface="华文楷体" panose="02010600040101010101" pitchFamily="2" charset="-122"/>
                <a:ea typeface="华文楷体" panose="02010600040101010101" pitchFamily="2" charset="-122"/>
              </a:rPr>
              <a:t>）</a:t>
            </a:r>
            <a:endParaRPr lang="zh-CN" altLang="en-US" sz="3200" b="1" dirty="0">
              <a:latin typeface="华文楷体" panose="02010600040101010101" pitchFamily="2" charset="-122"/>
              <a:ea typeface="华文楷体" panose="02010600040101010101" pitchFamily="2" charset="-122"/>
            </a:endParaRPr>
          </a:p>
        </p:txBody>
      </p:sp>
      <p:sp>
        <p:nvSpPr>
          <p:cNvPr id="19" name="矩形 18"/>
          <p:cNvSpPr/>
          <p:nvPr/>
        </p:nvSpPr>
        <p:spPr>
          <a:xfrm>
            <a:off x="1201316" y="2339752"/>
            <a:ext cx="4804398" cy="523220"/>
          </a:xfrm>
          <a:prstGeom prst="rect">
            <a:avLst/>
          </a:prstGeom>
        </p:spPr>
        <p:txBody>
          <a:bodyPr wrap="square">
            <a:spAutoFit/>
          </a:bodyPr>
          <a:lstStyle/>
          <a:p>
            <a:r>
              <a:rPr lang="zh-CN" altLang="en-US" sz="2800" b="1" dirty="0">
                <a:latin typeface="楷体" panose="02010609060101010101" pitchFamily="49" charset="-122"/>
                <a:ea typeface="楷体" panose="02010609060101010101" pitchFamily="49" charset="-122"/>
              </a:rPr>
              <a:t>对世界本原问题的不同回答</a:t>
            </a:r>
            <a:endParaRPr lang="en-US" altLang="zh-CN" sz="2800" b="1" dirty="0">
              <a:latin typeface="楷体" panose="02010609060101010101" pitchFamily="49" charset="-122"/>
              <a:ea typeface="楷体" panose="02010609060101010101" pitchFamily="49" charset="-122"/>
            </a:endParaRPr>
          </a:p>
        </p:txBody>
      </p:sp>
      <p:sp>
        <p:nvSpPr>
          <p:cNvPr id="20" name="矩形 19"/>
          <p:cNvSpPr/>
          <p:nvPr/>
        </p:nvSpPr>
        <p:spPr>
          <a:xfrm>
            <a:off x="1201316" y="3347864"/>
            <a:ext cx="4272025" cy="954107"/>
          </a:xfrm>
          <a:prstGeom prst="rect">
            <a:avLst/>
          </a:prstGeom>
        </p:spPr>
        <p:txBody>
          <a:bodyPr wrap="square">
            <a:spAutoFit/>
          </a:bodyPr>
          <a:lstStyle/>
          <a:p>
            <a:r>
              <a:rPr lang="zh-CN" altLang="en-US" sz="2800" b="1" dirty="0">
                <a:latin typeface="楷体" panose="02010609060101010101" pitchFamily="49" charset="-122"/>
                <a:ea typeface="楷体" panose="02010609060101010101" pitchFamily="49" charset="-122"/>
              </a:rPr>
              <a:t>对思维与存在有无同一性的不同回答</a:t>
            </a:r>
            <a:endParaRPr lang="en-US" altLang="zh-CN" sz="2800" b="1" dirty="0">
              <a:latin typeface="楷体" panose="02010609060101010101" pitchFamily="49" charset="-122"/>
              <a:ea typeface="楷体" panose="02010609060101010101" pitchFamily="49" charset="-122"/>
            </a:endParaRPr>
          </a:p>
        </p:txBody>
      </p:sp>
      <p:sp>
        <p:nvSpPr>
          <p:cNvPr id="21" name="矩形 20"/>
          <p:cNvSpPr/>
          <p:nvPr/>
        </p:nvSpPr>
        <p:spPr>
          <a:xfrm>
            <a:off x="1201316" y="4499992"/>
            <a:ext cx="4171287" cy="954107"/>
          </a:xfrm>
          <a:prstGeom prst="rect">
            <a:avLst/>
          </a:prstGeom>
        </p:spPr>
        <p:txBody>
          <a:bodyPr wrap="square">
            <a:spAutoFit/>
          </a:bodyPr>
          <a:lstStyle/>
          <a:p>
            <a:r>
              <a:rPr lang="zh-CN" altLang="en-US" sz="2800" b="1" dirty="0">
                <a:latin typeface="楷体" panose="02010609060101010101" pitchFamily="49" charset="-122"/>
                <a:ea typeface="楷体" panose="02010609060101010101" pitchFamily="49" charset="-122"/>
              </a:rPr>
              <a:t>对世界是否运动变化的不同回答</a:t>
            </a:r>
          </a:p>
        </p:txBody>
      </p:sp>
      <p:sp>
        <p:nvSpPr>
          <p:cNvPr id="22" name="矩形 21"/>
          <p:cNvSpPr/>
          <p:nvPr/>
        </p:nvSpPr>
        <p:spPr>
          <a:xfrm>
            <a:off x="1201316" y="5796136"/>
            <a:ext cx="4333157" cy="954107"/>
          </a:xfrm>
          <a:prstGeom prst="rect">
            <a:avLst/>
          </a:prstGeom>
        </p:spPr>
        <p:txBody>
          <a:bodyPr wrap="square">
            <a:spAutoFit/>
          </a:bodyPr>
          <a:lstStyle/>
          <a:p>
            <a:r>
              <a:rPr lang="zh-CN" altLang="en-US" sz="2800" b="1" dirty="0">
                <a:latin typeface="楷体" panose="02010609060101010101" pitchFamily="49" charset="-122"/>
                <a:ea typeface="楷体" panose="02010609060101010101" pitchFamily="49" charset="-122"/>
              </a:rPr>
              <a:t>对意识有无能动性的不同回答</a:t>
            </a:r>
            <a:endParaRPr lang="zh-CN" altLang="en-US" b="1" dirty="0">
              <a:latin typeface="楷体" panose="02010609060101010101" pitchFamily="49" charset="-122"/>
              <a:ea typeface="楷体" panose="02010609060101010101" pitchFamily="49" charset="-122"/>
            </a:endParaRPr>
          </a:p>
        </p:txBody>
      </p:sp>
      <p:grpSp>
        <p:nvGrpSpPr>
          <p:cNvPr id="16" name="组合 15"/>
          <p:cNvGrpSpPr/>
          <p:nvPr>
            <p:custDataLst>
              <p:tags r:id="rId11"/>
            </p:custDataLst>
          </p:nvPr>
        </p:nvGrpSpPr>
        <p:grpSpPr>
          <a:xfrm>
            <a:off x="0" y="0"/>
            <a:ext cx="5715000" cy="635000"/>
            <a:chOff x="0" y="0"/>
            <a:chExt cx="5715000" cy="635000"/>
          </a:xfrm>
        </p:grpSpPr>
        <p:sp>
          <p:nvSpPr>
            <p:cNvPr id="12" name="TitleBackground"/>
            <p:cNvSpPr/>
            <p:nvPr>
              <p:custDataLst>
                <p:tags r:id="rId13"/>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ColorBlock"/>
            <p:cNvSpPr/>
            <p:nvPr>
              <p:custDataLst>
                <p:tags r:id="rId14"/>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ypeText"/>
            <p:cNvSpPr/>
            <p:nvPr>
              <p:custDataLst>
                <p:tags r:id="rId15"/>
              </p:custDataLst>
            </p:nvPr>
          </p:nvSpPr>
          <p:spPr>
            <a:xfrm>
              <a:off x="254000" y="0"/>
              <a:ext cx="1905000" cy="635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a:ea typeface="Microsoft Yahei"/>
                  <a:sym typeface="Microsoft Yahei"/>
                </a:rPr>
                <a:t>单选题</a:t>
              </a:r>
              <a:endParaRPr lang="zh-CN" altLang="en-US" sz="2600">
                <a:solidFill>
                  <a:srgbClr val="000000"/>
                </a:solidFill>
                <a:latin typeface="Microsoft Yahei"/>
                <a:ea typeface="Microsoft Yahei"/>
                <a:sym typeface="Microsoft Yahei"/>
              </a:endParaRPr>
            </a:p>
          </p:txBody>
        </p:sp>
        <p:sp>
          <p:nvSpPr>
            <p:cNvPr id="15" name="TipText"/>
            <p:cNvSpPr/>
            <p:nvPr>
              <p:custDataLst>
                <p:tags r:id="rId16"/>
              </p:custDataLst>
            </p:nvPr>
          </p:nvSpPr>
          <p:spPr>
            <a:xfrm>
              <a:off x="1525905" y="109220"/>
              <a:ext cx="2286000" cy="508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0">
              <a:noAutofit/>
            </a:bodyP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2" name="图片 1"/>
          <p:cNvPicPr>
            <a:picLocks/>
          </p:cNvPicPr>
          <p:nvPr>
            <p:custDataLst>
              <p:tags r:id="rId12"/>
            </p:custDataLst>
          </p:nvPr>
        </p:nvPicPr>
        <p:blipFill>
          <a:blip r:embed="rId18">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1659204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custDataLst>
              <p:tags r:id="rId2"/>
            </p:custDataLst>
          </p:nvPr>
        </p:nvSpPr>
        <p:spPr>
          <a:xfrm>
            <a:off x="409228" y="899592"/>
            <a:ext cx="4896544" cy="873224"/>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smtClean="0">
                <a:solidFill>
                  <a:srgbClr val="000000"/>
                </a:solidFill>
                <a:latin typeface="楷体" panose="02010609060101010101" pitchFamily="49" charset="-122"/>
                <a:ea typeface="楷体" panose="02010609060101010101" pitchFamily="49" charset="-122"/>
                <a:sym typeface="Microsoft Yahei"/>
              </a:rPr>
              <a:t>4.</a:t>
            </a:r>
            <a:r>
              <a:rPr lang="zh-CN" altLang="en-US" sz="3200" b="1" dirty="0" smtClean="0">
                <a:solidFill>
                  <a:srgbClr val="000000"/>
                </a:solidFill>
                <a:latin typeface="楷体" panose="02010609060101010101" pitchFamily="49" charset="-122"/>
                <a:ea typeface="楷体" panose="02010609060101010101" pitchFamily="49" charset="-122"/>
                <a:sym typeface="Microsoft Yahei"/>
              </a:rPr>
              <a:t>物质的唯一特性是（  ）</a:t>
            </a:r>
            <a:endParaRPr lang="zh-CN" altLang="en-US" sz="3200" b="1" dirty="0">
              <a:solidFill>
                <a:srgbClr val="000000"/>
              </a:solidFill>
              <a:latin typeface="楷体" panose="02010609060101010101" pitchFamily="49" charset="-122"/>
              <a:ea typeface="楷体" panose="02010609060101010101" pitchFamily="49" charset="-122"/>
              <a:sym typeface="Microsoft Yahei"/>
            </a:endParaRPr>
          </a:p>
        </p:txBody>
      </p:sp>
      <p:sp>
        <p:nvSpPr>
          <p:cNvPr id="4" name="矩形 3"/>
          <p:cNvSpPr/>
          <p:nvPr>
            <p:custDataLst>
              <p:tags r:id="rId3"/>
            </p:custDataLst>
          </p:nvPr>
        </p:nvSpPr>
        <p:spPr>
          <a:xfrm>
            <a:off x="1143000" y="1986558"/>
            <a:ext cx="4000500"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smtClean="0">
                <a:solidFill>
                  <a:srgbClr val="000000"/>
                </a:solidFill>
                <a:latin typeface="楷体" panose="02010609060101010101" pitchFamily="49" charset="-122"/>
                <a:ea typeface="楷体" panose="02010609060101010101" pitchFamily="49" charset="-122"/>
                <a:sym typeface="Microsoft Yahei"/>
              </a:rPr>
              <a:t>绝对运动性</a:t>
            </a:r>
            <a:endParaRPr lang="zh-CN" altLang="en-US" sz="2800" b="1" dirty="0">
              <a:solidFill>
                <a:srgbClr val="000000"/>
              </a:solidFill>
              <a:latin typeface="楷体" panose="02010609060101010101" pitchFamily="49" charset="-122"/>
              <a:ea typeface="楷体" panose="02010609060101010101" pitchFamily="49" charset="-122"/>
              <a:sym typeface="Microsoft Yahei"/>
            </a:endParaRPr>
          </a:p>
        </p:txBody>
      </p:sp>
      <p:sp>
        <p:nvSpPr>
          <p:cNvPr id="5" name="矩形 4"/>
          <p:cNvSpPr/>
          <p:nvPr>
            <p:custDataLst>
              <p:tags r:id="rId4"/>
            </p:custDataLst>
          </p:nvPr>
        </p:nvSpPr>
        <p:spPr>
          <a:xfrm>
            <a:off x="1143000" y="3129558"/>
            <a:ext cx="4000500"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rgbClr val="000000"/>
                </a:solidFill>
                <a:latin typeface="楷体" panose="02010609060101010101" pitchFamily="49" charset="-122"/>
                <a:ea typeface="楷体" panose="02010609060101010101" pitchFamily="49" charset="-122"/>
                <a:sym typeface="Microsoft Yahei"/>
              </a:rPr>
              <a:t>客观实在性</a:t>
            </a:r>
          </a:p>
        </p:txBody>
      </p:sp>
      <p:sp>
        <p:nvSpPr>
          <p:cNvPr id="6" name="矩形 5"/>
          <p:cNvSpPr/>
          <p:nvPr>
            <p:custDataLst>
              <p:tags r:id="rId5"/>
            </p:custDataLst>
          </p:nvPr>
        </p:nvSpPr>
        <p:spPr>
          <a:xfrm>
            <a:off x="1143000" y="4272558"/>
            <a:ext cx="4000500"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rgbClr val="000000"/>
                </a:solidFill>
                <a:latin typeface="楷体" panose="02010609060101010101" pitchFamily="49" charset="-122"/>
                <a:ea typeface="楷体" panose="02010609060101010101" pitchFamily="49" charset="-122"/>
                <a:sym typeface="Microsoft Yahei"/>
              </a:rPr>
              <a:t>相对静止性</a:t>
            </a:r>
          </a:p>
        </p:txBody>
      </p:sp>
      <p:sp>
        <p:nvSpPr>
          <p:cNvPr id="7" name="矩形 6"/>
          <p:cNvSpPr/>
          <p:nvPr>
            <p:custDataLst>
              <p:tags r:id="rId6"/>
            </p:custDataLst>
          </p:nvPr>
        </p:nvSpPr>
        <p:spPr>
          <a:xfrm>
            <a:off x="1143000" y="5415558"/>
            <a:ext cx="4000500"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rgbClr val="000000"/>
                </a:solidFill>
                <a:latin typeface="楷体" panose="02010609060101010101" pitchFamily="49" charset="-122"/>
                <a:ea typeface="楷体" panose="02010609060101010101" pitchFamily="49" charset="-122"/>
                <a:sym typeface="Microsoft Yahei"/>
              </a:rPr>
              <a:t>可知性</a:t>
            </a:r>
          </a:p>
        </p:txBody>
      </p:sp>
      <p:sp>
        <p:nvSpPr>
          <p:cNvPr id="8" name="椭圆 7"/>
          <p:cNvSpPr>
            <a:spLocks noChangeAspect="1"/>
          </p:cNvSpPr>
          <p:nvPr>
            <p:custDataLst>
              <p:tags r:id="rId7"/>
            </p:custDataLst>
          </p:nvPr>
        </p:nvSpPr>
        <p:spPr>
          <a:xfrm>
            <a:off x="539496" y="2140863"/>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A</a:t>
            </a:r>
            <a:endParaRPr lang="zh-CN" altLang="en-US" sz="1600">
              <a:solidFill>
                <a:srgbClr val="FFFFFF"/>
              </a:solidFill>
              <a:latin typeface="Microsoft Yahei"/>
              <a:ea typeface="Microsoft Yahei"/>
              <a:sym typeface="Microsoft Yahei"/>
            </a:endParaRPr>
          </a:p>
        </p:txBody>
      </p:sp>
      <p:sp>
        <p:nvSpPr>
          <p:cNvPr id="9" name="椭圆 8"/>
          <p:cNvSpPr>
            <a:spLocks noChangeAspect="1"/>
          </p:cNvSpPr>
          <p:nvPr>
            <p:custDataLst>
              <p:tags r:id="rId8"/>
            </p:custDataLst>
          </p:nvPr>
        </p:nvSpPr>
        <p:spPr>
          <a:xfrm>
            <a:off x="539496" y="3283863"/>
            <a:ext cx="548640" cy="548640"/>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B</a:t>
            </a:r>
            <a:endParaRPr lang="zh-CN" altLang="en-US" sz="1600">
              <a:solidFill>
                <a:srgbClr val="FFFFFF"/>
              </a:solidFill>
              <a:latin typeface="Microsoft Yahei"/>
              <a:ea typeface="Microsoft Yahei"/>
              <a:sym typeface="Microsoft Yahei"/>
            </a:endParaRPr>
          </a:p>
        </p:txBody>
      </p:sp>
      <p:sp>
        <p:nvSpPr>
          <p:cNvPr id="10" name="椭圆 9"/>
          <p:cNvSpPr>
            <a:spLocks noChangeAspect="1"/>
          </p:cNvSpPr>
          <p:nvPr>
            <p:custDataLst>
              <p:tags r:id="rId9"/>
            </p:custDataLst>
          </p:nvPr>
        </p:nvSpPr>
        <p:spPr>
          <a:xfrm>
            <a:off x="539496" y="4426863"/>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C</a:t>
            </a:r>
            <a:endParaRPr lang="zh-CN" altLang="en-US" sz="1600">
              <a:solidFill>
                <a:srgbClr val="FFFFFF"/>
              </a:solidFill>
              <a:latin typeface="Microsoft Yahei"/>
              <a:ea typeface="Microsoft Yahei"/>
              <a:sym typeface="Microsoft Yahei"/>
            </a:endParaRPr>
          </a:p>
        </p:txBody>
      </p:sp>
      <p:sp>
        <p:nvSpPr>
          <p:cNvPr id="11" name="椭圆 10"/>
          <p:cNvSpPr>
            <a:spLocks noChangeAspect="1"/>
          </p:cNvSpPr>
          <p:nvPr>
            <p:custDataLst>
              <p:tags r:id="rId10"/>
            </p:custDataLst>
          </p:nvPr>
        </p:nvSpPr>
        <p:spPr>
          <a:xfrm>
            <a:off x="539496" y="5569863"/>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D</a:t>
            </a:r>
            <a:endParaRPr lang="zh-CN" altLang="en-US" sz="1600">
              <a:solidFill>
                <a:srgbClr val="FFFFFF"/>
              </a:solidFill>
              <a:latin typeface="Microsoft Yahei"/>
              <a:ea typeface="Microsoft Yahei"/>
              <a:sym typeface="Microsoft Yahei"/>
            </a:endParaRPr>
          </a:p>
        </p:txBody>
      </p:sp>
      <p:grpSp>
        <p:nvGrpSpPr>
          <p:cNvPr id="16" name="组合 15"/>
          <p:cNvGrpSpPr/>
          <p:nvPr>
            <p:custDataLst>
              <p:tags r:id="rId11"/>
            </p:custDataLst>
          </p:nvPr>
        </p:nvGrpSpPr>
        <p:grpSpPr>
          <a:xfrm>
            <a:off x="0" y="0"/>
            <a:ext cx="5715000" cy="635000"/>
            <a:chOff x="0" y="0"/>
            <a:chExt cx="5715000" cy="635000"/>
          </a:xfrm>
        </p:grpSpPr>
        <p:sp>
          <p:nvSpPr>
            <p:cNvPr id="12" name="TitleBackground"/>
            <p:cNvSpPr/>
            <p:nvPr>
              <p:custDataLst>
                <p:tags r:id="rId13"/>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ColorBlock"/>
            <p:cNvSpPr/>
            <p:nvPr>
              <p:custDataLst>
                <p:tags r:id="rId14"/>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ypeText"/>
            <p:cNvSpPr/>
            <p:nvPr>
              <p:custDataLst>
                <p:tags r:id="rId15"/>
              </p:custDataLst>
            </p:nvPr>
          </p:nvSpPr>
          <p:spPr>
            <a:xfrm>
              <a:off x="254000" y="0"/>
              <a:ext cx="1905000" cy="635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a:ea typeface="Microsoft Yahei"/>
                  <a:sym typeface="Microsoft Yahei"/>
                </a:rPr>
                <a:t>单选题</a:t>
              </a:r>
              <a:endParaRPr lang="zh-CN" altLang="en-US" sz="2600">
                <a:solidFill>
                  <a:srgbClr val="000000"/>
                </a:solidFill>
                <a:latin typeface="Microsoft Yahei"/>
                <a:ea typeface="Microsoft Yahei"/>
                <a:sym typeface="Microsoft Yahei"/>
              </a:endParaRPr>
            </a:p>
          </p:txBody>
        </p:sp>
        <p:sp>
          <p:nvSpPr>
            <p:cNvPr id="15" name="TipText"/>
            <p:cNvSpPr/>
            <p:nvPr>
              <p:custDataLst>
                <p:tags r:id="rId16"/>
              </p:custDataLst>
            </p:nvPr>
          </p:nvSpPr>
          <p:spPr>
            <a:xfrm>
              <a:off x="1525905" y="109220"/>
              <a:ext cx="2286000" cy="508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0">
              <a:noAutofit/>
            </a:bodyP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2" name="图片 1"/>
          <p:cNvPicPr>
            <a:picLocks/>
          </p:cNvPicPr>
          <p:nvPr>
            <p:custDataLst>
              <p:tags r:id="rId12"/>
            </p:custDataLst>
          </p:nvPr>
        </p:nvPicPr>
        <p:blipFill>
          <a:blip r:embed="rId18">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37206211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custDataLst>
              <p:tags r:id="rId2"/>
            </p:custDataLst>
          </p:nvPr>
        </p:nvSpPr>
        <p:spPr>
          <a:xfrm>
            <a:off x="571500" y="571500"/>
            <a:ext cx="4572000" cy="28575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600" dirty="0">
              <a:solidFill>
                <a:srgbClr val="000000"/>
              </a:solidFill>
              <a:latin typeface="Microsoft Yahei"/>
              <a:ea typeface="Microsoft Yahei"/>
              <a:sym typeface="Microsoft Yahei"/>
            </a:endParaRPr>
          </a:p>
        </p:txBody>
      </p:sp>
      <p:sp>
        <p:nvSpPr>
          <p:cNvPr id="4" name="矩形 3"/>
          <p:cNvSpPr/>
          <p:nvPr>
            <p:custDataLst>
              <p:tags r:id="rId3"/>
            </p:custDataLst>
          </p:nvPr>
        </p:nvSpPr>
        <p:spPr>
          <a:xfrm>
            <a:off x="1143000" y="3714750"/>
            <a:ext cx="4000500"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600" dirty="0">
              <a:solidFill>
                <a:srgbClr val="000000"/>
              </a:solidFill>
              <a:latin typeface="Microsoft Yahei"/>
              <a:ea typeface="Microsoft Yahei"/>
              <a:sym typeface="Microsoft Yahei"/>
            </a:endParaRPr>
          </a:p>
        </p:txBody>
      </p:sp>
      <p:sp>
        <p:nvSpPr>
          <p:cNvPr id="5" name="矩形 4"/>
          <p:cNvSpPr/>
          <p:nvPr>
            <p:custDataLst>
              <p:tags r:id="rId4"/>
            </p:custDataLst>
          </p:nvPr>
        </p:nvSpPr>
        <p:spPr>
          <a:xfrm>
            <a:off x="1541828" y="4855239"/>
            <a:ext cx="4000500"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600" dirty="0">
              <a:solidFill>
                <a:srgbClr val="000000"/>
              </a:solidFill>
              <a:latin typeface="Microsoft Yahei"/>
              <a:ea typeface="Microsoft Yahei"/>
              <a:sym typeface="Microsoft Yahei"/>
            </a:endParaRPr>
          </a:p>
        </p:txBody>
      </p:sp>
      <p:sp>
        <p:nvSpPr>
          <p:cNvPr id="6" name="矩形 5"/>
          <p:cNvSpPr/>
          <p:nvPr>
            <p:custDataLst>
              <p:tags r:id="rId5"/>
            </p:custDataLst>
          </p:nvPr>
        </p:nvSpPr>
        <p:spPr>
          <a:xfrm>
            <a:off x="1143000" y="6000750"/>
            <a:ext cx="4000500"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600" dirty="0">
              <a:solidFill>
                <a:srgbClr val="000000"/>
              </a:solidFill>
              <a:latin typeface="Microsoft Yahei"/>
              <a:ea typeface="Microsoft Yahei"/>
              <a:sym typeface="Microsoft Yahei"/>
            </a:endParaRPr>
          </a:p>
        </p:txBody>
      </p:sp>
      <p:sp>
        <p:nvSpPr>
          <p:cNvPr id="7" name="矩形 6"/>
          <p:cNvSpPr/>
          <p:nvPr>
            <p:custDataLst>
              <p:tags r:id="rId6"/>
            </p:custDataLst>
          </p:nvPr>
        </p:nvSpPr>
        <p:spPr>
          <a:xfrm>
            <a:off x="1206500" y="5584951"/>
            <a:ext cx="4000500"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smtClean="0">
                <a:solidFill>
                  <a:srgbClr val="000000"/>
                </a:solidFill>
                <a:latin typeface="华文楷体" panose="02010600040101010101" pitchFamily="2" charset="-122"/>
                <a:ea typeface="华文楷体" panose="02010600040101010101" pitchFamily="2" charset="-122"/>
                <a:sym typeface="Microsoft Yahei"/>
              </a:rPr>
              <a:t>关于人的本质问题</a:t>
            </a:r>
            <a:endParaRPr lang="zh-CN" altLang="en-US" sz="2800" b="1" dirty="0">
              <a:solidFill>
                <a:srgbClr val="000000"/>
              </a:solidFill>
              <a:latin typeface="华文楷体" panose="02010600040101010101" pitchFamily="2" charset="-122"/>
              <a:ea typeface="华文楷体" panose="02010600040101010101" pitchFamily="2" charset="-122"/>
              <a:sym typeface="Microsoft Yahei"/>
            </a:endParaRPr>
          </a:p>
        </p:txBody>
      </p:sp>
      <p:sp>
        <p:nvSpPr>
          <p:cNvPr id="8" name="椭圆 7"/>
          <p:cNvSpPr>
            <a:spLocks noChangeAspect="1"/>
          </p:cNvSpPr>
          <p:nvPr>
            <p:custDataLst>
              <p:tags r:id="rId7"/>
            </p:custDataLst>
          </p:nvPr>
        </p:nvSpPr>
        <p:spPr>
          <a:xfrm>
            <a:off x="529198" y="2644511"/>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A</a:t>
            </a:r>
            <a:endParaRPr lang="zh-CN" altLang="en-US" sz="1600">
              <a:solidFill>
                <a:srgbClr val="FFFFFF"/>
              </a:solidFill>
              <a:latin typeface="Microsoft Yahei"/>
              <a:ea typeface="Microsoft Yahei"/>
              <a:sym typeface="Microsoft Yahei"/>
            </a:endParaRPr>
          </a:p>
        </p:txBody>
      </p:sp>
      <p:sp>
        <p:nvSpPr>
          <p:cNvPr id="9" name="椭圆 8"/>
          <p:cNvSpPr>
            <a:spLocks noChangeAspect="1"/>
          </p:cNvSpPr>
          <p:nvPr>
            <p:custDataLst>
              <p:tags r:id="rId8"/>
            </p:custDataLst>
          </p:nvPr>
        </p:nvSpPr>
        <p:spPr>
          <a:xfrm>
            <a:off x="529198" y="3758078"/>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B</a:t>
            </a:r>
            <a:endParaRPr lang="zh-CN" altLang="en-US" sz="1600">
              <a:solidFill>
                <a:srgbClr val="FFFFFF"/>
              </a:solidFill>
              <a:latin typeface="Microsoft Yahei"/>
              <a:ea typeface="Microsoft Yahei"/>
              <a:sym typeface="Microsoft Yahei"/>
            </a:endParaRPr>
          </a:p>
        </p:txBody>
      </p:sp>
      <p:sp>
        <p:nvSpPr>
          <p:cNvPr id="10" name="椭圆 9"/>
          <p:cNvSpPr>
            <a:spLocks noChangeAspect="1"/>
          </p:cNvSpPr>
          <p:nvPr>
            <p:custDataLst>
              <p:tags r:id="rId9"/>
            </p:custDataLst>
          </p:nvPr>
        </p:nvSpPr>
        <p:spPr>
          <a:xfrm>
            <a:off x="529198" y="4855239"/>
            <a:ext cx="548640" cy="548640"/>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dirty="0" smtClean="0">
                <a:solidFill>
                  <a:srgbClr val="FFFFFF"/>
                </a:solidFill>
                <a:latin typeface="Microsoft Yahei"/>
                <a:ea typeface="Microsoft Yahei"/>
                <a:sym typeface="Microsoft Yahei"/>
              </a:rPr>
              <a:t>C</a:t>
            </a:r>
            <a:endParaRPr lang="zh-CN" altLang="en-US" sz="1600" dirty="0">
              <a:solidFill>
                <a:srgbClr val="FFFFFF"/>
              </a:solidFill>
              <a:latin typeface="Microsoft Yahei"/>
              <a:ea typeface="Microsoft Yahei"/>
              <a:sym typeface="Microsoft Yahei"/>
            </a:endParaRPr>
          </a:p>
        </p:txBody>
      </p:sp>
      <p:sp>
        <p:nvSpPr>
          <p:cNvPr id="11" name="椭圆 10"/>
          <p:cNvSpPr>
            <a:spLocks noChangeAspect="1"/>
          </p:cNvSpPr>
          <p:nvPr>
            <p:custDataLst>
              <p:tags r:id="rId10"/>
            </p:custDataLst>
          </p:nvPr>
        </p:nvSpPr>
        <p:spPr>
          <a:xfrm>
            <a:off x="529198" y="5768752"/>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D</a:t>
            </a:r>
            <a:endParaRPr lang="zh-CN" altLang="en-US" sz="1600">
              <a:solidFill>
                <a:srgbClr val="FFFFFF"/>
              </a:solidFill>
              <a:latin typeface="Microsoft Yahei"/>
              <a:ea typeface="Microsoft Yahei"/>
              <a:sym typeface="Microsoft Yahei"/>
            </a:endParaRPr>
          </a:p>
        </p:txBody>
      </p:sp>
      <p:sp>
        <p:nvSpPr>
          <p:cNvPr id="18" name="矩形 17"/>
          <p:cNvSpPr/>
          <p:nvPr/>
        </p:nvSpPr>
        <p:spPr>
          <a:xfrm>
            <a:off x="123972" y="715423"/>
            <a:ext cx="5591028" cy="1569660"/>
          </a:xfrm>
          <a:prstGeom prst="rect">
            <a:avLst/>
          </a:prstGeom>
        </p:spPr>
        <p:txBody>
          <a:bodyPr wrap="square">
            <a:spAutoFit/>
          </a:bodyPr>
          <a:lstStyle/>
          <a:p>
            <a:r>
              <a:rPr lang="en-US" altLang="zh-CN" sz="3200" b="1" dirty="0" smtClean="0">
                <a:latin typeface="楷体" panose="02010609060101010101" pitchFamily="49" charset="-122"/>
                <a:ea typeface="楷体" panose="02010609060101010101" pitchFamily="49" charset="-122"/>
              </a:rPr>
              <a:t>5.</a:t>
            </a:r>
            <a:r>
              <a:rPr lang="zh-CN" altLang="en-US" sz="3200" b="1" dirty="0" smtClean="0">
                <a:latin typeface="楷体" panose="02010609060101010101" pitchFamily="49" charset="-122"/>
                <a:ea typeface="楷体" panose="02010609060101010101" pitchFamily="49" charset="-122"/>
              </a:rPr>
              <a:t> </a:t>
            </a:r>
            <a:r>
              <a:rPr lang="zh-CN" altLang="en-US" sz="3200" b="1" dirty="0">
                <a:latin typeface="楷体" panose="02010609060101010101" pitchFamily="49" charset="-122"/>
                <a:ea typeface="楷体" panose="02010609060101010101" pitchFamily="49" charset="-122"/>
              </a:rPr>
              <a:t>恩格斯认为，全部哲学、特别是近代哲学的重大的基本问题是</a:t>
            </a:r>
            <a:r>
              <a:rPr lang="en-US" altLang="zh-CN" sz="3200" b="1" dirty="0">
                <a:latin typeface="楷体" panose="02010609060101010101" pitchFamily="49" charset="-122"/>
                <a:ea typeface="楷体" panose="02010609060101010101" pitchFamily="49" charset="-122"/>
              </a:rPr>
              <a:t>( </a:t>
            </a:r>
            <a:r>
              <a:rPr lang="en-US" altLang="zh-CN" sz="3200" b="1" dirty="0" smtClean="0">
                <a:latin typeface="楷体" panose="02010609060101010101" pitchFamily="49" charset="-122"/>
                <a:ea typeface="楷体" panose="02010609060101010101" pitchFamily="49" charset="-122"/>
              </a:rPr>
              <a:t> </a:t>
            </a:r>
            <a:r>
              <a:rPr lang="en-US" altLang="zh-CN" sz="3200" b="1" dirty="0">
                <a:latin typeface="楷体" panose="02010609060101010101" pitchFamily="49" charset="-122"/>
                <a:ea typeface="楷体" panose="02010609060101010101" pitchFamily="49" charset="-122"/>
              </a:rPr>
              <a:t>)</a:t>
            </a:r>
          </a:p>
        </p:txBody>
      </p:sp>
      <p:sp>
        <p:nvSpPr>
          <p:cNvPr id="19" name="矩形 18"/>
          <p:cNvSpPr/>
          <p:nvPr/>
        </p:nvSpPr>
        <p:spPr>
          <a:xfrm>
            <a:off x="1206500" y="2556049"/>
            <a:ext cx="4173172" cy="954107"/>
          </a:xfrm>
          <a:prstGeom prst="rect">
            <a:avLst/>
          </a:prstGeom>
        </p:spPr>
        <p:txBody>
          <a:bodyPr wrap="square">
            <a:spAutoFit/>
          </a:bodyPr>
          <a:lstStyle/>
          <a:p>
            <a:r>
              <a:rPr lang="zh-CN" altLang="en-US" sz="2800" b="1" dirty="0">
                <a:latin typeface="楷体" panose="02010609060101010101" pitchFamily="49" charset="-122"/>
                <a:ea typeface="楷体" panose="02010609060101010101" pitchFamily="49" charset="-122"/>
              </a:rPr>
              <a:t>哲学与人类生存活动之间的内在联系问题</a:t>
            </a:r>
          </a:p>
        </p:txBody>
      </p:sp>
      <p:sp>
        <p:nvSpPr>
          <p:cNvPr id="20" name="矩形 19"/>
          <p:cNvSpPr/>
          <p:nvPr/>
        </p:nvSpPr>
        <p:spPr>
          <a:xfrm>
            <a:off x="1206500" y="3657204"/>
            <a:ext cx="4320480" cy="954107"/>
          </a:xfrm>
          <a:prstGeom prst="rect">
            <a:avLst/>
          </a:prstGeom>
        </p:spPr>
        <p:txBody>
          <a:bodyPr wrap="square">
            <a:spAutoFit/>
          </a:bodyPr>
          <a:lstStyle/>
          <a:p>
            <a:r>
              <a:rPr lang="zh-CN" altLang="en-US" sz="2800" b="1" dirty="0">
                <a:latin typeface="楷体" panose="02010609060101010101" pitchFamily="49" charset="-122"/>
                <a:ea typeface="楷体" panose="02010609060101010101" pitchFamily="49" charset="-122"/>
              </a:rPr>
              <a:t>人与周围世界的基本联系问题</a:t>
            </a:r>
          </a:p>
        </p:txBody>
      </p:sp>
      <p:sp>
        <p:nvSpPr>
          <p:cNvPr id="21" name="矩形 20"/>
          <p:cNvSpPr/>
          <p:nvPr/>
        </p:nvSpPr>
        <p:spPr>
          <a:xfrm>
            <a:off x="1206500" y="4782810"/>
            <a:ext cx="3791423" cy="523220"/>
          </a:xfrm>
          <a:prstGeom prst="rect">
            <a:avLst/>
          </a:prstGeom>
        </p:spPr>
        <p:txBody>
          <a:bodyPr wrap="none">
            <a:spAutoFit/>
          </a:bodyPr>
          <a:lstStyle/>
          <a:p>
            <a:r>
              <a:rPr lang="zh-CN" altLang="en-US" sz="2800" b="1" dirty="0">
                <a:latin typeface="楷体" panose="02010609060101010101" pitchFamily="49" charset="-122"/>
                <a:ea typeface="楷体" panose="02010609060101010101" pitchFamily="49" charset="-122"/>
              </a:rPr>
              <a:t>思维和存在的关系问题</a:t>
            </a:r>
          </a:p>
        </p:txBody>
      </p:sp>
      <p:grpSp>
        <p:nvGrpSpPr>
          <p:cNvPr id="16" name="组合 15"/>
          <p:cNvGrpSpPr/>
          <p:nvPr>
            <p:custDataLst>
              <p:tags r:id="rId11"/>
            </p:custDataLst>
          </p:nvPr>
        </p:nvGrpSpPr>
        <p:grpSpPr>
          <a:xfrm>
            <a:off x="0" y="0"/>
            <a:ext cx="5715000" cy="635000"/>
            <a:chOff x="0" y="0"/>
            <a:chExt cx="5715000" cy="635000"/>
          </a:xfrm>
        </p:grpSpPr>
        <p:sp>
          <p:nvSpPr>
            <p:cNvPr id="12" name="TitleBackground"/>
            <p:cNvSpPr/>
            <p:nvPr>
              <p:custDataLst>
                <p:tags r:id="rId13"/>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ColorBlock"/>
            <p:cNvSpPr/>
            <p:nvPr>
              <p:custDataLst>
                <p:tags r:id="rId14"/>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ypeText"/>
            <p:cNvSpPr/>
            <p:nvPr>
              <p:custDataLst>
                <p:tags r:id="rId15"/>
              </p:custDataLst>
            </p:nvPr>
          </p:nvSpPr>
          <p:spPr>
            <a:xfrm>
              <a:off x="254000" y="0"/>
              <a:ext cx="1905000" cy="635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a:ea typeface="Microsoft Yahei"/>
                  <a:sym typeface="Microsoft Yahei"/>
                </a:rPr>
                <a:t>单选题</a:t>
              </a:r>
              <a:endParaRPr lang="zh-CN" altLang="en-US" sz="2600">
                <a:solidFill>
                  <a:srgbClr val="000000"/>
                </a:solidFill>
                <a:latin typeface="Microsoft Yahei"/>
                <a:ea typeface="Microsoft Yahei"/>
                <a:sym typeface="Microsoft Yahei"/>
              </a:endParaRPr>
            </a:p>
          </p:txBody>
        </p:sp>
        <p:sp>
          <p:nvSpPr>
            <p:cNvPr id="15" name="TipText"/>
            <p:cNvSpPr/>
            <p:nvPr>
              <p:custDataLst>
                <p:tags r:id="rId16"/>
              </p:custDataLst>
            </p:nvPr>
          </p:nvSpPr>
          <p:spPr>
            <a:xfrm>
              <a:off x="1525905" y="109220"/>
              <a:ext cx="2286000" cy="508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0">
              <a:noAutofit/>
            </a:bodyP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2" name="图片 1"/>
          <p:cNvPicPr>
            <a:picLocks/>
          </p:cNvPicPr>
          <p:nvPr>
            <p:custDataLst>
              <p:tags r:id="rId12"/>
            </p:custDataLst>
          </p:nvPr>
        </p:nvPicPr>
        <p:blipFill>
          <a:blip r:embed="rId18">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1048619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custDataLst>
              <p:tags r:id="rId2"/>
            </p:custDataLst>
          </p:nvPr>
        </p:nvSpPr>
        <p:spPr>
          <a:xfrm>
            <a:off x="571500" y="571500"/>
            <a:ext cx="4572000" cy="28575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600" dirty="0">
              <a:solidFill>
                <a:srgbClr val="000000"/>
              </a:solidFill>
              <a:latin typeface="Microsoft Yahei"/>
              <a:ea typeface="Microsoft Yahei"/>
              <a:sym typeface="Microsoft Yahei"/>
            </a:endParaRPr>
          </a:p>
        </p:txBody>
      </p:sp>
      <p:sp>
        <p:nvSpPr>
          <p:cNvPr id="4" name="矩形 3"/>
          <p:cNvSpPr/>
          <p:nvPr>
            <p:custDataLst>
              <p:tags r:id="rId3"/>
            </p:custDataLst>
          </p:nvPr>
        </p:nvSpPr>
        <p:spPr>
          <a:xfrm>
            <a:off x="1143000" y="2771800"/>
            <a:ext cx="4000500"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rgbClr val="000000"/>
                </a:solidFill>
                <a:latin typeface="楷体" panose="02010609060101010101" pitchFamily="49" charset="-122"/>
                <a:ea typeface="楷体" panose="02010609060101010101" pitchFamily="49" charset="-122"/>
                <a:sym typeface="Microsoft Yahei"/>
              </a:rPr>
              <a:t>黑格尔</a:t>
            </a:r>
          </a:p>
        </p:txBody>
      </p:sp>
      <p:sp>
        <p:nvSpPr>
          <p:cNvPr id="5" name="矩形 4"/>
          <p:cNvSpPr/>
          <p:nvPr>
            <p:custDataLst>
              <p:tags r:id="rId4"/>
            </p:custDataLst>
          </p:nvPr>
        </p:nvSpPr>
        <p:spPr>
          <a:xfrm>
            <a:off x="1143000" y="3922352"/>
            <a:ext cx="4000500"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rgbClr val="000000"/>
                </a:solidFill>
                <a:latin typeface="楷体" panose="02010609060101010101" pitchFamily="49" charset="-122"/>
                <a:ea typeface="楷体" panose="02010609060101010101" pitchFamily="49" charset="-122"/>
                <a:sym typeface="Microsoft Yahei"/>
              </a:rPr>
              <a:t>费尔巴哈</a:t>
            </a:r>
          </a:p>
        </p:txBody>
      </p:sp>
      <p:sp>
        <p:nvSpPr>
          <p:cNvPr id="6" name="矩形 5"/>
          <p:cNvSpPr/>
          <p:nvPr>
            <p:custDataLst>
              <p:tags r:id="rId5"/>
            </p:custDataLst>
          </p:nvPr>
        </p:nvSpPr>
        <p:spPr>
          <a:xfrm>
            <a:off x="1143000" y="5057800"/>
            <a:ext cx="4000500"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rgbClr val="000000"/>
                </a:solidFill>
                <a:latin typeface="楷体" panose="02010609060101010101" pitchFamily="49" charset="-122"/>
                <a:ea typeface="楷体" panose="02010609060101010101" pitchFamily="49" charset="-122"/>
                <a:sym typeface="Microsoft Yahei"/>
              </a:rPr>
              <a:t>马克思</a:t>
            </a:r>
          </a:p>
        </p:txBody>
      </p:sp>
      <p:sp>
        <p:nvSpPr>
          <p:cNvPr id="7" name="矩形 6"/>
          <p:cNvSpPr/>
          <p:nvPr>
            <p:custDataLst>
              <p:tags r:id="rId6"/>
            </p:custDataLst>
          </p:nvPr>
        </p:nvSpPr>
        <p:spPr>
          <a:xfrm>
            <a:off x="1143000" y="6200800"/>
            <a:ext cx="4000500"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rgbClr val="000000"/>
                </a:solidFill>
                <a:latin typeface="楷体" panose="02010609060101010101" pitchFamily="49" charset="-122"/>
                <a:ea typeface="楷体" panose="02010609060101010101" pitchFamily="49" charset="-122"/>
                <a:sym typeface="Microsoft Yahei"/>
              </a:rPr>
              <a:t>恩格斯</a:t>
            </a:r>
          </a:p>
        </p:txBody>
      </p:sp>
      <p:sp>
        <p:nvSpPr>
          <p:cNvPr id="8" name="椭圆 7"/>
          <p:cNvSpPr>
            <a:spLocks noChangeAspect="1"/>
          </p:cNvSpPr>
          <p:nvPr>
            <p:custDataLst>
              <p:tags r:id="rId7"/>
            </p:custDataLst>
          </p:nvPr>
        </p:nvSpPr>
        <p:spPr>
          <a:xfrm>
            <a:off x="598854" y="292610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A</a:t>
            </a:r>
            <a:endParaRPr lang="zh-CN" altLang="en-US" sz="1600">
              <a:solidFill>
                <a:srgbClr val="FFFFFF"/>
              </a:solidFill>
              <a:latin typeface="Microsoft Yahei"/>
              <a:ea typeface="Microsoft Yahei"/>
              <a:sym typeface="Microsoft Yahei"/>
            </a:endParaRPr>
          </a:p>
        </p:txBody>
      </p:sp>
      <p:sp>
        <p:nvSpPr>
          <p:cNvPr id="9" name="椭圆 8"/>
          <p:cNvSpPr>
            <a:spLocks noChangeAspect="1"/>
          </p:cNvSpPr>
          <p:nvPr>
            <p:custDataLst>
              <p:tags r:id="rId8"/>
            </p:custDataLst>
          </p:nvPr>
        </p:nvSpPr>
        <p:spPr>
          <a:xfrm>
            <a:off x="598854" y="406910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B</a:t>
            </a:r>
            <a:endParaRPr lang="zh-CN" altLang="en-US" sz="1600">
              <a:solidFill>
                <a:srgbClr val="FFFFFF"/>
              </a:solidFill>
              <a:latin typeface="Microsoft Yahei"/>
              <a:ea typeface="Microsoft Yahei"/>
              <a:sym typeface="Microsoft Yahei"/>
            </a:endParaRPr>
          </a:p>
        </p:txBody>
      </p:sp>
      <p:sp>
        <p:nvSpPr>
          <p:cNvPr id="10" name="椭圆 9"/>
          <p:cNvSpPr>
            <a:spLocks noChangeAspect="1"/>
          </p:cNvSpPr>
          <p:nvPr>
            <p:custDataLst>
              <p:tags r:id="rId9"/>
            </p:custDataLst>
          </p:nvPr>
        </p:nvSpPr>
        <p:spPr>
          <a:xfrm>
            <a:off x="598854" y="521210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C</a:t>
            </a:r>
            <a:endParaRPr lang="zh-CN" altLang="en-US" sz="1600">
              <a:solidFill>
                <a:srgbClr val="FFFFFF"/>
              </a:solidFill>
              <a:latin typeface="Microsoft Yahei"/>
              <a:ea typeface="Microsoft Yahei"/>
              <a:sym typeface="Microsoft Yahei"/>
            </a:endParaRPr>
          </a:p>
        </p:txBody>
      </p:sp>
      <p:sp>
        <p:nvSpPr>
          <p:cNvPr id="11" name="椭圆 10"/>
          <p:cNvSpPr>
            <a:spLocks noChangeAspect="1"/>
          </p:cNvSpPr>
          <p:nvPr>
            <p:custDataLst>
              <p:tags r:id="rId10"/>
            </p:custDataLst>
          </p:nvPr>
        </p:nvSpPr>
        <p:spPr>
          <a:xfrm>
            <a:off x="598854" y="6355105"/>
            <a:ext cx="548640" cy="548640"/>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D</a:t>
            </a:r>
            <a:endParaRPr lang="zh-CN" altLang="en-US" sz="1600">
              <a:solidFill>
                <a:srgbClr val="FFFFFF"/>
              </a:solidFill>
              <a:latin typeface="Microsoft Yahei"/>
              <a:ea typeface="Microsoft Yahei"/>
              <a:sym typeface="Microsoft Yahei"/>
            </a:endParaRPr>
          </a:p>
        </p:txBody>
      </p:sp>
      <p:sp>
        <p:nvSpPr>
          <p:cNvPr id="18" name="矩形 17"/>
          <p:cNvSpPr/>
          <p:nvPr/>
        </p:nvSpPr>
        <p:spPr>
          <a:xfrm>
            <a:off x="193204" y="971600"/>
            <a:ext cx="5426546" cy="1384995"/>
          </a:xfrm>
          <a:prstGeom prst="rect">
            <a:avLst/>
          </a:prstGeom>
        </p:spPr>
        <p:txBody>
          <a:bodyPr wrap="square">
            <a:spAutoFit/>
          </a:bodyPr>
          <a:lstStyle/>
          <a:p>
            <a:pPr>
              <a:defRPr/>
            </a:pPr>
            <a:r>
              <a:rPr kumimoji="1" lang="en-US" altLang="zh-CN" sz="2800" b="1" dirty="0" smtClean="0">
                <a:latin typeface="楷体" panose="02010609060101010101" pitchFamily="49" charset="-122"/>
                <a:ea typeface="楷体" panose="02010609060101010101" pitchFamily="49" charset="-122"/>
              </a:rPr>
              <a:t>6. </a:t>
            </a:r>
            <a:r>
              <a:rPr kumimoji="1" lang="zh-CN" altLang="en-US" sz="2800" b="1" dirty="0">
                <a:latin typeface="楷体" panose="02010609060101010101" pitchFamily="49" charset="-122"/>
                <a:ea typeface="楷体" panose="02010609060101010101" pitchFamily="49" charset="-122"/>
              </a:rPr>
              <a:t>在哲学史上第一次科学地对哲学基本问题作出完整概括和论证的</a:t>
            </a:r>
            <a:r>
              <a:rPr kumimoji="1" lang="zh-CN" altLang="en-US" sz="2800" b="1" dirty="0" smtClean="0">
                <a:latin typeface="楷体" panose="02010609060101010101" pitchFamily="49" charset="-122"/>
                <a:ea typeface="楷体" panose="02010609060101010101" pitchFamily="49" charset="-122"/>
              </a:rPr>
              <a:t>是</a:t>
            </a:r>
            <a:r>
              <a:rPr kumimoji="1" lang="zh-CN" altLang="en-US" sz="2800" b="1" dirty="0" smtClean="0">
                <a:effectLst>
                  <a:outerShdw blurRad="38100" dist="38100" dir="2700000" algn="tl">
                    <a:srgbClr val="000000"/>
                  </a:outerShdw>
                </a:effectLst>
                <a:latin typeface="楷体" panose="02010609060101010101" pitchFamily="49" charset="-122"/>
                <a:ea typeface="楷体" panose="02010609060101010101" pitchFamily="49" charset="-122"/>
              </a:rPr>
              <a:t> </a:t>
            </a:r>
            <a:r>
              <a:rPr kumimoji="1" lang="en-US" altLang="zh-CN" sz="2800" b="1" dirty="0">
                <a:latin typeface="楷体" panose="02010609060101010101" pitchFamily="49" charset="-122"/>
                <a:ea typeface="楷体" panose="02010609060101010101" pitchFamily="49" charset="-122"/>
              </a:rPr>
              <a:t>(  </a:t>
            </a:r>
            <a:r>
              <a:rPr kumimoji="1" lang="en-US" altLang="zh-CN" sz="2800" b="1" dirty="0" smtClean="0">
                <a:latin typeface="楷体" panose="02010609060101010101" pitchFamily="49" charset="-122"/>
                <a:ea typeface="楷体" panose="02010609060101010101" pitchFamily="49" charset="-122"/>
              </a:rPr>
              <a:t>)</a:t>
            </a:r>
            <a:endParaRPr kumimoji="1" lang="en-US" altLang="zh-CN" sz="2800" b="1" dirty="0">
              <a:latin typeface="楷体" panose="02010609060101010101" pitchFamily="49" charset="-122"/>
              <a:ea typeface="楷体" panose="02010609060101010101" pitchFamily="49" charset="-122"/>
            </a:endParaRPr>
          </a:p>
        </p:txBody>
      </p:sp>
      <p:grpSp>
        <p:nvGrpSpPr>
          <p:cNvPr id="16" name="组合 15"/>
          <p:cNvGrpSpPr/>
          <p:nvPr>
            <p:custDataLst>
              <p:tags r:id="rId11"/>
            </p:custDataLst>
          </p:nvPr>
        </p:nvGrpSpPr>
        <p:grpSpPr>
          <a:xfrm>
            <a:off x="0" y="0"/>
            <a:ext cx="5715000" cy="635000"/>
            <a:chOff x="0" y="0"/>
            <a:chExt cx="5715000" cy="635000"/>
          </a:xfrm>
        </p:grpSpPr>
        <p:sp>
          <p:nvSpPr>
            <p:cNvPr id="12" name="TitleBackground"/>
            <p:cNvSpPr/>
            <p:nvPr>
              <p:custDataLst>
                <p:tags r:id="rId13"/>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ColorBlock"/>
            <p:cNvSpPr/>
            <p:nvPr>
              <p:custDataLst>
                <p:tags r:id="rId14"/>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ypeText"/>
            <p:cNvSpPr/>
            <p:nvPr>
              <p:custDataLst>
                <p:tags r:id="rId15"/>
              </p:custDataLst>
            </p:nvPr>
          </p:nvSpPr>
          <p:spPr>
            <a:xfrm>
              <a:off x="254000" y="0"/>
              <a:ext cx="1905000" cy="635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a:ea typeface="Microsoft Yahei"/>
                  <a:sym typeface="Microsoft Yahei"/>
                </a:rPr>
                <a:t>单选题</a:t>
              </a:r>
              <a:endParaRPr lang="zh-CN" altLang="en-US" sz="2600">
                <a:solidFill>
                  <a:srgbClr val="000000"/>
                </a:solidFill>
                <a:latin typeface="Microsoft Yahei"/>
                <a:ea typeface="Microsoft Yahei"/>
                <a:sym typeface="Microsoft Yahei"/>
              </a:endParaRPr>
            </a:p>
          </p:txBody>
        </p:sp>
        <p:sp>
          <p:nvSpPr>
            <p:cNvPr id="15" name="TipText"/>
            <p:cNvSpPr/>
            <p:nvPr>
              <p:custDataLst>
                <p:tags r:id="rId16"/>
              </p:custDataLst>
            </p:nvPr>
          </p:nvSpPr>
          <p:spPr>
            <a:xfrm>
              <a:off x="1525905" y="109220"/>
              <a:ext cx="2286000" cy="508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0">
              <a:noAutofit/>
            </a:bodyP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2" name="图片 1"/>
          <p:cNvPicPr>
            <a:picLocks/>
          </p:cNvPicPr>
          <p:nvPr>
            <p:custDataLst>
              <p:tags r:id="rId12"/>
            </p:custDataLst>
          </p:nvPr>
        </p:nvPicPr>
        <p:blipFill>
          <a:blip r:embed="rId18">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23303482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custDataLst>
              <p:tags r:id="rId2"/>
            </p:custDataLst>
          </p:nvPr>
        </p:nvSpPr>
        <p:spPr>
          <a:xfrm>
            <a:off x="-5017116" y="1285875"/>
            <a:ext cx="5011549" cy="28575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600" dirty="0">
              <a:solidFill>
                <a:srgbClr val="000000"/>
              </a:solidFill>
              <a:latin typeface="Microsoft Yahei"/>
              <a:ea typeface="Microsoft Yahei"/>
              <a:sym typeface="Microsoft Yahei"/>
            </a:endParaRPr>
          </a:p>
        </p:txBody>
      </p:sp>
      <p:sp>
        <p:nvSpPr>
          <p:cNvPr id="4" name="矩形 3"/>
          <p:cNvSpPr/>
          <p:nvPr>
            <p:custDataLst>
              <p:tags r:id="rId3"/>
            </p:custDataLst>
          </p:nvPr>
        </p:nvSpPr>
        <p:spPr>
          <a:xfrm>
            <a:off x="1143000" y="2483768"/>
            <a:ext cx="4000500"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smtClean="0">
                <a:solidFill>
                  <a:srgbClr val="000000"/>
                </a:solidFill>
                <a:latin typeface="楷体" panose="02010609060101010101" pitchFamily="49" charset="-122"/>
                <a:ea typeface="楷体" panose="02010609060101010101" pitchFamily="49" charset="-122"/>
                <a:sym typeface="Microsoft Yahei"/>
              </a:rPr>
              <a:t>宿命论观点</a:t>
            </a:r>
            <a:endParaRPr lang="zh-CN" altLang="en-US" sz="2800" b="1" dirty="0">
              <a:solidFill>
                <a:srgbClr val="000000"/>
              </a:solidFill>
              <a:latin typeface="楷体" panose="02010609060101010101" pitchFamily="49" charset="-122"/>
              <a:ea typeface="楷体" panose="02010609060101010101" pitchFamily="49" charset="-122"/>
              <a:sym typeface="Microsoft Yahei"/>
            </a:endParaRPr>
          </a:p>
        </p:txBody>
      </p:sp>
      <p:sp>
        <p:nvSpPr>
          <p:cNvPr id="5" name="矩形 4"/>
          <p:cNvSpPr/>
          <p:nvPr>
            <p:custDataLst>
              <p:tags r:id="rId4"/>
            </p:custDataLst>
          </p:nvPr>
        </p:nvSpPr>
        <p:spPr>
          <a:xfrm>
            <a:off x="1143000" y="3626768"/>
            <a:ext cx="4000500"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rgbClr val="000000"/>
                </a:solidFill>
                <a:latin typeface="楷体" panose="02010609060101010101" pitchFamily="49" charset="-122"/>
                <a:ea typeface="楷体" panose="02010609060101010101" pitchFamily="49" charset="-122"/>
                <a:sym typeface="Microsoft Yahei"/>
              </a:rPr>
              <a:t>唯意志论观点</a:t>
            </a:r>
          </a:p>
        </p:txBody>
      </p:sp>
      <p:sp>
        <p:nvSpPr>
          <p:cNvPr id="6" name="矩形 5"/>
          <p:cNvSpPr/>
          <p:nvPr>
            <p:custDataLst>
              <p:tags r:id="rId5"/>
            </p:custDataLst>
          </p:nvPr>
        </p:nvSpPr>
        <p:spPr>
          <a:xfrm>
            <a:off x="1143000" y="4769768"/>
            <a:ext cx="4000500"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rgbClr val="000000"/>
                </a:solidFill>
                <a:latin typeface="楷体" panose="02010609060101010101" pitchFamily="49" charset="-122"/>
                <a:ea typeface="楷体" panose="02010609060101010101" pitchFamily="49" charset="-122"/>
                <a:sym typeface="Microsoft Yahei"/>
              </a:rPr>
              <a:t>机械唯物论观点</a:t>
            </a:r>
          </a:p>
        </p:txBody>
      </p:sp>
      <p:sp>
        <p:nvSpPr>
          <p:cNvPr id="7" name="矩形 6"/>
          <p:cNvSpPr/>
          <p:nvPr>
            <p:custDataLst>
              <p:tags r:id="rId6"/>
            </p:custDataLst>
          </p:nvPr>
        </p:nvSpPr>
        <p:spPr>
          <a:xfrm>
            <a:off x="1143000" y="5912768"/>
            <a:ext cx="4000500"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rgbClr val="000000"/>
                </a:solidFill>
                <a:latin typeface="楷体" panose="02010609060101010101" pitchFamily="49" charset="-122"/>
                <a:ea typeface="楷体" panose="02010609060101010101" pitchFamily="49" charset="-122"/>
                <a:sym typeface="Microsoft Yahei"/>
              </a:rPr>
              <a:t>朴素唯物论</a:t>
            </a:r>
          </a:p>
        </p:txBody>
      </p:sp>
      <p:sp>
        <p:nvSpPr>
          <p:cNvPr id="8" name="椭圆 7"/>
          <p:cNvSpPr>
            <a:spLocks noChangeAspect="1"/>
          </p:cNvSpPr>
          <p:nvPr>
            <p:custDataLst>
              <p:tags r:id="rId7"/>
            </p:custDataLst>
          </p:nvPr>
        </p:nvSpPr>
        <p:spPr>
          <a:xfrm>
            <a:off x="539496" y="2638073"/>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A</a:t>
            </a:r>
            <a:endParaRPr lang="zh-CN" altLang="en-US" sz="1600">
              <a:solidFill>
                <a:srgbClr val="FFFFFF"/>
              </a:solidFill>
              <a:latin typeface="Microsoft Yahei"/>
              <a:ea typeface="Microsoft Yahei"/>
              <a:sym typeface="Microsoft Yahei"/>
            </a:endParaRPr>
          </a:p>
        </p:txBody>
      </p:sp>
      <p:sp>
        <p:nvSpPr>
          <p:cNvPr id="9" name="椭圆 8"/>
          <p:cNvSpPr>
            <a:spLocks noChangeAspect="1"/>
          </p:cNvSpPr>
          <p:nvPr>
            <p:custDataLst>
              <p:tags r:id="rId8"/>
            </p:custDataLst>
          </p:nvPr>
        </p:nvSpPr>
        <p:spPr>
          <a:xfrm>
            <a:off x="539496" y="3781073"/>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B</a:t>
            </a:r>
            <a:endParaRPr lang="zh-CN" altLang="en-US" sz="1600">
              <a:solidFill>
                <a:srgbClr val="FFFFFF"/>
              </a:solidFill>
              <a:latin typeface="Microsoft Yahei"/>
              <a:ea typeface="Microsoft Yahei"/>
              <a:sym typeface="Microsoft Yahei"/>
            </a:endParaRPr>
          </a:p>
        </p:txBody>
      </p:sp>
      <p:sp>
        <p:nvSpPr>
          <p:cNvPr id="10" name="椭圆 9"/>
          <p:cNvSpPr>
            <a:spLocks noChangeAspect="1"/>
          </p:cNvSpPr>
          <p:nvPr>
            <p:custDataLst>
              <p:tags r:id="rId9"/>
            </p:custDataLst>
          </p:nvPr>
        </p:nvSpPr>
        <p:spPr>
          <a:xfrm>
            <a:off x="539496" y="4924073"/>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C</a:t>
            </a:r>
            <a:endParaRPr lang="zh-CN" altLang="en-US" sz="1600">
              <a:solidFill>
                <a:srgbClr val="FFFFFF"/>
              </a:solidFill>
              <a:latin typeface="Microsoft Yahei"/>
              <a:ea typeface="Microsoft Yahei"/>
              <a:sym typeface="Microsoft Yahei"/>
            </a:endParaRPr>
          </a:p>
        </p:txBody>
      </p:sp>
      <p:sp>
        <p:nvSpPr>
          <p:cNvPr id="11" name="椭圆 10"/>
          <p:cNvSpPr>
            <a:spLocks noChangeAspect="1"/>
          </p:cNvSpPr>
          <p:nvPr>
            <p:custDataLst>
              <p:tags r:id="rId10"/>
            </p:custDataLst>
          </p:nvPr>
        </p:nvSpPr>
        <p:spPr>
          <a:xfrm>
            <a:off x="539496" y="6067073"/>
            <a:ext cx="548640" cy="548640"/>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D</a:t>
            </a:r>
            <a:endParaRPr lang="zh-CN" altLang="en-US" sz="1600">
              <a:solidFill>
                <a:srgbClr val="FFFFFF"/>
              </a:solidFill>
              <a:latin typeface="Microsoft Yahei"/>
              <a:ea typeface="Microsoft Yahei"/>
              <a:sym typeface="Microsoft Yahei"/>
            </a:endParaRPr>
          </a:p>
        </p:txBody>
      </p:sp>
      <p:sp>
        <p:nvSpPr>
          <p:cNvPr id="18" name="矩形 17"/>
          <p:cNvSpPr/>
          <p:nvPr/>
        </p:nvSpPr>
        <p:spPr>
          <a:xfrm>
            <a:off x="121196" y="971600"/>
            <a:ext cx="5714578" cy="2000548"/>
          </a:xfrm>
          <a:prstGeom prst="rect">
            <a:avLst/>
          </a:prstGeom>
        </p:spPr>
        <p:txBody>
          <a:bodyPr wrap="square">
            <a:spAutoFit/>
          </a:bodyPr>
          <a:lstStyle/>
          <a:p>
            <a:r>
              <a:rPr lang="en-US" altLang="zh-CN" sz="3200" b="1" dirty="0" smtClean="0">
                <a:latin typeface="楷体" panose="02010609060101010101" pitchFamily="49" charset="-122"/>
                <a:ea typeface="楷体" panose="02010609060101010101" pitchFamily="49" charset="-122"/>
              </a:rPr>
              <a:t>7. </a:t>
            </a:r>
            <a:r>
              <a:rPr lang="zh-CN" altLang="en-US" sz="3200" b="1" dirty="0">
                <a:latin typeface="楷体" panose="02010609060101010101" pitchFamily="49" charset="-122"/>
                <a:ea typeface="楷体" panose="02010609060101010101" pitchFamily="49" charset="-122"/>
              </a:rPr>
              <a:t>中国古代哲人荀子说：“天行有常，不为尧存，不为桀亡。”这是一种</a:t>
            </a:r>
            <a:r>
              <a:rPr lang="en-US" altLang="zh-CN" sz="3200" b="1" dirty="0">
                <a:latin typeface="楷体" panose="02010609060101010101" pitchFamily="49" charset="-122"/>
                <a:ea typeface="楷体" panose="02010609060101010101" pitchFamily="49" charset="-122"/>
              </a:rPr>
              <a:t>( </a:t>
            </a:r>
            <a:r>
              <a:rPr lang="en-US" altLang="zh-CN" sz="3200" b="1" dirty="0" smtClean="0">
                <a:latin typeface="楷体" panose="02010609060101010101" pitchFamily="49" charset="-122"/>
                <a:ea typeface="楷体" panose="02010609060101010101" pitchFamily="49" charset="-122"/>
              </a:rPr>
              <a:t> </a:t>
            </a:r>
            <a:r>
              <a:rPr lang="en-US" altLang="zh-CN" sz="3200" b="1" dirty="0">
                <a:latin typeface="楷体" panose="02010609060101010101" pitchFamily="49" charset="-122"/>
                <a:ea typeface="楷体" panose="02010609060101010101" pitchFamily="49" charset="-122"/>
              </a:rPr>
              <a:t>)</a:t>
            </a:r>
          </a:p>
          <a:p>
            <a:endParaRPr lang="en-US" altLang="zh-CN" sz="2800" b="1" dirty="0">
              <a:latin typeface="Times New Roman" pitchFamily="18" charset="0"/>
              <a:ea typeface="宋体" pitchFamily="2" charset="-122"/>
            </a:endParaRPr>
          </a:p>
        </p:txBody>
      </p:sp>
      <p:grpSp>
        <p:nvGrpSpPr>
          <p:cNvPr id="16" name="组合 15"/>
          <p:cNvGrpSpPr/>
          <p:nvPr>
            <p:custDataLst>
              <p:tags r:id="rId11"/>
            </p:custDataLst>
          </p:nvPr>
        </p:nvGrpSpPr>
        <p:grpSpPr>
          <a:xfrm>
            <a:off x="0" y="0"/>
            <a:ext cx="5715000" cy="635000"/>
            <a:chOff x="0" y="0"/>
            <a:chExt cx="5715000" cy="635000"/>
          </a:xfrm>
        </p:grpSpPr>
        <p:sp>
          <p:nvSpPr>
            <p:cNvPr id="12" name="TitleBackground"/>
            <p:cNvSpPr/>
            <p:nvPr>
              <p:custDataLst>
                <p:tags r:id="rId13"/>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ColorBlock"/>
            <p:cNvSpPr/>
            <p:nvPr>
              <p:custDataLst>
                <p:tags r:id="rId14"/>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ypeText"/>
            <p:cNvSpPr/>
            <p:nvPr>
              <p:custDataLst>
                <p:tags r:id="rId15"/>
              </p:custDataLst>
            </p:nvPr>
          </p:nvSpPr>
          <p:spPr>
            <a:xfrm>
              <a:off x="254000" y="0"/>
              <a:ext cx="1905000" cy="635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a:ea typeface="Microsoft Yahei"/>
                  <a:sym typeface="Microsoft Yahei"/>
                </a:rPr>
                <a:t>单选题</a:t>
              </a:r>
              <a:endParaRPr lang="zh-CN" altLang="en-US" sz="2600">
                <a:solidFill>
                  <a:srgbClr val="000000"/>
                </a:solidFill>
                <a:latin typeface="Microsoft Yahei"/>
                <a:ea typeface="Microsoft Yahei"/>
                <a:sym typeface="Microsoft Yahei"/>
              </a:endParaRPr>
            </a:p>
          </p:txBody>
        </p:sp>
        <p:sp>
          <p:nvSpPr>
            <p:cNvPr id="15" name="TipText"/>
            <p:cNvSpPr/>
            <p:nvPr>
              <p:custDataLst>
                <p:tags r:id="rId16"/>
              </p:custDataLst>
            </p:nvPr>
          </p:nvSpPr>
          <p:spPr>
            <a:xfrm>
              <a:off x="1525905" y="109220"/>
              <a:ext cx="2286000" cy="508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0">
              <a:noAutofit/>
            </a:bodyP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2" name="图片 1"/>
          <p:cNvPicPr>
            <a:picLocks/>
          </p:cNvPicPr>
          <p:nvPr>
            <p:custDataLst>
              <p:tags r:id="rId12"/>
            </p:custDataLst>
          </p:nvPr>
        </p:nvPicPr>
        <p:blipFill>
          <a:blip r:embed="rId18">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22691645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custDataLst>
              <p:tags r:id="rId2"/>
            </p:custDataLst>
          </p:nvPr>
        </p:nvSpPr>
        <p:spPr>
          <a:xfrm>
            <a:off x="571500" y="571500"/>
            <a:ext cx="4572000" cy="28575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600" dirty="0">
              <a:solidFill>
                <a:srgbClr val="000000"/>
              </a:solidFill>
              <a:latin typeface="Microsoft Yahei"/>
              <a:ea typeface="Microsoft Yahei"/>
              <a:sym typeface="Microsoft Yahei"/>
            </a:endParaRPr>
          </a:p>
        </p:txBody>
      </p:sp>
      <p:sp>
        <p:nvSpPr>
          <p:cNvPr id="4" name="矩形 3"/>
          <p:cNvSpPr/>
          <p:nvPr>
            <p:custDataLst>
              <p:tags r:id="rId3"/>
            </p:custDataLst>
          </p:nvPr>
        </p:nvSpPr>
        <p:spPr>
          <a:xfrm>
            <a:off x="1143000" y="3714750"/>
            <a:ext cx="4000500"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600" dirty="0">
              <a:solidFill>
                <a:srgbClr val="000000"/>
              </a:solidFill>
              <a:latin typeface="Microsoft Yahei"/>
              <a:ea typeface="Microsoft Yahei"/>
              <a:sym typeface="Microsoft Yahei"/>
            </a:endParaRPr>
          </a:p>
        </p:txBody>
      </p:sp>
      <p:sp>
        <p:nvSpPr>
          <p:cNvPr id="5" name="矩形 4"/>
          <p:cNvSpPr/>
          <p:nvPr>
            <p:custDataLst>
              <p:tags r:id="rId4"/>
            </p:custDataLst>
          </p:nvPr>
        </p:nvSpPr>
        <p:spPr>
          <a:xfrm>
            <a:off x="1143000" y="4857750"/>
            <a:ext cx="4450804"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600" dirty="0">
              <a:solidFill>
                <a:srgbClr val="000000"/>
              </a:solidFill>
              <a:latin typeface="Microsoft Yahei"/>
              <a:ea typeface="Microsoft Yahei"/>
              <a:sym typeface="Microsoft Yahei"/>
            </a:endParaRPr>
          </a:p>
        </p:txBody>
      </p:sp>
      <p:sp>
        <p:nvSpPr>
          <p:cNvPr id="6" name="矩形 5"/>
          <p:cNvSpPr/>
          <p:nvPr>
            <p:custDataLst>
              <p:tags r:id="rId5"/>
            </p:custDataLst>
          </p:nvPr>
        </p:nvSpPr>
        <p:spPr>
          <a:xfrm>
            <a:off x="1143000" y="6000750"/>
            <a:ext cx="4000500"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600" dirty="0">
              <a:solidFill>
                <a:srgbClr val="000000"/>
              </a:solidFill>
              <a:latin typeface="Microsoft Yahei"/>
              <a:ea typeface="Microsoft Yahei"/>
              <a:sym typeface="Microsoft Yahei"/>
            </a:endParaRPr>
          </a:p>
        </p:txBody>
      </p:sp>
      <p:sp>
        <p:nvSpPr>
          <p:cNvPr id="7" name="矩形 6"/>
          <p:cNvSpPr/>
          <p:nvPr>
            <p:custDataLst>
              <p:tags r:id="rId6"/>
            </p:custDataLst>
          </p:nvPr>
        </p:nvSpPr>
        <p:spPr>
          <a:xfrm>
            <a:off x="1143000" y="7143750"/>
            <a:ext cx="4000500" cy="85725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600" dirty="0">
              <a:solidFill>
                <a:srgbClr val="000000"/>
              </a:solidFill>
              <a:latin typeface="Microsoft Yahei"/>
              <a:ea typeface="Microsoft Yahei"/>
              <a:sym typeface="Microsoft Yahei"/>
            </a:endParaRPr>
          </a:p>
        </p:txBody>
      </p:sp>
      <p:sp>
        <p:nvSpPr>
          <p:cNvPr id="8" name="椭圆 7"/>
          <p:cNvSpPr>
            <a:spLocks noChangeAspect="1"/>
          </p:cNvSpPr>
          <p:nvPr>
            <p:custDataLst>
              <p:tags r:id="rId7"/>
            </p:custDataLst>
          </p:nvPr>
        </p:nvSpPr>
        <p:spPr>
          <a:xfrm>
            <a:off x="539496" y="2494057"/>
            <a:ext cx="548640" cy="548640"/>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A</a:t>
            </a:r>
            <a:endParaRPr lang="zh-CN" altLang="en-US" sz="1600">
              <a:solidFill>
                <a:srgbClr val="FFFFFF"/>
              </a:solidFill>
              <a:latin typeface="Microsoft Yahei"/>
              <a:ea typeface="Microsoft Yahei"/>
              <a:sym typeface="Microsoft Yahei"/>
            </a:endParaRPr>
          </a:p>
        </p:txBody>
      </p:sp>
      <p:sp>
        <p:nvSpPr>
          <p:cNvPr id="9" name="椭圆 8"/>
          <p:cNvSpPr>
            <a:spLocks noChangeAspect="1"/>
          </p:cNvSpPr>
          <p:nvPr>
            <p:custDataLst>
              <p:tags r:id="rId8"/>
            </p:custDataLst>
          </p:nvPr>
        </p:nvSpPr>
        <p:spPr>
          <a:xfrm>
            <a:off x="539496" y="3637057"/>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B</a:t>
            </a:r>
            <a:endParaRPr lang="zh-CN" altLang="en-US" sz="1600">
              <a:solidFill>
                <a:srgbClr val="FFFFFF"/>
              </a:solidFill>
              <a:latin typeface="Microsoft Yahei"/>
              <a:ea typeface="Microsoft Yahei"/>
              <a:sym typeface="Microsoft Yahei"/>
            </a:endParaRPr>
          </a:p>
        </p:txBody>
      </p:sp>
      <p:sp>
        <p:nvSpPr>
          <p:cNvPr id="10" name="椭圆 9"/>
          <p:cNvSpPr>
            <a:spLocks noChangeAspect="1"/>
          </p:cNvSpPr>
          <p:nvPr>
            <p:custDataLst>
              <p:tags r:id="rId9"/>
            </p:custDataLst>
          </p:nvPr>
        </p:nvSpPr>
        <p:spPr>
          <a:xfrm>
            <a:off x="539496" y="4780057"/>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C</a:t>
            </a:r>
            <a:endParaRPr lang="zh-CN" altLang="en-US" sz="1600">
              <a:solidFill>
                <a:srgbClr val="FFFFFF"/>
              </a:solidFill>
              <a:latin typeface="Microsoft Yahei"/>
              <a:ea typeface="Microsoft Yahei"/>
              <a:sym typeface="Microsoft Yahei"/>
            </a:endParaRPr>
          </a:p>
        </p:txBody>
      </p:sp>
      <p:sp>
        <p:nvSpPr>
          <p:cNvPr id="11" name="椭圆 10"/>
          <p:cNvSpPr>
            <a:spLocks noChangeAspect="1"/>
          </p:cNvSpPr>
          <p:nvPr>
            <p:custDataLst>
              <p:tags r:id="rId10"/>
            </p:custDataLst>
          </p:nvPr>
        </p:nvSpPr>
        <p:spPr>
          <a:xfrm>
            <a:off x="539496" y="5923057"/>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a:ea typeface="Microsoft Yahei"/>
                <a:sym typeface="Microsoft Yahei"/>
              </a:rPr>
              <a:t>D</a:t>
            </a:r>
            <a:endParaRPr lang="zh-CN" altLang="en-US" sz="1600">
              <a:solidFill>
                <a:srgbClr val="FFFFFF"/>
              </a:solidFill>
              <a:latin typeface="Microsoft Yahei"/>
              <a:ea typeface="Microsoft Yahei"/>
              <a:sym typeface="Microsoft Yahei"/>
            </a:endParaRPr>
          </a:p>
        </p:txBody>
      </p:sp>
      <p:sp>
        <p:nvSpPr>
          <p:cNvPr id="19" name="矩形 18"/>
          <p:cNvSpPr/>
          <p:nvPr/>
        </p:nvSpPr>
        <p:spPr>
          <a:xfrm>
            <a:off x="190500" y="746700"/>
            <a:ext cx="5619750" cy="1569660"/>
          </a:xfrm>
          <a:prstGeom prst="rect">
            <a:avLst/>
          </a:prstGeom>
        </p:spPr>
        <p:txBody>
          <a:bodyPr wrap="square">
            <a:spAutoFit/>
          </a:bodyPr>
          <a:lstStyle/>
          <a:p>
            <a:r>
              <a:rPr lang="en-US" altLang="zh-CN" sz="3200" b="1" dirty="0" smtClean="0">
                <a:latin typeface="楷体" panose="02010609060101010101" pitchFamily="49" charset="-122"/>
                <a:ea typeface="楷体" panose="02010609060101010101" pitchFamily="49" charset="-122"/>
              </a:rPr>
              <a:t>8.</a:t>
            </a:r>
            <a:r>
              <a:rPr lang="zh-CN" altLang="en-US" sz="3200" b="1" dirty="0" smtClean="0">
                <a:latin typeface="楷体" panose="02010609060101010101" pitchFamily="49" charset="-122"/>
                <a:ea typeface="楷体" panose="02010609060101010101" pitchFamily="49" charset="-122"/>
              </a:rPr>
              <a:t> </a:t>
            </a:r>
            <a:r>
              <a:rPr lang="zh-CN" altLang="en-US" sz="3200" b="1" dirty="0">
                <a:latin typeface="楷体" panose="02010609060101010101" pitchFamily="49" charset="-122"/>
                <a:ea typeface="楷体" panose="02010609060101010101" pitchFamily="49" charset="-122"/>
              </a:rPr>
              <a:t>相信“意念移物”，甚至相信可以用意念来直接改变物质结构，就是信奉</a:t>
            </a:r>
            <a:r>
              <a:rPr lang="en-US" altLang="zh-CN" sz="3200" b="1" dirty="0">
                <a:latin typeface="楷体" panose="02010609060101010101" pitchFamily="49" charset="-122"/>
                <a:ea typeface="楷体" panose="02010609060101010101" pitchFamily="49" charset="-122"/>
              </a:rPr>
              <a:t>(    )</a:t>
            </a:r>
          </a:p>
        </p:txBody>
      </p:sp>
      <p:sp>
        <p:nvSpPr>
          <p:cNvPr id="20" name="矩形 19"/>
          <p:cNvSpPr/>
          <p:nvPr/>
        </p:nvSpPr>
        <p:spPr>
          <a:xfrm>
            <a:off x="1201316" y="2339752"/>
            <a:ext cx="4513684" cy="954107"/>
          </a:xfrm>
          <a:prstGeom prst="rect">
            <a:avLst/>
          </a:prstGeom>
        </p:spPr>
        <p:txBody>
          <a:bodyPr wrap="square">
            <a:spAutoFit/>
          </a:bodyPr>
          <a:lstStyle/>
          <a:p>
            <a:r>
              <a:rPr lang="zh-CN" altLang="en-US" sz="2800" b="1" dirty="0">
                <a:latin typeface="楷体" panose="02010609060101010101" pitchFamily="49" charset="-122"/>
                <a:ea typeface="楷体" panose="02010609060101010101" pitchFamily="49" charset="-122"/>
              </a:rPr>
              <a:t>主张精神主宰客观物质世界的主观唯心论</a:t>
            </a:r>
            <a:endParaRPr lang="en-US" altLang="zh-CN" sz="2800" b="1" dirty="0">
              <a:latin typeface="楷体" panose="02010609060101010101" pitchFamily="49" charset="-122"/>
              <a:ea typeface="楷体" panose="02010609060101010101" pitchFamily="49" charset="-122"/>
            </a:endParaRPr>
          </a:p>
        </p:txBody>
      </p:sp>
      <p:sp>
        <p:nvSpPr>
          <p:cNvPr id="21" name="矩形 20"/>
          <p:cNvSpPr/>
          <p:nvPr/>
        </p:nvSpPr>
        <p:spPr>
          <a:xfrm>
            <a:off x="1207361" y="3482752"/>
            <a:ext cx="4597102" cy="954107"/>
          </a:xfrm>
          <a:prstGeom prst="rect">
            <a:avLst/>
          </a:prstGeom>
        </p:spPr>
        <p:txBody>
          <a:bodyPr wrap="square">
            <a:spAutoFit/>
          </a:bodyPr>
          <a:lstStyle/>
          <a:p>
            <a:r>
              <a:rPr lang="zh-CN" altLang="en-US" sz="2800" b="1" dirty="0">
                <a:latin typeface="楷体" panose="02010609060101010101" pitchFamily="49" charset="-122"/>
                <a:ea typeface="楷体" panose="02010609060101010101" pitchFamily="49" charset="-122"/>
              </a:rPr>
              <a:t>主张精神是脱离人脑独立存在的客观唯心论</a:t>
            </a:r>
            <a:endParaRPr lang="en-US" altLang="zh-CN" sz="2800" b="1" dirty="0">
              <a:latin typeface="楷体" panose="02010609060101010101" pitchFamily="49" charset="-122"/>
              <a:ea typeface="楷体" panose="02010609060101010101" pitchFamily="49" charset="-122"/>
            </a:endParaRPr>
          </a:p>
        </p:txBody>
      </p:sp>
      <p:sp>
        <p:nvSpPr>
          <p:cNvPr id="22" name="矩形 21"/>
          <p:cNvSpPr/>
          <p:nvPr/>
        </p:nvSpPr>
        <p:spPr>
          <a:xfrm>
            <a:off x="1201316" y="4644008"/>
            <a:ext cx="4513684" cy="954107"/>
          </a:xfrm>
          <a:prstGeom prst="rect">
            <a:avLst/>
          </a:prstGeom>
        </p:spPr>
        <p:txBody>
          <a:bodyPr wrap="square">
            <a:spAutoFit/>
          </a:bodyPr>
          <a:lstStyle/>
          <a:p>
            <a:r>
              <a:rPr lang="zh-CN" altLang="en-US" sz="2800" b="1" dirty="0">
                <a:latin typeface="楷体" panose="02010609060101010101" pitchFamily="49" charset="-122"/>
                <a:ea typeface="楷体" panose="02010609060101010101" pitchFamily="49" charset="-122"/>
              </a:rPr>
              <a:t>认为人的思想是特殊物质的机械唯物主义</a:t>
            </a:r>
          </a:p>
        </p:txBody>
      </p:sp>
      <p:sp>
        <p:nvSpPr>
          <p:cNvPr id="23" name="矩形 22"/>
          <p:cNvSpPr/>
          <p:nvPr/>
        </p:nvSpPr>
        <p:spPr>
          <a:xfrm>
            <a:off x="1273324" y="5796136"/>
            <a:ext cx="4320480" cy="954107"/>
          </a:xfrm>
          <a:prstGeom prst="rect">
            <a:avLst/>
          </a:prstGeom>
        </p:spPr>
        <p:txBody>
          <a:bodyPr wrap="square">
            <a:spAutoFit/>
          </a:bodyPr>
          <a:lstStyle/>
          <a:p>
            <a:r>
              <a:rPr lang="zh-CN" altLang="en-US" sz="2800" b="1" dirty="0">
                <a:latin typeface="楷体" panose="02010609060101010101" pitchFamily="49" charset="-122"/>
                <a:ea typeface="楷体" panose="02010609060101010101" pitchFamily="49" charset="-122"/>
              </a:rPr>
              <a:t>认为人具有主观能动性的实践唯物主义</a:t>
            </a:r>
          </a:p>
        </p:txBody>
      </p:sp>
      <p:grpSp>
        <p:nvGrpSpPr>
          <p:cNvPr id="16" name="组合 15"/>
          <p:cNvGrpSpPr/>
          <p:nvPr>
            <p:custDataLst>
              <p:tags r:id="rId11"/>
            </p:custDataLst>
          </p:nvPr>
        </p:nvGrpSpPr>
        <p:grpSpPr>
          <a:xfrm>
            <a:off x="0" y="0"/>
            <a:ext cx="5715000" cy="635000"/>
            <a:chOff x="0" y="0"/>
            <a:chExt cx="5715000" cy="635000"/>
          </a:xfrm>
        </p:grpSpPr>
        <p:sp>
          <p:nvSpPr>
            <p:cNvPr id="12" name="TitleBackground"/>
            <p:cNvSpPr/>
            <p:nvPr>
              <p:custDataLst>
                <p:tags r:id="rId13"/>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ColorBlock"/>
            <p:cNvSpPr/>
            <p:nvPr>
              <p:custDataLst>
                <p:tags r:id="rId14"/>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ypeText"/>
            <p:cNvSpPr/>
            <p:nvPr>
              <p:custDataLst>
                <p:tags r:id="rId15"/>
              </p:custDataLst>
            </p:nvPr>
          </p:nvSpPr>
          <p:spPr>
            <a:xfrm>
              <a:off x="254000" y="0"/>
              <a:ext cx="1905000" cy="635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a:ea typeface="Microsoft Yahei"/>
                  <a:sym typeface="Microsoft Yahei"/>
                </a:rPr>
                <a:t>单选题</a:t>
              </a:r>
              <a:endParaRPr lang="zh-CN" altLang="en-US" sz="2600">
                <a:solidFill>
                  <a:srgbClr val="000000"/>
                </a:solidFill>
                <a:latin typeface="Microsoft Yahei"/>
                <a:ea typeface="Microsoft Yahei"/>
                <a:sym typeface="Microsoft Yahei"/>
              </a:endParaRPr>
            </a:p>
          </p:txBody>
        </p:sp>
        <p:sp>
          <p:nvSpPr>
            <p:cNvPr id="15" name="TipText"/>
            <p:cNvSpPr/>
            <p:nvPr>
              <p:custDataLst>
                <p:tags r:id="rId16"/>
              </p:custDataLst>
            </p:nvPr>
          </p:nvSpPr>
          <p:spPr>
            <a:xfrm>
              <a:off x="1525905" y="109220"/>
              <a:ext cx="2286000" cy="508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0">
              <a:noAutofit/>
            </a:bodyP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2" name="图片 1"/>
          <p:cNvPicPr>
            <a:picLocks/>
          </p:cNvPicPr>
          <p:nvPr>
            <p:custDataLst>
              <p:tags r:id="rId12"/>
            </p:custDataLst>
          </p:nvPr>
        </p:nvPicPr>
        <p:blipFill>
          <a:blip r:embed="rId18">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300610706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RAINPAPER" val="PaperTitle"/>
</p:tagLst>
</file>

<file path=ppt/tags/tag1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00.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01.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02.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10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04.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10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0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0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0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09.xml><?xml version="1.0" encoding="utf-8"?>
<p:tagLst xmlns:a="http://schemas.openxmlformats.org/drawingml/2006/main" xmlns:r="http://schemas.openxmlformats.org/officeDocument/2006/relationships" xmlns:p="http://schemas.openxmlformats.org/presentationml/2006/main">
  <p:tag name="RAINPROBLEM" val="MultipleChoice"/>
  <p:tag name="PROBLEMSCORE" val="1.0"/>
</p:tagLst>
</file>

<file path=ppt/tags/tag1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10.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111.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12.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13.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14.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15.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116.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17.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18.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1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20.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12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2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2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2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25.xml><?xml version="1.0" encoding="utf-8"?>
<p:tagLst xmlns:a="http://schemas.openxmlformats.org/drawingml/2006/main" xmlns:r="http://schemas.openxmlformats.org/officeDocument/2006/relationships" xmlns:p="http://schemas.openxmlformats.org/presentationml/2006/main">
  <p:tag name="RAINPROBLEM" val="MultipleChoice"/>
  <p:tag name="PROBLEMSCORE" val="1.0"/>
</p:tagLst>
</file>

<file path=ppt/tags/tag126.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127.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28.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29.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3.xml><?xml version="1.0" encoding="utf-8"?>
<p:tagLst xmlns:a="http://schemas.openxmlformats.org/drawingml/2006/main" xmlns:r="http://schemas.openxmlformats.org/officeDocument/2006/relationships" xmlns:p="http://schemas.openxmlformats.org/presentationml/2006/main">
  <p:tag name="RAINPROBLEM" val="MultipleChoice"/>
  <p:tag name="PROBLEMHASREMARK" val="False"/>
  <p:tag name="PROBLEMSCORE" val="1.0"/>
</p:tagLst>
</file>

<file path=ppt/tags/tag130.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31.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32.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33.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34.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13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36.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13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3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3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4.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14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41.xml><?xml version="1.0" encoding="utf-8"?>
<p:tagLst xmlns:a="http://schemas.openxmlformats.org/drawingml/2006/main" xmlns:r="http://schemas.openxmlformats.org/officeDocument/2006/relationships" xmlns:p="http://schemas.openxmlformats.org/presentationml/2006/main">
  <p:tag name="RAINPROBLEM" val="MultipleChoice"/>
  <p:tag name="PROBLEMSCORE" val="1.0"/>
</p:tagLst>
</file>

<file path=ppt/tags/tag142.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143.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44.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45.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46.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47.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48.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49.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15.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50.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5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52.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15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5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5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5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57.xml><?xml version="1.0" encoding="utf-8"?>
<p:tagLst xmlns:a="http://schemas.openxmlformats.org/drawingml/2006/main" xmlns:r="http://schemas.openxmlformats.org/officeDocument/2006/relationships" xmlns:p="http://schemas.openxmlformats.org/presentationml/2006/main">
  <p:tag name="RAINPROBLEM" val="MultipleChoice"/>
  <p:tag name="PROBLEMREMARK" val="结合“不是风动，不是幡动，仁者心动”推断出D"/>
  <p:tag name="PROBLEMHASREMARK" val="True"/>
  <p:tag name="PROBLEMSCORE" val="1.0"/>
</p:tagLst>
</file>

<file path=ppt/tags/tag158.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59.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6.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60.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61.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16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63.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16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6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6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6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68.xml><?xml version="1.0" encoding="utf-8"?>
<p:tagLst xmlns:a="http://schemas.openxmlformats.org/drawingml/2006/main" xmlns:r="http://schemas.openxmlformats.org/officeDocument/2006/relationships" xmlns:p="http://schemas.openxmlformats.org/presentationml/2006/main">
  <p:tag name="RAINPROBLEM" val="MultipleChoice"/>
  <p:tag name="PROBLEMHASREMARK" val="False"/>
  <p:tag name="PROBLEMSCORE" val="1.0"/>
</p:tagLst>
</file>

<file path=ppt/tags/tag169.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7.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70.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71.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172.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7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74.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17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7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7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7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79.xml><?xml version="1.0" encoding="utf-8"?>
<p:tagLst xmlns:a="http://schemas.openxmlformats.org/drawingml/2006/main" xmlns:r="http://schemas.openxmlformats.org/officeDocument/2006/relationships" xmlns:p="http://schemas.openxmlformats.org/presentationml/2006/main">
  <p:tag name="RAINPROBLEM" val="MultipleChoiceMA"/>
  <p:tag name="PROBLEMSCORE_HALF" val="0.0"/>
  <p:tag name="PROBLEMHASREMARK" val="False"/>
  <p:tag name="PROBLEMSCORE" val="1.0"/>
</p:tagLst>
</file>

<file path=ppt/tags/tag18.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80.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MA"/>
  <p:tag name="RAINBULLET" val="Correct"/>
</p:tagLst>
</file>

<file path=ppt/tags/tag181.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MA"/>
  <p:tag name="RAINBULLET" val="Correct"/>
</p:tagLst>
</file>

<file path=ppt/tags/tag182.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MA"/>
  <p:tag name="RAINBULLET" val="Correct"/>
</p:tagLst>
</file>

<file path=ppt/tags/tag183.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MA"/>
  <p:tag name="RAINBULLET" val="Correct"/>
</p:tagLst>
</file>

<file path=ppt/tags/tag18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85.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MA"/>
</p:tagLst>
</file>

<file path=ppt/tags/tag18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8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8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8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9.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190.xml><?xml version="1.0" encoding="utf-8"?>
<p:tagLst xmlns:a="http://schemas.openxmlformats.org/drawingml/2006/main" xmlns:r="http://schemas.openxmlformats.org/officeDocument/2006/relationships" xmlns:p="http://schemas.openxmlformats.org/presentationml/2006/main">
  <p:tag name="RAINPROBLEM" val="MultipleChoiceMA"/>
  <p:tag name="PROBLEMSCORE_HALF" val="0.0"/>
  <p:tag name="PROBLEMREMARK" val="凡是唯物主义派别，都把物质作为世界的本原，近代形而上学唯物主义也不例外。但是，近代形而上学唯物主义物质观有着严重的缺陷。包括：其一，没有看到物质形态的不同既有量的差别，也有质的差别，而仅仅归结为量的差别。据此，A是应选项。其二，认为原子是世界的本原，而原子其实足一种特殊的物质形态。这样，就把原子的某些特征即特殊物质形态的某些特征说成是哲学上的物质范畴的一般特征。据此，B为应选项。其三，认为人们对物质的认识是可以穷尽的。譬如原子是不能再分的最小的物质单位，对它的认识就可以达到极限。这样，就不懂得物质世界无论在广度上还是深度上都具有无限性，从而不懂得人类对物质的认识是一个永无止境的过程。据此，C为应选项。其四，只看到了自然界的物质性，不懂得人类社会同样具有物质性，不懂得既没有物理属性也没有化学属性的生产关系也是一种物质关系。这样，就割裂了自然界与人类社会的物质统一性。据此，D为应选项。"/>
  <p:tag name="PROBLEMHASREMARK" val="True"/>
  <p:tag name="PROBLEMSCORE" val="1.0"/>
</p:tagLst>
</file>

<file path=ppt/tags/tag191.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MA"/>
  <p:tag name="RAINBULLET" val="Correct"/>
</p:tagLst>
</file>

<file path=ppt/tags/tag192.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MA"/>
  <p:tag name="RAINBULLET" val="Correct"/>
</p:tagLst>
</file>

<file path=ppt/tags/tag193.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MA"/>
  <p:tag name="RAINBULLET" val="Correct"/>
</p:tagLst>
</file>

<file path=ppt/tags/tag194.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MA"/>
  <p:tag name="RAINBULLET" val="Correct"/>
</p:tagLst>
</file>

<file path=ppt/tags/tag19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96.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MA"/>
</p:tagLst>
</file>

<file path=ppt/tags/tag19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9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9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xml><?xml version="1.0" encoding="utf-8"?>
<p:tagLst xmlns:a="http://schemas.openxmlformats.org/drawingml/2006/main" xmlns:r="http://schemas.openxmlformats.org/officeDocument/2006/relationships" xmlns:p="http://schemas.openxmlformats.org/presentationml/2006/main">
  <p:tag name="RAINPROBLEM" val="MultipleChoice"/>
  <p:tag name="PROBLEMREMARK" val="“风定花犹落，鸟鸣山更幽。”这句话表达的意思是，静的时候更能衬托出动（风定花犹落），动的时候也特别体现了静（鸟鸣山更幽）。所体现的应该是绝对运动和相对静止的统一。"/>
  <p:tag name="PROBLEMHASREMARK" val="True"/>
  <p:tag name="PROBLEMSCORE" val="1.0"/>
</p:tagLst>
</file>

<file path=ppt/tags/tag20.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20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01.xml><?xml version="1.0" encoding="utf-8"?>
<p:tagLst xmlns:a="http://schemas.openxmlformats.org/drawingml/2006/main" xmlns:r="http://schemas.openxmlformats.org/officeDocument/2006/relationships" xmlns:p="http://schemas.openxmlformats.org/presentationml/2006/main">
  <p:tag name="RAINPROBLEM" val="MultipleChoiceMA"/>
  <p:tag name="PROBLEMSCORE_HALF" val="0.0"/>
  <p:tag name="PROBLEMREMARK" val="方以智认为“形”“光”“声”等物质形态都是“气”的不同表现形式，A正确；“气”能“凝”“发”“激”，表明了物质性的“气”是运动的，物质和运动不可分，物质运动的形式有“凝”“发”“激”等多种形式，这属于古代朴素的辩证法思想，BCD正确。"/>
  <p:tag name="PROBLEMHASREMARK" val="True"/>
  <p:tag name="PROBLEMSCORE" val="1.0"/>
</p:tagLst>
</file>

<file path=ppt/tags/tag202.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MA"/>
  <p:tag name="RAINBULLET" val="Correct"/>
</p:tagLst>
</file>

<file path=ppt/tags/tag203.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MA"/>
  <p:tag name="RAINBULLET" val="Correct"/>
</p:tagLst>
</file>

<file path=ppt/tags/tag204.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MA"/>
  <p:tag name="RAINBULLET" val="Correct"/>
</p:tagLst>
</file>

<file path=ppt/tags/tag205.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MA"/>
  <p:tag name="RAINBULLET" val="Correct"/>
</p:tagLst>
</file>

<file path=ppt/tags/tag20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07.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MA"/>
</p:tagLst>
</file>

<file path=ppt/tags/tag20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0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1.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21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1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12.xml><?xml version="1.0" encoding="utf-8"?>
<p:tagLst xmlns:a="http://schemas.openxmlformats.org/drawingml/2006/main" xmlns:r="http://schemas.openxmlformats.org/officeDocument/2006/relationships" xmlns:p="http://schemas.openxmlformats.org/presentationml/2006/main">
  <p:tag name="RAINPROBLEM" val="MultipleChoiceMA"/>
  <p:tag name="PROBLEMSCORE_HALF" val="0.0"/>
  <p:tag name="PROBLEMHASREMARK" val="False"/>
  <p:tag name="PROBLEMSCORE" val="1.0"/>
</p:tagLst>
</file>

<file path=ppt/tags/tag213.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MA"/>
  <p:tag name="RAINBULLET" val="Wrong"/>
</p:tagLst>
</file>

<file path=ppt/tags/tag214.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MA"/>
  <p:tag name="RAINBULLET" val="Correct"/>
</p:tagLst>
</file>

<file path=ppt/tags/tag215.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MA"/>
  <p:tag name="RAINBULLET" val="Correct"/>
</p:tagLst>
</file>

<file path=ppt/tags/tag216.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MA"/>
  <p:tag name="RAINBULLET" val="Wrong"/>
</p:tagLst>
</file>

<file path=ppt/tags/tag21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18.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MA"/>
</p:tagLst>
</file>

<file path=ppt/tags/tag21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2.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22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2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2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23.xml><?xml version="1.0" encoding="utf-8"?>
<p:tagLst xmlns:a="http://schemas.openxmlformats.org/drawingml/2006/main" xmlns:r="http://schemas.openxmlformats.org/officeDocument/2006/relationships" xmlns:p="http://schemas.openxmlformats.org/presentationml/2006/main">
  <p:tag name="RAINPROBLEM" val="MultipleChoiceMA"/>
  <p:tag name="PROBLEMSCORE_HALF" val="0.0"/>
  <p:tag name="PROBLEMSCORE" val="1.0"/>
</p:tagLst>
</file>

<file path=ppt/tags/tag224.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MA"/>
  <p:tag name="RAINBULLET" val="Wrong"/>
</p:tagLst>
</file>

<file path=ppt/tags/tag225.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MA"/>
  <p:tag name="RAINBULLET" val="Correct"/>
</p:tagLst>
</file>

<file path=ppt/tags/tag226.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MA"/>
  <p:tag name="RAINBULLET" val="Correct"/>
</p:tagLst>
</file>

<file path=ppt/tags/tag227.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MA"/>
  <p:tag name="RAINBULLET" val="Wrong"/>
</p:tagLst>
</file>

<file path=ppt/tags/tag22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29.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MA"/>
</p:tagLst>
</file>

<file path=ppt/tags/tag2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3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3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3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3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4.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2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9.xml><?xml version="1.0" encoding="utf-8"?>
<p:tagLst xmlns:a="http://schemas.openxmlformats.org/drawingml/2006/main" xmlns:r="http://schemas.openxmlformats.org/officeDocument/2006/relationships" xmlns:p="http://schemas.openxmlformats.org/presentationml/2006/main">
  <p:tag name="RAINPROBLEM" val="MultipleChoice"/>
  <p:tag name="PROBLEMSCORE" val="1.0"/>
</p:tagLst>
</file>

<file path=ppt/tags/tag3.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30.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31.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32.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33.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34.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35.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36.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37.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38.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3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40.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4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5.xml><?xml version="1.0" encoding="utf-8"?>
<p:tagLst xmlns:a="http://schemas.openxmlformats.org/drawingml/2006/main" xmlns:r="http://schemas.openxmlformats.org/officeDocument/2006/relationships" xmlns:p="http://schemas.openxmlformats.org/presentationml/2006/main">
  <p:tag name="RAINPROBLEM" val="MultipleChoice"/>
  <p:tag name="PROBLEMSCORE" val="1.0"/>
</p:tagLst>
</file>

<file path=ppt/tags/tag46.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47.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48.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49.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5.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50.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51.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52.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53.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54.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5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56.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5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5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5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6.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6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61.xml><?xml version="1.0" encoding="utf-8"?>
<p:tagLst xmlns:a="http://schemas.openxmlformats.org/drawingml/2006/main" xmlns:r="http://schemas.openxmlformats.org/officeDocument/2006/relationships" xmlns:p="http://schemas.openxmlformats.org/presentationml/2006/main">
  <p:tag name="RAINPROBLEM" val="MultipleChoice"/>
  <p:tag name="PROBLEMSCORE" val="1.0"/>
</p:tagLst>
</file>

<file path=ppt/tags/tag62.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63.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64.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65.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66.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67.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68.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69.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70.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7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72.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7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7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7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7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77.xml><?xml version="1.0" encoding="utf-8"?>
<p:tagLst xmlns:a="http://schemas.openxmlformats.org/drawingml/2006/main" xmlns:r="http://schemas.openxmlformats.org/officeDocument/2006/relationships" xmlns:p="http://schemas.openxmlformats.org/presentationml/2006/main">
  <p:tag name="RAINPROBLEM" val="MultipleChoice"/>
  <p:tag name="PROBLEMSCORE" val="1.0"/>
</p:tagLst>
</file>

<file path=ppt/tags/tag78.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79.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8.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80.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81.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82.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83.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84.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85.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86.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8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88.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8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9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9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9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93.xml><?xml version="1.0" encoding="utf-8"?>
<p:tagLst xmlns:a="http://schemas.openxmlformats.org/drawingml/2006/main" xmlns:r="http://schemas.openxmlformats.org/officeDocument/2006/relationships" xmlns:p="http://schemas.openxmlformats.org/presentationml/2006/main">
  <p:tag name="RAINPROBLEM" val="MultipleChoice"/>
  <p:tag name="PROBLEMSCORE" val="1.0"/>
</p:tagLst>
</file>

<file path=ppt/tags/tag94.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95.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96.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97.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98.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99.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238</TotalTime>
  <Words>990</Words>
  <Application>Microsoft Office PowerPoint</Application>
  <PresentationFormat>全屏显示(16:10)</PresentationFormat>
  <Paragraphs>210</Paragraphs>
  <Slides>18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18</vt:i4>
      </vt:variant>
    </vt:vector>
  </HeadingPairs>
  <TitlesOfParts>
    <vt:vector size="26" baseType="lpstr">
      <vt:lpstr>Microsoft Yahei</vt:lpstr>
      <vt:lpstr>华文楷体</vt:lpstr>
      <vt:lpstr>楷体</vt:lpstr>
      <vt:lpstr>宋体</vt:lpstr>
      <vt:lpstr>Arial</vt:lpstr>
      <vt:lpstr>Calibri</vt:lpstr>
      <vt:lpstr>Times New Roman</vt:lpstr>
      <vt:lpstr>Office 主题​​</vt:lpstr>
      <vt:lpstr>专题二1 选择题练习</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HP</dc:creator>
  <cp:lastModifiedBy>lisali</cp:lastModifiedBy>
  <cp:revision>39</cp:revision>
  <dcterms:created xsi:type="dcterms:W3CDTF">2018-03-09T05:36:13Z</dcterms:created>
  <dcterms:modified xsi:type="dcterms:W3CDTF">2018-09-13T14:05:48Z</dcterms:modified>
</cp:coreProperties>
</file>