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</p:sldMasterIdLst>
  <p:notesMasterIdLst>
    <p:notesMasterId r:id="rId4"/>
  </p:notesMasterIdLst>
  <p:sldIdLst>
    <p:sldId id="660" r:id="rId2"/>
    <p:sldId id="661" r:id="rId3"/>
  </p:sldIdLst>
  <p:sldSz cx="6858000" cy="9144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">
          <p15:clr>
            <a:srgbClr val="A4A3A4"/>
          </p15:clr>
        </p15:guide>
        <p15:guide id="2" orient="horz" pos="5504">
          <p15:clr>
            <a:srgbClr val="A4A3A4"/>
          </p15:clr>
        </p15:guide>
        <p15:guide id="3" pos="648">
          <p15:clr>
            <a:srgbClr val="A4A3A4"/>
          </p15:clr>
        </p15:guide>
        <p15:guide id="4" pos="6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8B"/>
    <a:srgbClr val="C40000"/>
    <a:srgbClr val="8FCAFF"/>
    <a:srgbClr val="FF0000"/>
    <a:srgbClr val="007DEE"/>
    <a:srgbClr val="FFFF00"/>
    <a:srgbClr val="FFCC00"/>
    <a:srgbClr val="080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41" autoAdjust="0"/>
    <p:restoredTop sz="94736" autoAdjust="0"/>
  </p:normalViewPr>
  <p:slideViewPr>
    <p:cSldViewPr>
      <p:cViewPr varScale="1">
        <p:scale>
          <a:sx n="82" d="100"/>
          <a:sy n="82" d="100"/>
        </p:scale>
        <p:origin x="2976" y="96"/>
      </p:cViewPr>
      <p:guideLst>
        <p:guide orient="horz" pos="768"/>
        <p:guide orient="horz" pos="5504"/>
        <p:guide pos="648"/>
        <p:guide pos="6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/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 eaLnBrk="0" fontAlgn="auto" hangingPunc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Time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03" name="Rectangle 3">
            <a:extLst/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Time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143125" y="685800"/>
            <a:ext cx="25717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5" name="Rectangle 5">
            <a:extLst/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51206" name="Rectangle 6">
            <a:extLst/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l" eaLnBrk="0" fontAlgn="auto" hangingPunc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Time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07" name="Rectangle 7">
            <a:extLst/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noProof="1">
                <a:latin typeface="Times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13079147-516B-4D75-A0C9-BF1F247B3004}" type="slidenum">
              <a:rPr altLang="en-US"/>
              <a:pPr>
                <a:defRPr/>
              </a:pPr>
              <a:t>‹#›</a:t>
            </a:fld>
            <a:endParaRPr lang="zh-CN" alt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2018.3.11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A4D53-5C21-473A-ABE1-12856D27D4C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22785443"/>
      </p:ext>
    </p:extLst>
  </p:cSld>
  <p:clrMapOvr>
    <a:masterClrMapping/>
  </p:clrMapOvr>
  <p:transition spd="med">
    <p:randomBar/>
    <p:sndAc>
      <p:stSnd>
        <p:snd r:embed="rId1" name="click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C9F57-EF39-457C-A95D-5D02DDAD12ED}" type="datetimeFigureOut">
              <a:rPr lang="en-US" altLang="zh-CN"/>
              <a:pPr>
                <a:defRPr/>
              </a:pPr>
              <a:t>11/8/2018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DBEF0-5B2A-416E-A86E-6FF0DA2D0E9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65811632"/>
      </p:ext>
    </p:extLst>
  </p:cSld>
  <p:clrMapOvr>
    <a:masterClrMapping/>
  </p:clrMapOvr>
  <p:transition spd="med">
    <p:randomBar/>
    <p:sndAc>
      <p:stSnd>
        <p:snd r:embed="rId1" name="click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2A6EA-18F3-438C-AB8C-6BE8F5BBED00}" type="datetimeFigureOut">
              <a:rPr lang="en-US" altLang="zh-CN"/>
              <a:pPr>
                <a:defRPr/>
              </a:pPr>
              <a:t>11/8/2018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65D14-083F-4881-BEC8-822641C6DEF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61540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DD24C-BEFF-4FD9-93A1-9B8F9B53C82C}" type="datetimeFigureOut">
              <a:rPr lang="en-US" altLang="zh-CN"/>
              <a:pPr>
                <a:defRPr/>
              </a:pPr>
              <a:t>11/8/2018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873F6-0C20-4A56-84DC-BB8C8E1CFF8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14278598"/>
      </p:ext>
    </p:extLst>
  </p:cSld>
  <p:clrMapOvr>
    <a:masterClrMapping/>
  </p:clrMapOvr>
  <p:transition spd="med">
    <p:randomBar/>
    <p:sndAc>
      <p:stSnd>
        <p:snd r:embed="rId1" name="click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894AA-72BF-4754-8F39-62ECE8191B0E}" type="datetimeFigureOut">
              <a:rPr lang="en-US" altLang="zh-CN"/>
              <a:pPr>
                <a:defRPr/>
              </a:pPr>
              <a:t>11/8/2018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47584-BBA2-4122-89FF-316844BF984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31381973"/>
      </p:ext>
    </p:extLst>
  </p:cSld>
  <p:clrMapOvr>
    <a:masterClrMapping/>
  </p:clrMapOvr>
  <p:transition spd="med">
    <p:randomBar/>
    <p:sndAc>
      <p:stSnd>
        <p:snd r:embed="rId1" name="click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68258-C99E-40C3-B134-0F9F4F66058E}" type="datetimeFigureOut">
              <a:rPr lang="en-US" altLang="zh-CN"/>
              <a:pPr>
                <a:defRPr/>
              </a:pPr>
              <a:t>11/8/2018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AD6CA-C52C-4EDF-A8B6-7ADC01E6272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45555495"/>
      </p:ext>
    </p:extLst>
  </p:cSld>
  <p:clrMapOvr>
    <a:masterClrMapping/>
  </p:clrMapOvr>
  <p:transition spd="med">
    <p:randomBar/>
    <p:sndAc>
      <p:stSnd>
        <p:snd r:embed="rId1" name="click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09A12-D67F-4AEC-B472-DBB72478E932}" type="datetimeFigureOut">
              <a:rPr lang="en-US" altLang="zh-CN"/>
              <a:pPr>
                <a:defRPr/>
              </a:pPr>
              <a:t>11/8/2018</a:t>
            </a:fld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3E036-00DA-4FA5-A1D3-0DC1D33B25B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47524488"/>
      </p:ext>
    </p:extLst>
  </p:cSld>
  <p:clrMapOvr>
    <a:masterClrMapping/>
  </p:clrMapOvr>
  <p:transition spd="med">
    <p:randomBar/>
    <p:sndAc>
      <p:stSnd>
        <p:snd r:embed="rId1" name="click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589D0-D7BC-4BA0-B358-411F0D6C9A72}" type="datetimeFigureOut">
              <a:rPr lang="en-US" altLang="zh-CN"/>
              <a:pPr>
                <a:defRPr/>
              </a:pPr>
              <a:t>11/8/2018</a:t>
            </a:fld>
            <a:endParaRPr lang="en-US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A41F6-E4F8-4CBE-A167-C559FBD9416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10796450"/>
      </p:ext>
    </p:extLst>
  </p:cSld>
  <p:clrMapOvr>
    <a:masterClrMapping/>
  </p:clrMapOvr>
  <p:transition spd="med">
    <p:randomBar/>
    <p:sndAc>
      <p:stSnd>
        <p:snd r:embed="rId1" name="click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EA35B-7634-4BB0-AF70-A9C17FDD8CE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45946521"/>
      </p:ext>
    </p:extLst>
  </p:cSld>
  <p:clrMapOvr>
    <a:masterClrMapping/>
  </p:clrMapOvr>
  <p:transition spd="med">
    <p:randomBar/>
    <p:sndAc>
      <p:stSnd>
        <p:snd r:embed="rId1" name="click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B4C83-2F0F-4596-A443-1D2517655829}" type="datetimeFigureOut">
              <a:rPr lang="en-US" altLang="zh-CN"/>
              <a:pPr>
                <a:defRPr/>
              </a:pPr>
              <a:t>11/8/2018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FE9CB-7255-4E15-B72A-137F6FA93CB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56601732"/>
      </p:ext>
    </p:extLst>
  </p:cSld>
  <p:clrMapOvr>
    <a:masterClrMapping/>
  </p:clrMapOvr>
  <p:transition spd="med">
    <p:randomBar/>
    <p:sndAc>
      <p:stSnd>
        <p:snd r:embed="rId1" name="click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371AA-2E8D-49EA-9FCB-7334E4A70E1E}" type="datetimeFigureOut">
              <a:rPr lang="en-US" altLang="zh-CN"/>
              <a:pPr>
                <a:defRPr/>
              </a:pPr>
              <a:t>11/8/2018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45AA8-0F04-4F41-9AFA-D1CB75F8D66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4492237"/>
      </p:ext>
    </p:extLst>
  </p:cSld>
  <p:clrMapOvr>
    <a:masterClrMapping/>
  </p:clrMapOvr>
  <p:transition spd="med">
    <p:randomBar/>
    <p:sndAc>
      <p:stSnd>
        <p:snd r:embed="rId1" name="click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471488" y="487363"/>
            <a:ext cx="5915025" cy="176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71488" y="2433638"/>
            <a:ext cx="5915025" cy="580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663"/>
            <a:ext cx="154305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CD197E57-8F27-450B-9E1D-761A0DC02D89}" type="datetimeFigureOut">
              <a:rPr lang="en-US" altLang="zh-CN"/>
              <a:pPr>
                <a:defRPr/>
              </a:pPr>
              <a:t>11/8/2018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663"/>
            <a:ext cx="2314575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663"/>
            <a:ext cx="154305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21E0BD3-80BB-4D62-8CC2-0F8335875B9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31" name="Group 34"/>
          <p:cNvGrpSpPr>
            <a:grpSpLocks/>
          </p:cNvGrpSpPr>
          <p:nvPr userDrawn="1"/>
        </p:nvGrpSpPr>
        <p:grpSpPr bwMode="auto">
          <a:xfrm>
            <a:off x="0" y="0"/>
            <a:ext cx="6886575" cy="9129713"/>
            <a:chOff x="0" y="0"/>
            <a:chExt cx="5784" cy="4313"/>
          </a:xfrm>
        </p:grpSpPr>
        <p:pic>
          <p:nvPicPr>
            <p:cNvPr id="1033" name="Picture 29" descr="a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79" cy="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4" name="Picture 32" descr="zppt1031"/>
            <p:cNvPicPr>
              <a:picLocks noChangeAspect="1" noChangeArrowheads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84" cy="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5" name="Picture 33" descr="图片1"/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84" cy="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Rectangle 31">
            <a:extLst>
              <a:ext uri="{FF2B5EF4-FFF2-40B4-BE49-F238E27FC236}">
                <a16:creationId xmlns:a16="http://schemas.microsoft.com/office/drawing/2014/main" id="{DBE76323-8173-4A23-9856-AD22B2B2DD6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420938" y="827088"/>
            <a:ext cx="45370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</a:defRPr>
            </a:lvl9pPr>
          </a:lstStyle>
          <a:p>
            <a:pPr algn="ctr">
              <a:defRPr/>
            </a:pPr>
            <a:r>
              <a:rPr lang="zh-CN" altLang="en-US" sz="3600" b="1" dirty="0" smtClean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专题二</a:t>
            </a:r>
            <a:r>
              <a:rPr lang="en-US" altLang="zh-CN" sz="3600" b="1" dirty="0" smtClean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zh-CN" altLang="en-US" sz="3600" b="1" dirty="0" smtClean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唯物论</a:t>
            </a:r>
            <a:endParaRPr lang="zh-CN" altLang="en-US" sz="3600" b="1" dirty="0">
              <a:solidFill>
                <a:srgbClr val="FFFF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34" r:id="rId2"/>
    <p:sldLayoutId id="2147483935" r:id="rId3"/>
    <p:sldLayoutId id="2147483936" r:id="rId4"/>
    <p:sldLayoutId id="2147483937" r:id="rId5"/>
    <p:sldLayoutId id="2147483938" r:id="rId6"/>
    <p:sldLayoutId id="2147483944" r:id="rId7"/>
    <p:sldLayoutId id="2147483939" r:id="rId8"/>
    <p:sldLayoutId id="2147483940" r:id="rId9"/>
    <p:sldLayoutId id="2147483941" r:id="rId10"/>
    <p:sldLayoutId id="2147483942" r:id="rId11"/>
  </p:sldLayoutIdLst>
  <p:transition spd="med">
    <p:randomBar/>
    <p:sndAc>
      <p:stSnd>
        <p:snd r:embed="rId13" name="click.wav"/>
      </p:stSnd>
    </p:sndAc>
  </p:transition>
  <p:timing>
    <p:tnLst>
      <p:par>
        <p:cTn id="1" dur="indefinite" restart="never" nodeType="tmRoot"/>
      </p:par>
    </p:tnLst>
  </p:timing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61" name="Text Box 9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266700" y="2235200"/>
            <a:ext cx="6337300" cy="495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讨论的话题：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我们从何而来？我们是谁？（可以多个角度进行讨论）探究来路，我们才能走的更远。</a:t>
            </a:r>
          </a:p>
          <a:p>
            <a:pPr eaLnBrk="1" hangingPunct="1"/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朗读经典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共产党宣言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》1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，并录制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MP4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音频，有适当背景音乐。课上准备现场朗读。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上交电子版讨论话题的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PPT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和演讲稿。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23" name="矩形 1"/>
          <p:cNvSpPr>
            <a:spLocks noChangeArrowheads="1"/>
          </p:cNvSpPr>
          <p:nvPr/>
        </p:nvSpPr>
        <p:spPr bwMode="auto">
          <a:xfrm>
            <a:off x="266700" y="1619250"/>
            <a:ext cx="533558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课前需要准备的工作：</a:t>
            </a:r>
            <a:endParaRPr lang="zh-CN" altLang="en-US" sz="3200" b="1"/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4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61" name="Text Box 9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249238" y="2573338"/>
            <a:ext cx="6337300" cy="618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需要课前了解的问题：</a:t>
            </a:r>
            <a:endParaRPr lang="en-US" altLang="zh-CN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哲学的基本问题是什么？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唯物主义与唯心主义，可知论与不可知论是如何划分的？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马克思主义物质范畴是什么？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马克思主义物质范畴的理论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意义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是什么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物质与运动、运动与静止，物质运动与时空是什么关系。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课上认真聆听第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组同学讨论的话题，然后积极发言，参与课堂讨论。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47" name="矩形 1"/>
          <p:cNvSpPr>
            <a:spLocks noChangeArrowheads="1"/>
          </p:cNvSpPr>
          <p:nvPr/>
        </p:nvSpPr>
        <p:spPr bwMode="auto">
          <a:xfrm>
            <a:off x="257969" y="1835696"/>
            <a:ext cx="63198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同学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需要课前预习教材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P20-24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页的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内容</a:t>
            </a:r>
            <a:endParaRPr lang="zh-CN" altLang="en-US" sz="2800" b="1" dirty="0"/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4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61" grpId="0"/>
    </p:bldLst>
  </p:timing>
</p:sld>
</file>

<file path=ppt/theme/theme1.xml><?xml version="1.0" encoding="utf-8"?>
<a:theme xmlns:a="http://schemas.openxmlformats.org/drawingml/2006/main" name="Blank Presentation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1177</TotalTime>
  <Pages>0</Pages>
  <Words>179</Words>
  <Characters>0</Characters>
  <Application>Microsoft Office PowerPoint</Application>
  <DocSecurity>0</DocSecurity>
  <PresentationFormat>全屏显示(4:3)</PresentationFormat>
  <Lines>0</Lines>
  <Paragraphs>18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等线</vt:lpstr>
      <vt:lpstr>等线 Light</vt:lpstr>
      <vt:lpstr>华文新魏</vt:lpstr>
      <vt:lpstr>楷体</vt:lpstr>
      <vt:lpstr>宋体</vt:lpstr>
      <vt:lpstr>Arial</vt:lpstr>
      <vt:lpstr>Calibri</vt:lpstr>
      <vt:lpstr>Calibri Light</vt:lpstr>
      <vt:lpstr>Times</vt:lpstr>
      <vt:lpstr>Blank Presentation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社会哲学导论</dc:title>
  <dc:creator>李</dc:creator>
  <cp:lastModifiedBy>lisali</cp:lastModifiedBy>
  <cp:revision>260</cp:revision>
  <dcterms:created xsi:type="dcterms:W3CDTF">2003-03-26T00:29:09Z</dcterms:created>
  <dcterms:modified xsi:type="dcterms:W3CDTF">2018-11-08T11:12:42Z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