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5715000" cy="9144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1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938" y="-96"/>
      </p:cViewPr>
      <p:guideLst>
        <p:guide orient="horz" pos="2880"/>
        <p:guide pos="18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28625" y="2840569"/>
            <a:ext cx="485775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57250" y="5181600"/>
            <a:ext cx="40005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EDBFF-83BC-4D7C-B89C-20B23A3C0659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E6FE0-CED0-4508-AA69-1ADA64EE8A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2267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EDBFF-83BC-4D7C-B89C-20B23A3C0659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E6FE0-CED0-4508-AA69-1ADA64EE8A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858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107531" y="488951"/>
            <a:ext cx="964407" cy="104013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14313" y="488951"/>
            <a:ext cx="2797969" cy="104013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EDBFF-83BC-4D7C-B89C-20B23A3C0659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E6FE0-CED0-4508-AA69-1ADA64EE8A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599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Ctr="1">
            <a:normAutofit/>
          </a:bodyPr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just">
              <a:spcBef>
                <a:spcPct val="0"/>
              </a:spcBef>
              <a:defRPr sz="3000"/>
            </a:lvl1pPr>
            <a:lvl2pPr algn="just">
              <a:spcBef>
                <a:spcPct val="0"/>
              </a:spcBef>
              <a:defRPr sz="3000"/>
            </a:lvl2pPr>
            <a:lvl3pPr algn="just">
              <a:spcBef>
                <a:spcPct val="0"/>
              </a:spcBef>
              <a:defRPr sz="3000"/>
            </a:lvl3pPr>
            <a:lvl4pPr algn="just">
              <a:spcBef>
                <a:spcPct val="0"/>
              </a:spcBef>
              <a:defRPr sz="3000"/>
            </a:lvl4pPr>
            <a:lvl5pPr algn="just">
              <a:spcBef>
                <a:spcPct val="0"/>
              </a:spcBef>
              <a:defRPr sz="30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fld id="{AB1EDBFF-83BC-4D7C-B89C-20B23A3C0659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fld id="{7B0E6FE0-CED0-4508-AA69-1ADA64EE8A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776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1446" y="5875867"/>
            <a:ext cx="485775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1446" y="3875619"/>
            <a:ext cx="485775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EDBFF-83BC-4D7C-B89C-20B23A3C0659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E6FE0-CED0-4508-AA69-1ADA64EE8A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773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14313" y="2844801"/>
            <a:ext cx="1881188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190750" y="2844801"/>
            <a:ext cx="1881188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EDBFF-83BC-4D7C-B89C-20B23A3C0659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E6FE0-CED0-4508-AA69-1ADA64EE8A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6091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50" y="366184"/>
            <a:ext cx="51435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85750" y="2046817"/>
            <a:ext cx="2525118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85750" y="2899833"/>
            <a:ext cx="252511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2903141" y="2046817"/>
            <a:ext cx="2526109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2903141" y="2899833"/>
            <a:ext cx="2526109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EDBFF-83BC-4D7C-B89C-20B23A3C0659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E6FE0-CED0-4508-AA69-1ADA64EE8A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382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EDBFF-83BC-4D7C-B89C-20B23A3C0659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E6FE0-CED0-4508-AA69-1ADA64EE8A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499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EDBFF-83BC-4D7C-B89C-20B23A3C0659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E6FE0-CED0-4508-AA69-1ADA64EE8A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235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50" y="364067"/>
            <a:ext cx="1880196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34406" y="364068"/>
            <a:ext cx="3194844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85750" y="1913468"/>
            <a:ext cx="1880196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EDBFF-83BC-4D7C-B89C-20B23A3C0659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E6FE0-CED0-4508-AA69-1ADA64EE8A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76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20180" y="6400801"/>
            <a:ext cx="34290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120180" y="817033"/>
            <a:ext cx="34290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20180" y="7156452"/>
            <a:ext cx="34290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EDBFF-83BC-4D7C-B89C-20B23A3C0659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E6FE0-CED0-4508-AA69-1ADA64EE8A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617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285750" y="366184"/>
            <a:ext cx="51435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85750" y="2133602"/>
            <a:ext cx="51435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285750" y="8475135"/>
            <a:ext cx="13335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EDBFF-83BC-4D7C-B89C-20B23A3C0659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952625" y="8475135"/>
            <a:ext cx="18097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095750" y="8475135"/>
            <a:ext cx="13335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E6FE0-CED0-4508-AA69-1ADA64EE8A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272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/>
              <a:t>第</a:t>
            </a:r>
            <a:r>
              <a:rPr lang="en-US" altLang="zh-CN" sz="4000" dirty="0" smtClean="0"/>
              <a:t>5</a:t>
            </a:r>
            <a:r>
              <a:rPr lang="zh-CN" altLang="en-US" sz="4000" dirty="0" smtClean="0"/>
              <a:t>次课课后拓展资料</a:t>
            </a:r>
            <a:endParaRPr lang="zh-CN" altLang="en-US" sz="4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zh-CN" altLang="en-US" sz="2400"/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0" y="7239000"/>
            <a:ext cx="5715000" cy="142875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mtClean="0">
                <a:solidFill>
                  <a:srgbClr val="F84F41"/>
                </a:solidFill>
              </a:rPr>
              <a:t>本课件为雨课堂出品的智慧教学雨课件，需</a:t>
            </a:r>
          </a:p>
          <a:p>
            <a:r>
              <a:rPr lang="zh-CN" altLang="en-US" smtClean="0">
                <a:solidFill>
                  <a:srgbClr val="F84F41"/>
                </a:solidFill>
              </a:rPr>
              <a:t>配合</a:t>
            </a:r>
            <a:r>
              <a:rPr lang="en-US" altLang="zh-CN" smtClean="0">
                <a:solidFill>
                  <a:srgbClr val="F84F41"/>
                </a:solidFill>
              </a:rPr>
              <a:t>2.0</a:t>
            </a:r>
            <a:r>
              <a:rPr lang="zh-CN" altLang="en-US" smtClean="0">
                <a:solidFill>
                  <a:srgbClr val="F84F41"/>
                </a:solidFill>
              </a:rPr>
              <a:t>或以上版本雨课堂软件使用，请前往</a:t>
            </a:r>
          </a:p>
          <a:p>
            <a:r>
              <a:rPr lang="en-US" altLang="zh-CN" smtClean="0">
                <a:solidFill>
                  <a:srgbClr val="F84F41"/>
                </a:solidFill>
              </a:rPr>
              <a:t>ykt.io/download</a:t>
            </a:r>
            <a:r>
              <a:rPr lang="zh-CN" altLang="en-US" smtClean="0">
                <a:solidFill>
                  <a:srgbClr val="F84F41"/>
                </a:solidFill>
              </a:rPr>
              <a:t>下载最新版本</a:t>
            </a:r>
            <a:endParaRPr lang="zh-CN" altLang="en-US">
              <a:solidFill>
                <a:srgbClr val="F84F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6889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看视频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植物的私生活</a:t>
            </a:r>
            <a:r>
              <a:rPr lang="en-US" altLang="zh-CN" dirty="0" smtClean="0"/>
              <a:t>》</a:t>
            </a:r>
            <a:r>
              <a:rPr lang="zh-CN" altLang="en-US" smtClean="0"/>
              <a:t>，思考：不同的物种之间的互相需要，说明了什么？</a:t>
            </a:r>
            <a:endParaRPr lang="zh-CN" altLang="en-US" dirty="0"/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0" y="7239000"/>
            <a:ext cx="5715000" cy="142875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mtClean="0">
                <a:solidFill>
                  <a:srgbClr val="F84F41"/>
                </a:solidFill>
              </a:rPr>
              <a:t>本课件为雨课堂出品的智慧教学雨课件，需</a:t>
            </a:r>
          </a:p>
          <a:p>
            <a:r>
              <a:rPr lang="zh-CN" altLang="en-US" smtClean="0">
                <a:solidFill>
                  <a:srgbClr val="F84F41"/>
                </a:solidFill>
              </a:rPr>
              <a:t>配合</a:t>
            </a:r>
            <a:r>
              <a:rPr lang="en-US" altLang="zh-CN" smtClean="0">
                <a:solidFill>
                  <a:srgbClr val="F84F41"/>
                </a:solidFill>
              </a:rPr>
              <a:t>2.0</a:t>
            </a:r>
            <a:r>
              <a:rPr lang="zh-CN" altLang="en-US" smtClean="0">
                <a:solidFill>
                  <a:srgbClr val="F84F41"/>
                </a:solidFill>
              </a:rPr>
              <a:t>或以上版本雨课堂软件使用，请前往</a:t>
            </a:r>
          </a:p>
          <a:p>
            <a:r>
              <a:rPr lang="en-US" altLang="zh-CN" smtClean="0">
                <a:solidFill>
                  <a:srgbClr val="F84F41"/>
                </a:solidFill>
              </a:rPr>
              <a:t>ykt.io/download</a:t>
            </a:r>
            <a:r>
              <a:rPr lang="zh-CN" altLang="en-US" smtClean="0">
                <a:solidFill>
                  <a:srgbClr val="F84F41"/>
                </a:solidFill>
              </a:rPr>
              <a:t>下载最新版本</a:t>
            </a:r>
            <a:endParaRPr lang="zh-CN" altLang="en-US">
              <a:solidFill>
                <a:srgbClr val="F84F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1149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816429" y="3114092"/>
            <a:ext cx="4082142" cy="291581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5600" rIns="355600" rtlCol="0" anchor="ctr"/>
          <a:lstStyle/>
          <a:p>
            <a:pPr algn="ctr"/>
            <a:r>
              <a:rPr lang="zh-CN" altLang="en-US" sz="2000" smtClean="0">
                <a:solidFill>
                  <a:srgbClr val="FFFFFF"/>
                </a:solidFill>
              </a:rPr>
              <a:t>网络视频</a:t>
            </a:r>
          </a:p>
          <a:p>
            <a:pPr algn="just"/>
            <a:endParaRPr lang="zh-CN" altLang="en-US" sz="1600" smtClean="0">
              <a:solidFill>
                <a:srgbClr val="F8F8F8"/>
              </a:solidFill>
            </a:endParaRPr>
          </a:p>
          <a:p>
            <a:pPr algn="just"/>
            <a:r>
              <a:rPr lang="en-US" altLang="zh-CN" sz="1600" smtClean="0">
                <a:solidFill>
                  <a:srgbClr val="F8F8F8"/>
                </a:solidFill>
              </a:rPr>
              <a:t>https://v.youku.com/v_show/id_XNzcyMjE3OTI0.html</a:t>
            </a:r>
          </a:p>
          <a:p>
            <a:pPr algn="just"/>
            <a:endParaRPr lang="en-US" altLang="zh-CN" sz="1600" smtClean="0">
              <a:solidFill>
                <a:srgbClr val="F8F8F8"/>
              </a:solidFill>
            </a:endParaRPr>
          </a:p>
          <a:p>
            <a:pPr algn="just"/>
            <a:endParaRPr lang="en-US" altLang="zh-CN" sz="1600" smtClean="0">
              <a:solidFill>
                <a:srgbClr val="F8F8F8"/>
              </a:solidFill>
            </a:endParaRPr>
          </a:p>
          <a:p>
            <a:pPr algn="just"/>
            <a:endParaRPr lang="en-US" altLang="zh-CN" sz="1600" smtClean="0">
              <a:solidFill>
                <a:srgbClr val="F8F8F8"/>
              </a:solidFill>
            </a:endParaRPr>
          </a:p>
          <a:p>
            <a:pPr algn="just"/>
            <a:endParaRPr lang="en-US" altLang="zh-CN" sz="1600" smtClean="0">
              <a:solidFill>
                <a:srgbClr val="F8F8F8"/>
              </a:solidFill>
            </a:endParaRPr>
          </a:p>
          <a:p>
            <a:pPr algn="just"/>
            <a:r>
              <a:rPr lang="zh-CN" altLang="en-US" sz="1100" smtClean="0">
                <a:solidFill>
                  <a:srgbClr val="C8C8C8"/>
                </a:solidFill>
              </a:rPr>
              <a:t>温馨提示：此视频框在点击“上传手机课件”时会进行转换，用手机进行观看时则会变为可点击的视频。此视频框可被拖动移位和修改大小</a:t>
            </a:r>
            <a:endParaRPr lang="zh-CN" altLang="en-US" sz="1100">
              <a:solidFill>
                <a:srgbClr val="C8C8C8"/>
              </a:solidFill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0" y="7239000"/>
            <a:ext cx="5715000" cy="142875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mtClean="0">
                <a:solidFill>
                  <a:srgbClr val="F84F41"/>
                </a:solidFill>
              </a:rPr>
              <a:t>本课件为雨课堂出品的智慧教学雨课件，需</a:t>
            </a:r>
          </a:p>
          <a:p>
            <a:r>
              <a:rPr lang="zh-CN" altLang="en-US" smtClean="0">
                <a:solidFill>
                  <a:srgbClr val="F84F41"/>
                </a:solidFill>
              </a:rPr>
              <a:t>配合</a:t>
            </a:r>
            <a:r>
              <a:rPr lang="en-US" altLang="zh-CN" smtClean="0">
                <a:solidFill>
                  <a:srgbClr val="F84F41"/>
                </a:solidFill>
              </a:rPr>
              <a:t>2.0</a:t>
            </a:r>
            <a:r>
              <a:rPr lang="zh-CN" altLang="en-US" smtClean="0">
                <a:solidFill>
                  <a:srgbClr val="F84F41"/>
                </a:solidFill>
              </a:rPr>
              <a:t>或以上版本雨课堂软件使用，请前往</a:t>
            </a:r>
          </a:p>
          <a:p>
            <a:r>
              <a:rPr lang="en-US" altLang="zh-CN" smtClean="0">
                <a:solidFill>
                  <a:srgbClr val="F84F41"/>
                </a:solidFill>
              </a:rPr>
              <a:t>ykt.io/download</a:t>
            </a:r>
            <a:r>
              <a:rPr lang="zh-CN" altLang="en-US" smtClean="0">
                <a:solidFill>
                  <a:srgbClr val="F84F41"/>
                </a:solidFill>
              </a:rPr>
              <a:t>下载最新版本</a:t>
            </a:r>
            <a:endParaRPr lang="zh-CN" altLang="en-US">
              <a:solidFill>
                <a:srgbClr val="F84F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15016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d6263a3cdcf64cd688c8d2fe38dad57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d6263a3cdcf64cd688c8d2fe38dad57f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d6263a3cdcf64cd688c8d2fe38dad57f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d6263a3cdcf64cd688c8d2fe38dad57f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d6263a3cdcf64cd688c8d2fe38dad57f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d6263a3cdcf64cd688c8d2fe38dad57f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EBVIDEO" val="ykvideo/id/XNzcyMjE3OTI0"/>
  <p:tag name="METADATA" val="d6263a3cdcf64cd688c8d2fe38dad57f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163</Words>
  <Application>Microsoft Office PowerPoint</Application>
  <PresentationFormat>全屏显示(16:10)</PresentationFormat>
  <Paragraphs>19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宋体</vt:lpstr>
      <vt:lpstr>Arial</vt:lpstr>
      <vt:lpstr>Calibri</vt:lpstr>
      <vt:lpstr>Office 主题​​</vt:lpstr>
      <vt:lpstr>第5次课课后拓展资料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第5次课课后复习</dc:title>
  <dc:creator>Windows 用户</dc:creator>
  <cp:lastModifiedBy>liuchuntang</cp:lastModifiedBy>
  <cp:revision>4</cp:revision>
  <dcterms:created xsi:type="dcterms:W3CDTF">2018-07-30T07:16:53Z</dcterms:created>
  <dcterms:modified xsi:type="dcterms:W3CDTF">2019-02-22T02:03:58Z</dcterms:modified>
</cp:coreProperties>
</file>